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8" r:id="rId4"/>
    <p:sldId id="267" r:id="rId5"/>
    <p:sldId id="260" r:id="rId6"/>
    <p:sldId id="270" r:id="rId7"/>
    <p:sldId id="261" r:id="rId8"/>
    <p:sldId id="262" r:id="rId9"/>
    <p:sldId id="269" r:id="rId10"/>
    <p:sldId id="263" r:id="rId11"/>
    <p:sldId id="264" r:id="rId12"/>
    <p:sldId id="266" r:id="rId13"/>
  </p:sldIdLst>
  <p:sldSz cx="14630400" cy="8229600"/>
  <p:notesSz cx="8229600" cy="14630400"/>
  <p:embeddedFontLst>
    <p:embeddedFont>
      <p:font typeface="Roboto Slab" charset="0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Roboto" charset="0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-330" y="-10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eg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8206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Прогнозирование отмены бронирования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ru-RU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на основе данных</a:t>
            </a:r>
            <a:endParaRPr lang="en-US" sz="4450" dirty="0" smtClean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ru-RU" sz="4450" dirty="0" smtClean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058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Изучение данных для улучшения клиентского опыта и бизнес-стратегий.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35296" y="6045066"/>
            <a:ext cx="179986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2200" b="1" dirty="0" smtClean="0">
                <a:solidFill>
                  <a:srgbClr val="15213F"/>
                </a:solidFill>
                <a:ea typeface="Roboto Bold" pitchFamily="34" charset="-122"/>
              </a:rPr>
              <a:t>ФИО Студентов</a:t>
            </a:r>
            <a:r>
              <a:rPr lang="en-US" sz="2200" b="1" dirty="0" smtClean="0">
                <a:solidFill>
                  <a:srgbClr val="15213F"/>
                </a:solidFill>
                <a:ea typeface="Roboto Bold" pitchFamily="34" charset="-122"/>
              </a:rPr>
              <a:t>:</a:t>
            </a:r>
          </a:p>
          <a:p>
            <a:pPr marL="0" indent="0" algn="l">
              <a:lnSpc>
                <a:spcPts val="3100"/>
              </a:lnSpc>
              <a:buFont typeface="Arial" pitchFamily="34" charset="0"/>
              <a:buChar char="•"/>
            </a:pPr>
            <a:r>
              <a:rPr lang="en-US" sz="2200" b="1" dirty="0">
                <a:solidFill>
                  <a:srgbClr val="15213F"/>
                </a:solidFill>
                <a:ea typeface="Roboto Bold" pitchFamily="34" charset="-122"/>
              </a:rPr>
              <a:t> </a:t>
            </a:r>
            <a:r>
              <a:rPr lang="ru-RU" sz="2200" b="1" dirty="0" err="1" smtClean="0">
                <a:solidFill>
                  <a:srgbClr val="15213F"/>
                </a:solidFill>
                <a:ea typeface="Roboto Bold" pitchFamily="34" charset="-122"/>
              </a:rPr>
              <a:t>Падерин</a:t>
            </a:r>
            <a:r>
              <a:rPr lang="ru-RU" sz="2200" b="1" dirty="0" smtClean="0">
                <a:solidFill>
                  <a:srgbClr val="15213F"/>
                </a:solidFill>
                <a:ea typeface="Roboto Bold" pitchFamily="34" charset="-122"/>
              </a:rPr>
              <a:t> </a:t>
            </a:r>
            <a:r>
              <a:rPr lang="ru-RU" sz="2200" b="1" dirty="0" err="1" smtClean="0">
                <a:solidFill>
                  <a:srgbClr val="15213F"/>
                </a:solidFill>
                <a:ea typeface="Roboto Bold" pitchFamily="34" charset="-122"/>
              </a:rPr>
              <a:t>Артемий</a:t>
            </a:r>
            <a:endParaRPr lang="en-US" sz="2200" b="1" dirty="0" smtClean="0">
              <a:solidFill>
                <a:srgbClr val="15213F"/>
              </a:solidFill>
              <a:ea typeface="Roboto Bold" pitchFamily="34" charset="-122"/>
            </a:endParaRPr>
          </a:p>
          <a:p>
            <a:pPr marL="0" indent="0" algn="l">
              <a:lnSpc>
                <a:spcPts val="3100"/>
              </a:lnSpc>
              <a:buFont typeface="Arial" pitchFamily="34" charset="0"/>
              <a:buChar char="•"/>
            </a:pPr>
            <a:r>
              <a:rPr lang="en-US" sz="2200" b="1" dirty="0">
                <a:solidFill>
                  <a:srgbClr val="15213F"/>
                </a:solidFill>
                <a:ea typeface="Roboto Bold" pitchFamily="34" charset="-122"/>
              </a:rPr>
              <a:t> </a:t>
            </a:r>
            <a:r>
              <a:rPr lang="ru-RU" sz="2200" b="1" dirty="0" smtClean="0">
                <a:solidFill>
                  <a:srgbClr val="15213F"/>
                </a:solidFill>
                <a:ea typeface="Roboto Bold" pitchFamily="34" charset="-122"/>
              </a:rPr>
              <a:t>Кожевников Максим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951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Представление Результатов: </a:t>
            </a:r>
            <a:endParaRPr lang="ru-RU" sz="4450" dirty="0" smtClean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Портрет</a:t>
            </a:r>
            <a:r>
              <a:rPr lang="en-US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ru-RU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</a:t>
            </a:r>
            <a:r>
              <a:rPr lang="en-US" sz="4450" dirty="0" err="1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лиента</a:t>
            </a:r>
            <a:r>
              <a:rPr lang="ru-RU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склонного к отмене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44622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777046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Анализ демографических данных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2179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Font typeface="Arial" pitchFamily="34" charset="0"/>
              <a:buChar char="•"/>
            </a:pPr>
            <a:r>
              <a:rPr lang="ru-RU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 Непостоянные гости</a:t>
            </a:r>
          </a:p>
          <a:p>
            <a:pPr marL="0" indent="0" algn="l">
              <a:lnSpc>
                <a:spcPts val="2850"/>
              </a:lnSpc>
              <a:buFont typeface="Arial" pitchFamily="34" charset="0"/>
              <a:buChar char="•"/>
            </a:pPr>
            <a:r>
              <a:rPr lang="ru-RU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 Без детей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6" y="2944622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777046"/>
            <a:ext cx="35809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Предпочтения клиентов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26746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Font typeface="Arial" pitchFamily="34" charset="0"/>
              <a:buChar char="•"/>
            </a:pPr>
            <a:r>
              <a:rPr lang="ru-RU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 Тип питания 1</a:t>
            </a:r>
          </a:p>
          <a:p>
            <a:pPr marL="0" indent="0" algn="l">
              <a:lnSpc>
                <a:spcPts val="2850"/>
              </a:lnSpc>
              <a:buFont typeface="Arial" pitchFamily="34" charset="0"/>
              <a:buChar char="•"/>
            </a:pPr>
            <a:r>
              <a:rPr lang="ru-RU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 Тип квартиры 1</a:t>
            </a:r>
          </a:p>
          <a:p>
            <a:pPr marL="0" indent="0" algn="l">
              <a:lnSpc>
                <a:spcPts val="2850"/>
              </a:lnSpc>
              <a:buFont typeface="Arial" pitchFamily="34" charset="0"/>
              <a:buChar char="•"/>
            </a:pPr>
            <a:r>
              <a:rPr lang="ru-RU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 Без машины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9677995" y="5777046"/>
            <a:ext cx="3315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Каналы бронирования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26746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Font typeface="Arial" pitchFamily="34" charset="0"/>
              <a:buChar char="•"/>
            </a:pPr>
            <a:r>
              <a:rPr lang="ru-RU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 </a:t>
            </a:r>
            <a:r>
              <a:rPr lang="ru-RU" sz="175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Бронь</a:t>
            </a:r>
            <a:r>
              <a:rPr lang="ru-RU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 на двух человек</a:t>
            </a:r>
          </a:p>
          <a:p>
            <a:pPr marL="0" indent="0" algn="l">
              <a:lnSpc>
                <a:spcPts val="2850"/>
              </a:lnSpc>
              <a:buFont typeface="Arial" pitchFamily="34" charset="0"/>
              <a:buChar char="•"/>
            </a:pPr>
            <a:r>
              <a:rPr lang="ru-RU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 Более двух предыдущих отмен</a:t>
            </a:r>
          </a:p>
          <a:p>
            <a:pPr marL="0" indent="0" algn="l">
              <a:lnSpc>
                <a:spcPts val="2850"/>
              </a:lnSpc>
              <a:buFont typeface="Arial" pitchFamily="34" charset="0"/>
              <a:buChar char="•"/>
            </a:pPr>
            <a:r>
              <a:rPr lang="ru-RU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 Запись за две недели </a:t>
            </a:r>
          </a:p>
          <a:p>
            <a:pPr marL="0" indent="0" algn="l">
              <a:lnSpc>
                <a:spcPts val="2850"/>
              </a:lnSpc>
              <a:buFont typeface="Arial" pitchFamily="34" charset="0"/>
              <a:buChar char="•"/>
            </a:pP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4602988" y="2347793"/>
            <a:ext cx="5340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Сегментация клиентов по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различным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признакам</a:t>
            </a:r>
            <a:r>
              <a:rPr lang="ru-RU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287250" y="7390090"/>
            <a:ext cx="2343150" cy="83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 descr="C:\Users\kozhm\Desktop\amazing-view-from-the-terrace-53061-1920x1080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35894" y="2944622"/>
            <a:ext cx="4158614" cy="257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353" y="2933938"/>
            <a:ext cx="4564975" cy="4564975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53" y="2933938"/>
            <a:ext cx="4564975" cy="4564975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353" y="2933938"/>
            <a:ext cx="4564975" cy="456497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Представление Результатов: Факторы, Влияющие </a:t>
            </a: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на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ru-RU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отмену</a:t>
            </a:r>
            <a:r>
              <a:rPr lang="en-US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ru-RU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бронирования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083118" y="3397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ru-RU" sz="2200" dirty="0" smtClean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Статистика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019651" y="388774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ru-RU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Число предыдущих отмен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353" y="293393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5331" y="388774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71090" y="3397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2200" dirty="0" smtClean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</a:rPr>
              <a:t>Канал бронирования 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671090" y="388774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Онлайн</a:t>
            </a:r>
            <a:r>
              <a:rPr lang="ru-RU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или через </a:t>
            </a:r>
            <a:r>
              <a:rPr lang="ru-RU" sz="175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агенство</a:t>
            </a:r>
            <a:r>
              <a:rPr lang="ru-RU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9671090" y="5849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200" dirty="0" smtClean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Тип размещения</a:t>
            </a:r>
            <a:endParaRPr lang="en-US" sz="2200" dirty="0">
              <a:latin typeface="Roboto Slab" charset="0"/>
              <a:ea typeface="Roboto Slab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671090" y="634031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750" dirty="0" smtClean="0">
                <a:latin typeface="Roboto" charset="0"/>
                <a:ea typeface="Roboto" charset="0"/>
              </a:rPr>
              <a:t>Категория номера и условия</a:t>
            </a:r>
            <a:endParaRPr lang="en-US" sz="1750" dirty="0">
              <a:latin typeface="Roboto" charset="0"/>
              <a:ea typeface="Roboto" charset="0"/>
            </a:endParaRPr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6003" y="627899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083118" y="5849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ru-RU" sz="2200" dirty="0" smtClean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</a:rPr>
              <a:t>Время до заезда 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1019651" y="634031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ru-RU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Период между </a:t>
            </a:r>
            <a:r>
              <a:rPr lang="ru-RU" sz="175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бронью</a:t>
            </a:r>
            <a:r>
              <a:rPr lang="ru-RU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 датой заезда</a:t>
            </a:r>
            <a:endParaRPr lang="en-US" sz="175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2287250" y="6991350"/>
            <a:ext cx="23431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C:\Users\bublX\Downloads\4105961-clock-duration-hour-minutes-seconds-time_113914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847568" y="6204228"/>
            <a:ext cx="396558" cy="396558"/>
          </a:xfrm>
          <a:prstGeom prst="rect">
            <a:avLst/>
          </a:prstGeom>
          <a:noFill/>
        </p:spPr>
      </p:pic>
      <p:pic>
        <p:nvPicPr>
          <p:cNvPr id="1035" name="Picture 11" descr="C:\Users\bublX\Downloads\graph-5_icon-icons.com_58023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068866" y="3843538"/>
            <a:ext cx="350520" cy="3505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19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59261" y="18849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400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Благодарим</a:t>
            </a:r>
            <a:r>
              <a:rPr lang="en-US" sz="400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4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 внимание!</a:t>
            </a:r>
            <a:endParaRPr lang="en-US" sz="4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87250" y="6267450"/>
            <a:ext cx="234315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3261" y="2523817"/>
            <a:ext cx="4331208" cy="433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255583" y="6982783"/>
            <a:ext cx="520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Код решения в</a:t>
            </a:r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ru-RU" dirty="0" smtClean="0"/>
              <a:t>доступна по </a:t>
            </a:r>
            <a:r>
              <a:rPr lang="en-US" dirty="0" smtClean="0"/>
              <a:t>QR-</a:t>
            </a:r>
            <a:r>
              <a:rPr lang="ru-RU" dirty="0" smtClean="0"/>
              <a:t>коду сверху.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490140" y="6982783"/>
            <a:ext cx="507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 smtClean="0"/>
              <a:t>Код решения в</a:t>
            </a:r>
            <a:r>
              <a:rPr lang="en-US" dirty="0" smtClean="0"/>
              <a:t> </a:t>
            </a:r>
            <a:r>
              <a:rPr lang="en-US" dirty="0" err="1" smtClean="0"/>
              <a:t>Colab</a:t>
            </a:r>
            <a:r>
              <a:rPr lang="en-US" dirty="0" smtClean="0"/>
              <a:t> </a:t>
            </a:r>
            <a:r>
              <a:rPr lang="ru-RU" dirty="0" smtClean="0"/>
              <a:t>доступна по </a:t>
            </a:r>
            <a:r>
              <a:rPr lang="en-US" dirty="0" smtClean="0"/>
              <a:t>QR-</a:t>
            </a:r>
            <a:r>
              <a:rPr lang="ru-RU" dirty="0" smtClean="0"/>
              <a:t>коду сверху.</a:t>
            </a:r>
            <a:endParaRPr lang="ru-RU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41207" y="2617033"/>
            <a:ext cx="4346043" cy="423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4391"/>
            <a:ext cx="1305044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Исследование </a:t>
            </a:r>
            <a:r>
              <a:rPr lang="ru-RU" sz="4450" dirty="0" err="1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д</a:t>
            </a:r>
            <a:r>
              <a:rPr lang="en-US" sz="4450" dirty="0" err="1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атасета</a:t>
            </a:r>
            <a:r>
              <a:rPr lang="en-US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endParaRPr lang="ru-RU" sz="4450" dirty="0" smtClean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	</a:t>
            </a:r>
            <a:r>
              <a:rPr lang="ru-RU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					б</a:t>
            </a:r>
            <a:r>
              <a:rPr lang="en-US" sz="4450" dirty="0" err="1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ронирований</a:t>
            </a:r>
            <a:r>
              <a:rPr lang="en-US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ru-RU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</a:t>
            </a:r>
            <a:r>
              <a:rPr lang="en-US" sz="4450" dirty="0" err="1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теля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92026"/>
            <a:ext cx="6491913" cy="935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Анализ данных для оптимизации и улучшения сервиса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4127500"/>
            <a:ext cx="6244709" cy="1554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ru-RU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</a:t>
            </a:r>
            <a:r>
              <a:rPr lang="en-US" sz="200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нализ </a:t>
            </a:r>
            <a:r>
              <a:rPr lang="en-US" sz="20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истории</a:t>
            </a: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бронирований</a:t>
            </a:r>
            <a:endParaRPr lang="ru-RU" sz="2000" dirty="0" smtClean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342900" indent="-342900">
              <a:lnSpc>
                <a:spcPct val="200000"/>
              </a:lnSpc>
              <a:buSzPct val="100000"/>
              <a:buChar char="•"/>
            </a:pPr>
            <a:r>
              <a:rPr lang="ru-RU" sz="200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Нахождение главных компонент</a:t>
            </a:r>
          </a:p>
          <a:p>
            <a:pPr marL="342900" indent="-342900">
              <a:lnSpc>
                <a:spcPct val="200000"/>
              </a:lnSpc>
              <a:buSzPct val="100000"/>
              <a:buChar char="•"/>
            </a:pPr>
            <a:r>
              <a:rPr lang="en-US" sz="200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Выявление</a:t>
            </a:r>
            <a:r>
              <a:rPr lang="en-US" sz="200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скрытых</a:t>
            </a:r>
            <a:r>
              <a:rPr lang="en-US" sz="200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00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закономерностей</a:t>
            </a:r>
            <a:endParaRPr lang="ru-RU" sz="2000" dirty="0" smtClean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342900" indent="-342900">
              <a:lnSpc>
                <a:spcPct val="200000"/>
              </a:lnSpc>
              <a:buSzPct val="100000"/>
              <a:buFontTx/>
              <a:buChar char="•"/>
            </a:pPr>
            <a:r>
              <a:rPr lang="ru-RU" sz="200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Вывод на основе полученных результатов</a:t>
            </a: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733" y="2828925"/>
            <a:ext cx="4878284" cy="427267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903200" y="7302500"/>
            <a:ext cx="172720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bublX\Pictures\Рисунок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6400" y="0"/>
            <a:ext cx="4932000" cy="8229601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550607" y="619432"/>
            <a:ext cx="7315200" cy="77944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5550"/>
              </a:lnSpc>
            </a:pPr>
            <a:r>
              <a:rPr lang="ru-RU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</a:rPr>
              <a:t>Постановка задачи</a:t>
            </a:r>
            <a:endParaRPr lang="en-US" sz="4450" dirty="0"/>
          </a:p>
        </p:txBody>
      </p:sp>
      <p:sp>
        <p:nvSpPr>
          <p:cNvPr id="6" name="TextBox 5"/>
          <p:cNvSpPr txBox="1"/>
          <p:nvPr/>
        </p:nvSpPr>
        <p:spPr>
          <a:xfrm>
            <a:off x="1252385" y="2139437"/>
            <a:ext cx="926782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Roboto" charset="0"/>
                <a:ea typeface="Roboto" charset="0"/>
              </a:rPr>
              <a:t>Собранные данные содержат значительный об</a:t>
            </a:r>
            <a:r>
              <a:rPr lang="ru-RU" sz="2200" dirty="0" smtClean="0">
                <a:latin typeface="Roboto" charset="0"/>
                <a:ea typeface="Roboto" charset="0"/>
              </a:rPr>
              <a:t>ъ</a:t>
            </a:r>
            <a:r>
              <a:rPr lang="ru-RU" sz="2000" dirty="0" smtClean="0">
                <a:latin typeface="Roboto" charset="0"/>
                <a:ea typeface="Roboto" charset="0"/>
              </a:rPr>
              <a:t>ем информации, что позволяет извлечь ряд преимуществ как для клиентов, так и для владельцев отеля.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52385" y="4168877"/>
            <a:ext cx="68039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Roboto" charset="0"/>
                <a:ea typeface="Roboto" charset="0"/>
              </a:rPr>
              <a:t>Нашей ключевой задачей стала разработка решения, помогающего руководству отеля прогнозировать вероятность отмены бронирований.</a:t>
            </a:r>
          </a:p>
          <a:p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518" y="4237703"/>
            <a:ext cx="725867" cy="8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6018" y="2267257"/>
            <a:ext cx="666873" cy="646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Прямоугольник 13"/>
          <p:cNvSpPr/>
          <p:nvPr/>
        </p:nvSpPr>
        <p:spPr>
          <a:xfrm>
            <a:off x="1252385" y="6153783"/>
            <a:ext cx="73152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 smtClean="0">
                <a:latin typeface="Roboto" charset="0"/>
                <a:ea typeface="Roboto" charset="0"/>
              </a:rPr>
              <a:t>Побочными задачами проекта являются: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atin typeface="Roboto" charset="0"/>
                <a:ea typeface="Roboto" charset="0"/>
              </a:rPr>
              <a:t>  </a:t>
            </a:r>
            <a:r>
              <a:rPr lang="ru-RU" dirty="0" smtClean="0">
                <a:latin typeface="Roboto" charset="0"/>
                <a:ea typeface="Roboto" charset="0"/>
              </a:rPr>
              <a:t>Создание интуитивно понятного отч</a:t>
            </a:r>
            <a:r>
              <a:rPr lang="ru-RU" sz="2100" dirty="0" smtClean="0">
                <a:latin typeface="Roboto" charset="0"/>
                <a:ea typeface="Roboto" charset="0"/>
              </a:rPr>
              <a:t>ё</a:t>
            </a:r>
            <a:r>
              <a:rPr lang="ru-RU" dirty="0" smtClean="0">
                <a:latin typeface="Roboto" charset="0"/>
                <a:ea typeface="Roboto" charset="0"/>
              </a:rPr>
              <a:t>та для передачи заинтересованным сторонам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atin typeface="Roboto" charset="0"/>
                <a:ea typeface="Roboto" charset="0"/>
              </a:rPr>
              <a:t>  </a:t>
            </a:r>
            <a:r>
              <a:rPr lang="ru-RU" dirty="0" smtClean="0">
                <a:latin typeface="Roboto" charset="0"/>
                <a:ea typeface="Roboto" charset="0"/>
              </a:rPr>
              <a:t>Анализ ключевых факторов, влияющих на процесс бронирования</a:t>
            </a:r>
            <a:endParaRPr lang="ru-RU" dirty="0">
              <a:latin typeface="Roboto" charset="0"/>
              <a:ea typeface="Roboto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6312" y="6277896"/>
            <a:ext cx="886373" cy="698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 l="299"/>
          <a:stretch>
            <a:fillRect/>
          </a:stretch>
        </p:blipFill>
        <p:spPr bwMode="auto">
          <a:xfrm>
            <a:off x="9716400" y="1134128"/>
            <a:ext cx="4917600" cy="6073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ublX\Desktop\0x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"/>
            <a:ext cx="5015725" cy="8229600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87250" y="6267451"/>
            <a:ext cx="234315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Прямоугольник 3"/>
          <p:cNvSpPr/>
          <p:nvPr/>
        </p:nvSpPr>
        <p:spPr>
          <a:xfrm>
            <a:off x="5230760" y="631381"/>
            <a:ext cx="9212827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ru-RU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</a:rPr>
              <a:t>Распределение обязанностей</a:t>
            </a:r>
            <a:endParaRPr lang="en-US" sz="4450" dirty="0"/>
          </a:p>
        </p:txBody>
      </p:sp>
      <p:sp>
        <p:nvSpPr>
          <p:cNvPr id="8" name="TextBox 7"/>
          <p:cNvSpPr txBox="1"/>
          <p:nvPr/>
        </p:nvSpPr>
        <p:spPr>
          <a:xfrm>
            <a:off x="5632097" y="1754435"/>
            <a:ext cx="4041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err="1" smtClean="0"/>
              <a:t>Падерин</a:t>
            </a:r>
            <a:r>
              <a:rPr lang="ru-RU" sz="3200" dirty="0" smtClean="0"/>
              <a:t> </a:t>
            </a:r>
            <a:r>
              <a:rPr lang="ru-RU" sz="3200" dirty="0" err="1" smtClean="0"/>
              <a:t>Артемий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8337754" y="2605547"/>
            <a:ext cx="3949495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dirty="0"/>
              <a:t>  </a:t>
            </a:r>
            <a:r>
              <a:rPr lang="ru-RU" sz="2000" dirty="0" smtClean="0"/>
              <a:t>Постановка задачи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dirty="0" smtClean="0"/>
              <a:t>  Основная часть кода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dirty="0"/>
              <a:t> </a:t>
            </a:r>
            <a:r>
              <a:rPr lang="ru-RU" sz="2000" dirty="0" smtClean="0"/>
              <a:t> Анализ полученных результатов</a:t>
            </a:r>
            <a:endParaRPr lang="ru-RU" sz="20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5632097" y="4514909"/>
            <a:ext cx="39414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/>
              <a:t>Кожевников Максим</a:t>
            </a:r>
            <a:r>
              <a:rPr lang="en-US" sz="3200" dirty="0" smtClean="0"/>
              <a:t>:</a:t>
            </a:r>
            <a:endParaRPr lang="ru-RU" sz="32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8337755" y="5407742"/>
            <a:ext cx="4162394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dirty="0" smtClean="0"/>
              <a:t>  </a:t>
            </a:r>
            <a:r>
              <a:rPr lang="ru-RU" sz="2000" dirty="0" smtClean="0"/>
              <a:t>Визуализация результатов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dirty="0" smtClean="0"/>
              <a:t>  Сбор материала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dirty="0"/>
              <a:t> </a:t>
            </a:r>
            <a:r>
              <a:rPr lang="ru-RU" sz="2000" dirty="0" smtClean="0"/>
              <a:t>Анализ полученных результатов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Области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ru-RU" sz="4450" dirty="0" err="1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</a:t>
            </a:r>
            <a:r>
              <a:rPr lang="en-US" sz="4450" dirty="0" err="1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рименения</a:t>
            </a:r>
            <a:r>
              <a:rPr lang="en-US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ru-RU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</a:t>
            </a:r>
            <a:r>
              <a:rPr lang="en-US" sz="4450" dirty="0" err="1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сследования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4932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528649"/>
            <a:ext cx="39042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Маркетинговые кампании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Нацеливание рекламы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387810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913465"/>
            <a:ext cx="45080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Персонализация предложений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Индивидуальные предложения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26292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298281"/>
            <a:ext cx="36960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Оперативное управление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Эффективное распределение ресурсов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664773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683097"/>
            <a:ext cx="36535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Прогнозирование спроса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Оценка будущей загрузки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4707" y="1258358"/>
            <a:ext cx="7560000" cy="6568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6200000">
            <a:off x="6428302" y="7884000"/>
            <a:ext cx="31432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373626" y="363794"/>
            <a:ext cx="14089626" cy="1183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150"/>
              </a:lnSpc>
            </a:pPr>
            <a:r>
              <a:rPr lang="en-US" sz="4450" dirty="0" err="1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</a:t>
            </a:r>
            <a:r>
              <a:rPr lang="ru-RU" sz="4450" dirty="0" err="1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оверка</a:t>
            </a:r>
            <a:r>
              <a:rPr lang="en-US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ru-RU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Данных</a:t>
            </a:r>
            <a:r>
              <a:rPr lang="en-US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</a:t>
            </a:r>
            <a:r>
              <a:rPr lang="ru-RU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Матрица корреляции</a:t>
            </a:r>
          </a:p>
          <a:p>
            <a:pPr>
              <a:lnSpc>
                <a:spcPts val="4150"/>
              </a:lnSpc>
            </a:pPr>
            <a:endParaRPr lang="en-US" sz="4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545174" y="1547644"/>
            <a:ext cx="5631670" cy="3877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100"/>
              </a:lnSpc>
            </a:pPr>
            <a:r>
              <a:rPr lang="ru-RU" sz="2800" dirty="0" smtClean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</a:rPr>
              <a:t>Какой вывод можно сделать</a:t>
            </a:r>
            <a:r>
              <a:rPr lang="en-US" sz="2800" dirty="0" smtClean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</a:rPr>
              <a:t>?</a:t>
            </a:r>
            <a:endParaRPr lang="en-US" sz="2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588455" y="2074606"/>
            <a:ext cx="5588389" cy="656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200"/>
              </a:lnSpc>
              <a:buFont typeface="Arial" pitchFamily="34" charset="0"/>
              <a:buChar char="•"/>
            </a:pPr>
            <a:r>
              <a:rPr lang="ru-RU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Данные о повторных гостях и </a:t>
            </a:r>
          </a:p>
          <a:p>
            <a:pPr>
              <a:lnSpc>
                <a:spcPts val="2200"/>
              </a:lnSpc>
            </a:pPr>
            <a:r>
              <a:rPr lang="ru-RU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числе неотмененных бронирований </a:t>
            </a:r>
            <a:r>
              <a:rPr lang="ru-RU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созависимы</a:t>
            </a:r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545174" y="3292412"/>
            <a:ext cx="7315200" cy="65659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Так</a:t>
            </a:r>
            <a:r>
              <a:rPr lang="en-US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же</a:t>
            </a:r>
            <a:r>
              <a:rPr lang="en-US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ru-RU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данные о повторных гостях и </a:t>
            </a:r>
          </a:p>
          <a:p>
            <a:pPr>
              <a:lnSpc>
                <a:spcPts val="2200"/>
              </a:lnSpc>
            </a:pPr>
            <a:r>
              <a:rPr lang="ru-RU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числе отмен имеют общий характер изменения</a:t>
            </a:r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588455" y="4602145"/>
            <a:ext cx="7315200" cy="65659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Число предыдущих отмен и неотмененных </a:t>
            </a:r>
          </a:p>
          <a:p>
            <a:pPr>
              <a:lnSpc>
                <a:spcPts val="2200"/>
              </a:lnSpc>
            </a:pPr>
            <a:r>
              <a:rPr lang="ru-RU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бронирований тоже имеют некую зависимость</a:t>
            </a:r>
            <a:endParaRPr lang="en-US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588455" y="5828044"/>
            <a:ext cx="7315200" cy="64626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200"/>
              </a:lnSpc>
              <a:buFont typeface="Arial" pitchFamily="34" charset="0"/>
              <a:buChar char="•"/>
            </a:pPr>
            <a:r>
              <a:rPr lang="ru-RU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 Вполне логичный вывод о зависимости </a:t>
            </a:r>
          </a:p>
          <a:p>
            <a:pPr>
              <a:lnSpc>
                <a:spcPts val="2200"/>
              </a:lnSpc>
            </a:pPr>
            <a:r>
              <a:rPr lang="ru-RU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цены комнаты от ее типа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831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133" y="2716887"/>
            <a:ext cx="4366260" cy="545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Описание</a:t>
            </a:r>
            <a:r>
              <a:rPr lang="en-US" sz="3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ru-RU" sz="3400" dirty="0" err="1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</a:t>
            </a:r>
            <a:r>
              <a:rPr lang="en-US" sz="3400" dirty="0" err="1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ешения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33" y="3524488"/>
            <a:ext cx="873204" cy="13904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4274" y="3699034"/>
            <a:ext cx="277248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Методы анализа данных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814273" y="4076700"/>
            <a:ext cx="1213699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814274" y="4460915"/>
            <a:ext cx="1213699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Статистический анализ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33" y="4914900"/>
            <a:ext cx="873204" cy="139041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14274" y="5089446"/>
            <a:ext cx="3130034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Инструменты и технологии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1814274" y="5467112"/>
            <a:ext cx="1213699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1814274" y="5851327"/>
            <a:ext cx="1213699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3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Библиотеки </a:t>
            </a:r>
            <a:r>
              <a:rPr lang="en-US" sz="1350" b="1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numpy</a:t>
            </a:r>
            <a:r>
              <a:rPr lang="en-US" sz="13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350" b="1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pandas</a:t>
            </a:r>
            <a:r>
              <a:rPr lang="en-US" sz="13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sz="13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 </a:t>
            </a:r>
            <a:r>
              <a:rPr lang="en-US" sz="1350" b="1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matplotlib</a:t>
            </a:r>
            <a:endParaRPr lang="en-US" sz="1350" b="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33" y="6305312"/>
            <a:ext cx="873204" cy="139041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14274" y="6479858"/>
            <a:ext cx="2255044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ru-RU" sz="1700" dirty="0" smtClean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</a:rPr>
              <a:t>Анализ полученных графиков</a:t>
            </a:r>
          </a:p>
          <a:p>
            <a:pPr marL="0" indent="0" algn="l">
              <a:lnSpc>
                <a:spcPts val="2100"/>
              </a:lnSpc>
              <a:buNone/>
            </a:pP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814273" y="6857524"/>
            <a:ext cx="12136993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ru-RU" sz="13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Кластеризация клиентов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1814274" y="7241738"/>
            <a:ext cx="12136993" cy="453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ru-RU" sz="1350" dirty="0">
                <a:latin typeface="Roboto" charset="0"/>
                <a:ea typeface="Roboto" charset="0"/>
              </a:rPr>
              <a:t>Структуризация данных и выводы для минимизации отмен бронирований</a:t>
            </a:r>
            <a:r>
              <a:rPr lang="ru-RU" sz="1350" dirty="0" smtClean="0">
                <a:latin typeface="Roboto" charset="0"/>
                <a:ea typeface="Roboto" charset="0"/>
              </a:rPr>
              <a:t>    </a:t>
            </a:r>
            <a:endParaRPr lang="en-US" sz="1350" dirty="0" smtClean="0">
              <a:latin typeface="Roboto" charset="0"/>
              <a:ea typeface="Roboto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287250" y="6267450"/>
            <a:ext cx="234315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Прямоугольник 16"/>
          <p:cNvSpPr/>
          <p:nvPr/>
        </p:nvSpPr>
        <p:spPr>
          <a:xfrm>
            <a:off x="1686454" y="4076700"/>
            <a:ext cx="12398930" cy="349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sz="13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sz="13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Сбор информации</a:t>
            </a:r>
            <a:endParaRPr lang="en-US" sz="1350" dirty="0"/>
          </a:p>
        </p:txBody>
      </p:sp>
      <p:sp>
        <p:nvSpPr>
          <p:cNvPr id="19" name="Text 9"/>
          <p:cNvSpPr/>
          <p:nvPr/>
        </p:nvSpPr>
        <p:spPr>
          <a:xfrm>
            <a:off x="1814273" y="7695724"/>
            <a:ext cx="12136993" cy="139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 smtClean="0">
              <a:latin typeface="Roboto" charset="0"/>
              <a:ea typeface="Roboto" charset="0"/>
            </a:endParaRPr>
          </a:p>
        </p:txBody>
      </p:sp>
      <p:pic>
        <p:nvPicPr>
          <p:cNvPr id="12290" name="Picture 2" descr="C:\Users\bublX\Desktop\загрузка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34813" y="2583836"/>
            <a:ext cx="7452642" cy="46579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4800"/>
            <a:ext cx="9858970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445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Представление</a:t>
            </a:r>
            <a:r>
              <a:rPr lang="en-US" sz="3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ru-RU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</a:t>
            </a:r>
            <a:r>
              <a:rPr lang="en-US" sz="4450" dirty="0" err="1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езультатов</a:t>
            </a: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</a:t>
            </a:r>
            <a:r>
              <a:rPr lang="ru-RU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Проекция </a:t>
            </a:r>
            <a:endParaRPr lang="en-US" sz="4450" dirty="0" smtClean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4150"/>
              </a:lnSpc>
              <a:buNone/>
            </a:pPr>
            <a:r>
              <a:rPr lang="ru-RU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данных на ГК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7657504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ru-RU" sz="130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 полученного изображения можем выявить</a:t>
            </a:r>
            <a:r>
              <a:rPr lang="en-US" sz="130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ru-RU" sz="130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что следующие 11 пунктов являются лидирующими в сохранении информации. </a:t>
            </a:r>
            <a:endParaRPr lang="en-US" sz="13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87250" y="6267450"/>
            <a:ext cx="234315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42" name="AutoShape 2" descr="data:image/png;base64,iVBORw0KGgoAAAANSUhEUgAAD6AAAA+gCAYAAADuf+MCAAAAOnRFWHRTb2Z0d2FyZQBNYXRwbG90%0AbGliIHZlcnNpb24zLjEwLjMsIGh0dHBzOi8vbWF0cGxvdGxpYi5vcmcvZiW1igAAAAlwSFlzAAA9%0AhAAAPYQB1ayvdAABAABJREFUeJzs3Qm8XOP9P/BHLLHEUlsSQkVChNhasS+xVJVEKUWrUlIqtERb%0ALS1KtVoqpSiVn9KgSYqG1hpL1JZYI5bYqV0oIpQQS/J/fZ/fK/3j554z996ZuXPvfb9fr3mlNefO%0Aee6dmTPPOfN8vt/55s6dOzcBAAAAAAAAAAAAAAAAAADQ6XVp6wEAAAAAAAAAAAAAAAAAAADQG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Bb4338AAAAAaK2ZM2emqVOnpqef%0Afjo988wz6bnnnsv/bdasWfn2wQcfpIUXXjjfllxyydSzZ89869OnTxowYEBabbXV0gILtI/LNSNH%0Ajkxvv/126Xb7779/6tWrV13GBAAAAAAAAAAAAAC0XvtY0QwAAAC0qSlTpqQDDzywao8333zzpa5d%0Au+bb4osvnrp3756D2P369UtrrbVWWnPNNdtFEPudd95JV111VZowYUK6/fbb02OPPZbmzp3b4seL%0Av8eGG26Yttxyy7TddtulLbbYIs0///yp0dx7773pxz/+ccXbH3fccTUdDwDQeVR7XtpIvvvd7+Yb%0AtMa7776bi2Ldc889+Xb33Xenxx9/PM2ZM6fw51pzHlNv06dP/+/vNu/3fPXVVwt/5tvf/nYaPXp0%0A3cYIAAAAAAAAAO1d46/kBgAAANrcf/7znxz2qZdu3bqlzTbbLO24445pjz32SD169EiNJALno0aN%0Ayv++9957VXvc2bNnp1tvvTXfTjjhhLTccsulXXbZJQ0bNixtvPHGqVH8+c9/rnjbCHkce+yxuegA%0AAEB7m5fW00svvdTWQ6Cdef/999MDDzzwiSD2ww8/nD788MPUUbz22mufCNPHv94rAAAAAAAAAFB7%0AAugAAABAw3n77bfTtddem28//OEP084775yOOOKItNFGG7XZmKJj4AUXXJBGjhyZHnroobrsM7r4%0AnXPOOfm23nrrpREjRqRvfetbbdodPkLyY8eOrXj7Z599Nt14441p2223rem4AACgI4tQeZyHfDyI%0A/eCDD+YQekcxc+bMXGBiXuA8bs8880xbDwsAAAAAAAAAOiUBdAAAAKChffTRR+myyy7Lt69//evp%0A1FNPTSuuuGJdxzBp0qR0yCGHpKlTp6a2ct9996X99tsv/epXv0rHHHNMGjp0aJt0Ff/HP/6RZsyY%0A0eyO6QLoAADQMnfddVcaNGhQevfdd1NHFYXHfv/736e5c+e29VAAAAAAAAAAgJRSl7YeAAAAAECl%0ALrnkkrT22munq6++ui77e++999Lw4cPT5ptv3qbh84976qmn0r777pu7wUcQpd4iTN5cl156aXrr%0ArbdqMh4AAOjoZs2a1aHD5yGKXAmfAwAAAAAAAEDjEEAHAAAA2pU33ngjDR48OP3xj3+s6X6eeOKJ%0AtPHGG6dRo0alRnT33XenPffcs677fPHFF9N1113X7J+LsMy4ceNqMiYAAAAAAAAAAAAAoLoWqPLj%0AAQAAANRcdMb73ve+lxZZZJHcDbzaJk2alHbaaaf05ptvNvtnV1xxxbTJJpvk8HqfPn1S7969U48e%0APfJYF1tssfT++++nt99+O3cEf/rpp9OTTz6Zpk2blm655Zb8b3O6/tW7Q+D555+f5syZ0+LO6Qce%0AeGDVxwQAAAAAAAAAAAAAVJcAOgAAAFAVxx57bDruuOMq2jZCzDNnzkwzZsxI06dPT5MnT0633npr%0AmjhxYnrvvfcqDl8PHz48DRgwIG2wwQapWq6//vq0yy67pFmzZlX8MxEwHzp0aO5I/oUvfKFw2wii%0Ax2255ZbLAfXtttvuv/fF3+Pyyy9PY8aMSTfeeGOLw961Mnr06Bb/7J133pkeeeSR1L9//6qOCQDo%0AXAYNGlSzIjw33XRT2nrrras25wUAAAAAAAAAgPaqS1sPAAAAAOh8unTpkpZeeunUt2/ftMUWW6Qj%0AjjgiXXnllemZZ57J/7tbt24VPc7s2bNzB/QPP/ywKuOKEPyQIUMqDp/36tUrnX322XncJ510Umn4%0AvEz8TeL3iRB8POaIESNy1/RGEH+bJ554onCb+eefv7QLOgAAUFsrrbRS2nXXXdMJJ5yQrr322rTb%0AbruljmTBBRdM66+/fjrggAPSqFGj0pQpU9p6SAAAAAAAAADQ4eiADgAAADSM7t27pxNPPDENGzYs%0AhySmTZtW+jMPPfRQOuuss9Khhx7aqn0/9dRTOaQRofZKAvSHHHJI+uUvf5kWX3zxVKvQyO9///t0%0AzDHHpF/84hf5d/zoo49SWykLj/fu3TttueWW6fzzz29ymwsvvDD95je/KQ2qAwAAlenZs2faYIMN%0A/nsbOHBgWm655T6xzdixY1N7FecOa6655id+x3XXXTd17dq1rYcGAAAAAAAAAB2aADoAAADQcFZf%0AffV05513pu233z5NmjSpdPuRI0emgw8+OC2wQMsudbzzzjtp8ODB6fXXXy/ddskll0xjxoxJO+20%0AU6qHZZZZJp1++um5u9/w4cPT5MmTU729/fbb6ZJLLincZp999kmDBg0qDKC//PLL6eqrr85d5gEA%0AgOYX7PriF7+YQ9jxb4TNI4DeUUShr379+n0ibB6dzhdZZJG2HhoAAAAAAAAAdDoC6AAAAEBDWnTR%0ARdPf/va3HDp48cUXC7d9/vnn0+WXX56+9rWvtWhfP/nJT9Kjjz5aut3yyy+f/vnPf+YOfPW29tpr%0Ap1tuuSV3Qz/hhBPSnDlz6rbvCJ9HCL3I0KFD06qrrppWXnnl9NxzzxV2UhdABwCAykUIO+bYK620%0AUuqojjvuuPSHP/whdevWra2HAgAAAAAAAABEIfm2HgAAAABAU3r06JHOPPPMirYdP358i/YxceLE%0A9Mc//rGiTuSxbVuEz+eZf/750/HHH5/HsfTSS9dtv+edd17h/Ztuumnq06dPmm+++XIn9CJXXnll%0AevXVV6s8QgAA6LiWXHLJDh0+D6ussorwOQAAAAAAAAA0EAF0AAAAoKHtvPPOaZ111ind7rrrrmv2%0AY3/00Ufp4IMPTnPnzi3crkuXLmncuHFpwIABqREMGjQo3X777alv374139cTTzyRbrvtttLu55/1%0Avz/LBx98kMaMGVO18QEAAAAAAAAAAAAA1SWADgAAADS06KodIfEyr732Wnrqqaea3dn78ccfL93u%0AqKOOSl/60pdSI1l99dXT5ZdfXvP9jB49uvD+rl27pj333PMT49poo40Kf+bPf/5z1cYHAAAAAAAA%0AAAAAAFTXAlV+PAAAAICq23rrrSva7oEHHkh9+vSpaNvZs2en448/vnS7CFQfffTRqREtuuiiNX38%0AOXPmpAsuuKBwmyFDhqSlllrqE//t29/+drrzzjsLn6cpU6akL37xi1UbK43rySefTA899FB69NFH%0A0yOPPJKeeOKJ9MYbb6S33nor3955551cyGDhhRdOSy+9dOrVq1daZZVV0nrrrZc22GCDXNBgwQUX%0AbOtfo9N59tln0+TJk/NzF8/hzJkz03/+859cFGSJJZZIPXv2TP3798/P0WabbeY5qqK5c+em5557%0ALj388MP5PRPPxQsvvJBv//73v/N7ZtasWem9997L75t4PhZffPF8LF5ttdXSOuusk9Zee+00cODA%0AtOyyy7b1r9NhzZgxI3+ezTu2xb8vv/zyf49t894v8RzF87PCCivk49uAAQPS+uuvn7bYYgvPDxWJ%0AAku33XZbuuuuu/Lx+Omnn86fo3EseP/99/N8cLHFFsuvsVVXXTUfm+O4vOmmm+bXHgC0Rx9++GGa%0ANm1avsU55IsvvpgLD7755pv58y9uMW+uhuOOOy4NHjy4Ko/VGcXzEHPhSZMm5Ws9//rXv/7PfGWR%0ARRb5xHwlzlliPrzJJpvk+TIAAB1DXLeO7wdjbhhz+Zgbxlz+7bffznPD+B4h5oVxLTu+B4q5YVzH%0A3nzzzfM1LQAAAKDxCKADAAAADS9C4BF2nD59euF2EdKr1CWXXJLDfGVOO+20tNBCC6XO6Lrrriv9%0AGw0dOvT//Le99torHXbYYXmRcVEX9I4aQH/mmWdS7969m7z/85//fN6mo44jwgH//Oc/8+2mm27K%0Agcwy7777br7FAvUI2t18883p/PPPz/dFuPbLX/5y+s53vpO23377HOistSuvvDKHENpaBAfj71gv%0AEeY4++yz09ixY3OwtlLxHO26667p4IMPThtuuGHVxjNx4sR06623Nnl/hC5/8pOfpLZwyimn5JBx%0AU6Jwwle+8pWKHis+u+644468MC9u8bePBXmViEV7cZv3+RgB1TFjxuT/Pf/886dtttkm7bnnnmm3%0A3Xb7P8VCqiHe40VFYrbaaqu8TbXdeOONOSQUx40i8Zo888wzq/b+iGPTvGPb/fffX1HoKT4L47US%0ACy3vvvvudNlll+X/3qVLl7y48hvf+EYu3FKL54f266WXXkrnnntuGjduXC5wUCSKHcQtPm/vvffe%0A//73mL/usMMOae+9987HgDgmdIbPzjJRPOnYY49t62FATY0ePTrtt99+VXu8CAfEvLRbt25pySWX%0AzAVv1lprrXyLud+KK66Y2tovfvGLdMUVV7TpGEaNGtXic9y2mlNVsu9Pn8fvu+++qVZizvTXv/41%0A/eMf/8jjivBKPUSwvRL/8z//k2/tUbw/4rpaNcV8OIoWXnzxxaXXjuL8Jm6vvPJKmjp1aho/fnz+%0A73Fs2WWXXdL++++fttxyy9SW4pwq5gltKY4hcSxpqUGDBuVzlqbEuUxs01E+z+I8KrZp7+NolOuI%0ALRHBwaLr8VGMIrap1Mknn1x6nSf+HnEc+dznPpdqeTyIwphRBLDIWWedlQ466KDUyKJwZHtwzz33%0AVLTd66+/ns4444zCbb75zW/m75PqLa5V3XLLLU3eHwVXjjzyyHZ1XKjHOKp9HKl0zrnddtvl63RF%0A+vbtmz9Xo4BOI5+H1Pp9V4m4RnrVVVelCy+8MP89iq7ZfvTRR7mwaryf47ug+A7gnHPOyffF6y2u%0AlcZ3QRFMr7Wy119zRLA+zpljfhu37t27//e8OYrFxrnzAgtYrg8AAED75IwWAAAAaBdWXnnl0gB6%0AhHUqVcmCzgiGRXCnszrvvPMK719uueU+M2AZCwAjGHjppZc2+bMRcP3d736XO1/T/kXo/KKLLsph%0AgeiYXe0FYVEwIm79+vVLJ5xwQg7S1TqAEJ3b2loEfJorAiHzwvuVhkYiIHviiSemkSNH5hBjS56j%0A2GfcdtxxxxzOjueqtWLBViziKzKva149xULnH/3oR6UFPCoRgfONN9441UIs5rv++uvz7Yc//GH6%0A2c9+lkaMGNHuOwzGYt4IhpSFz7/73e+mP/zhD63aV7wfIgAVx7d4TosKqzTXnDlz/lt0IJ6bQw45%0AJP30pz9t0fuejiPmuscff3w+Vs+ePbtVjxWv18svvzzf+vTpk4466qh8/K9VIZdG+ewsM2DAgLYe%0AArQ78wrezPPx93ocU2Ius/vuu+ewT48ePdpkjBFMaetjUEvm0Y3QZTzmIG0tAn6//vWv05/+9KdP%0AvNYaTVxzauvXWUu1dl7xcVEk7Fe/+lXF5zxl75sIKsUtzu1++9vf1uz8qJK/UVs/v3EODJ3Z4Ycf%0AnkO8EyZMaHKbCApGMLHounNrz9W/9a1vlYbP49pko4fPQ1sf16ptmWWWyYVPigq1xXl1a4p5tNQP%0AfvCDwoKeMVem7UVBnPjOryx8HuHnKNxSFD5vlPOQthbf28S1rOh23lrx94zzgpgTRhA9vhsoKoLQ%0ASD744INcYDluIb4ni8+0jx+/ovDSHnvskQstAwAAQHvSpa0HAAAAAFCJ+HK+TKULlWOB0m233Va6%0AXVt11m0EM2bMyIGlIrEApKmK/dH9p0gswvj73//eqjHS9iIAGh26oqvMMcccU/Xw+ac99thjOdwS%0AC3TKClJQmYcffjh3Q4pusNUIzVx99dVp3XXXLe1GVInoIh4dp4q0RQfCskWssUAxuuhUopIO2tUQ%0ARQKiy1IUBqhGUKStTJ48Oe20006l3TCjO93ZZ5/dqqBtLHBcfvnl0z777JM7O1czfP5p8fucdNJJ%0A+Vga7yE6pzie9e/fP792qxkSC9FRatiwYTnY9eijj1b1sYHOLeYyt99+ey7OE8Uujj766HYZxO6s%0AolhPNYIirTFmzJg8Rz3ttNMaOnzO/xYKiLlxdCqvxTlFBNs322yz9P3vfz93xQQ6nziHv+CCC1LP%0Anj0Lt7vssstaXXCuKVH48uOBwaY65kbRFNrGgQceWHj/uHHjcsi4nu64447C8Pm8Qom0rZhrRvHU%0AOH8pEp3d4zjQq1evuo2tPYqCIFGgOgLV1T6niEJZUaAoighG0dwoDtLeRcf3c889N335y1/O33tE%0AkVUAAABoLwTQAQAAgHYhumqXqXSB6vjx40u3WXbZZXM1+s4qFoGXhZ+GDh3a5H2x8CQ6pBeJ7p60%0Ab/Eauffee+u+3+joHCHne+65p+777khigf/mm2+eHnzwwaq/Lg499NDcMSoWi7VGWTep6Hr05ptv%0AtmofzV2oOHbs2MJtDjjggJp1GG6t5557Lh+fTz/99NTe3HXXXXnsZYuIIxQTC8Fb+xxEp/t6B18i%0A1BMB+wi/19qgQYPy36joNnr06JqPg/8t5hJFfWIRfa2PZ5MmTUoDBw7MgQ2AWhRUidBW37590w03%0A3NDWw6HEK6+8ko477rg2HUMUSIpzhpkzZ7bpOCh30003pbXXXjv95S9/qel+Ilx05pln5qI5L7zw%0AQk33BTSmuJ4c16W7dOlS2i39vvvuq/p1srLz8SjGGgHnpZZaqqr7pnJR+HbRRRdt8v4ohhTPUT2V%0AFchcY4010lZbbVW38fDZ116GDBmS3+dFVlpppdz5PELoNG3ixInpC1/4QpowYULNzzF//OMfp8GD%0AB9f1O4B6XOeOY0Jcxy4rtAoAAACNQAAdAAAAaBcq6aLWtWvXih4rOpmWiS7LTXX37gzKwuFrrbVW%0A7nzdlAUXXDDttddepSFiC4ppqVdffTVts802ucMMzRfh/R122CG98cYbNdtHLBj+2te+lj744IMW%0AP8bee++dllhiiSbvjwVasZ96+etf/1r4eRTHvui+3cgi1DFixIg26R7fUlOmTMndYaKTe5EI8cbn%0AV9lC9UYXYbBYXEnHF6/p+CyLY0u9RBGH3XbbLZ1xxhl12yfQuURBlZhn1nOORvMdccQRbRri+OUv%0Af5lOOumkNts/lRs1alTabrvt8nu7nuerUSztmWeeqds+gcax9dZbp6OPPrq0+OGee+5ZtU7X0Zn2%0Am9/8Zvroo48Kt4tiOxtvvHFV9knLRPi/7HuHc845p67n9VEgs6xYJW0nCkx+9atfzcHyIiussELu%0AfN67d++6ja09iuKscZ12xowZddvnNddckzbddNO6zkfrIYo7xXXBjhSuBwAAoGNq36uwAAAAgE4j%0AFoGVKep88fHQ6t1331263a677po6q/vvvz93fi0Slfkr6UZSFoK84IILmj0+2rco7LD00kunVVdd%0ANXcxX2211XJ3o4UWWqjZjxVB4Fg89uyzz9ZkrB1VFH6Iji/16K5xxRVX5K6+LbXYYovlroiNsqi0%0ALLS98847p+7du9dk3/EeWX755fMiyOg+GLdVVlmlxV23DjnkkHy8b3Qxxu233760M+bXv/71dOGF%0AF6b5558/tYXoGL744ounXr16pQEDBuRCLSuuuGLq1q1bix5v5MiR6eyzz676OGkccQz+yle+0qJC%0AKssuu2zuoBafo3369EkLL7xws35+7ty56dBDD/UaA2omwlv77rtvuvnmm9t6KHyG22+/vU3PxW+5%0A5ZZ07LHHttn+qdzpp5+ehg8fXhrI/CwxD47uoeuss05aeeWV0yKLLNKsn4/z/AihvvLKK83eN9D+%0A/fznPy/tGP3444+ngw46qCr7i3lLWaHUCFwqFtcY4rOpSHz/U69rXlF06Z133iksmlz2PQm18/77%0A7+cCqVEMuUiPHj1y+Lxv3751G1t7NH78+DR06NBmzw2jaGtc047rWGuuuWb+ezfXww8/nLbddtuK%0AvituT+68885cUCW+LwUAAIBG1XnbeAEAAADtyksvvVS6TQTzykyePLn0i/xYDBGdljqr8847r/D+%0A6CxbFggN0SE9AngPPfRQk9uMHj06/exnP2vROGlsEcZcf/318+tgvfXWy4uLIpS55JJLNhmGi4Wj%0AsUDw1ltvzd1gy7odh+h6EYv4ooNJ7JNyw4YNSy+//HKT90c3kV122SVtsskmuUDAvIBzBICfeOKJ%0AHFi57LLL8r+ViI7UcSz40Y9+1KLxxmLis846q8n777vvvnTXXXelDTfcMNXSAw88kPdTpDVh+3ni%0A7x3vmS984Qv531icF0Hz6MLTVGfvCGVMmzYtXX311enSSy+tqFNgLMCMAGojB8Pid4pui2UddaJo%0ATHTfqVf4vGfPnmmzzTbLx7W4xfMUYfOmnp9YGBnHtnj9RFesos/FjzvssMPygvv+/ftX+TegEXzn%0AO9/J89JKxNw0XudRaGHQoEE5gP5xMbd97LHH0oQJE/Ix98EHH6zocb///e+nfv365XAX0Hkss8wy%0AeW5RiQ8//DAXfXrttdcqmpt/+mcjzBVBgeYGT6md+MyI43+cf7WF2G8UQqp0/1FkJQq2xJwwziej%0AkFkU/YlbU3OvT4vX4fnnn9/KkXc+Mb8eMWJExdtHR+Addtghz1832mijz3zfx3nLddddl89b4pwy%0AOhgXifOaPfbYI02cODEXswM6jzi/j2BvnG/HPKSoe2wEEuNY31KnnnpquvLKK0uvA0TxFtceG8PA%0AgQPzNecpU6Y0uc2oUaMKrydWS1lhzN122y3Pv6m/Dz74IO2+++65e3bZ94oRPo/rI6TCa/BRmLrS%0A8HkUTIzvIWIuH4VUPz2Xi67f8T1QXMuO74Lefffdiq4V77XXXvn6Vz2uA8e4Ky2cHIUo4tx5+vTp%0AzQ6TX3vttfmYVa2iKgAAAFBtOqADAAAA7SJ8/vTTT5duF52Vytx7770VLWCqpJt6RxSBxFjcV2Sb%0AbbbJQbtKlHVKjzBrLDKhY4hFPxGMiy5pzz33XF4EGB2jDz744BzWbCp8HmIBZyzyiuIGsdgmFur8%0A6U9/qqgbRgRoY9t6icB7BCZqfSvr+NwSUfShqY4v8dzFczZp0qTc0SkKcUQ37+jUE7f43/Hf4r4I%0ATd5zzz1pyy23rGi/UWgiAtwtEUGTsqIgZZ3JqyFel0UiDBPBmOaK98VXv/rVdMYZZ+SAVoSto6DC%0A7373u3wMjd89umoXBWziuYkF1/EzTz75ZH6e42cq6T4Zz2MjeuSRR/LvVLTQPAwZMiRddNFFNQ+k%0AxPMbRRTi/fHiiy+mSy65JB199NF5/yuttFLh8xMLjSOMEx3cYqFkfO5FV/cyEcg54IADqvyb0AjO%0APPPMvLi2ErFYOuZL8TqP//3p8HmI118UKvjBD36Qj7V///vfKwqXxqLh6LJUVJSkvX12RgAfKDZ4%0A8OD8+V/JLUIGTz31VA4HxOffP/7xj7T//vunJZZYoqJ9RXi0nvP0psSxobXHl7IurO1FzJsruS5S%0AKxEAquS8IMLLMdeKgmMRSolzyjj3iDluzJ8rDZ9X03HHHVe1z6uya1zxeqvm52OlRSfmieJJUSyn%0AEnEuE8XJ4had7eO8sqmiE3HeEuc448aNy8Vz4vy/LMwZ5yzHH398amtxzbG1z0Oc5wGVi+vPUUCk%0A7DgRhVUeffTRFu0j5jtHHnlk4TbxmRNB90qK37Y39ThHi1stlAU14zuOWbNmpVqKz8upU6cWbvPd%0A7363pmOg6WJYcb3jiiuuKNwurrFEoZuWFn+Ma7DVep+UzROqfV2lOSJYHZ3kKwmJx7Eyzr/iWlZ8%0AJxBFij/rum3M6ePcNApiP/vss/k8sxI33HBDnpfXw+WXX17xuXNcy37hhRdyED2OCyeffHIuylSp%0AmO9G0QQAAABoRALoAAAAQMOrtDtrJYtEKlloHQsiOqtYUBGdWosMHTq04seLxcRlC8MFhdq/bt26%0A5dBbBExioVR0tKsk/FokikDEgvcI5O69994VLdCJAgo0/3gahQNiQVQ8d9F1u1LRaSge76STTip9%0An8dzs99++zW7+8c8w4cPL7w/gpyxEK5WYsFqWXGOWCTX3E5Y8feOY26ERWPBdHyOtbabVjyfsSAx%0AAmMR4C7zt7/9LTWaxx9/PI89AkdFooNOjD+6Q9dKFBWIhY0Rvhs5cmTadNNNW/0cRVGB6GwTgbw4%0AfhaJwHt0iKTjeP7550sDDiFe1+eee24udlBJkaVPB8FisetOO+1Uuu2rr77arO6mQOe1wgorpJ13%0A3jl3eYxiU0cddVRFXeciUEBjiHlnPG9t6cILLyzdJrrM3nHHHemXv/xl7nROfUWwKM7B33vvvcLt%0APve5z+XzmLhF9/PmivlNvB7Gjx/fZGB9nhNPPDE99NBDzd4H0P7tuOOO6Yc//GHhNhH2i6Bp2XHr%0A0956663cSbfsemIEKKMgK43lG9/4RmGx03h+Ky381lJlBTGj2GpHKWLUnkSxvZjLXHbZZYXbLb30%0A0vmaXxQ/pVgUhqqkSHgUIb7//vvTvvvu26zrp8stt1w+z4znbLHFFivdPuaGDz74YGpECy+8cFpv%0AvfXS4Ycfns9p4vuT6KReJopDugYMAABAoxJABwAAABpedBEoE4sS1lprrdLtKlmwWsnjdFRlYfAI%0AykWng+Z0qikLQEawKhYK0v5EOC6C3xFAOeWUU1odOm9qUXt0GYpQe5HoLhHb0TwRGoq/WyyIaqmf%0A/OQn6YILLigNoUcBkEqO55+lqa6/88QxZOzYsalWLr744tz5s+i9MGzYsGY/7kILLVRRcKslout2%0AFBUpKypw2223pUYSQe9Y2D19+vTC7aKDeCxKjL9hLUS4fcqUKen666+vKMjfElFkIxYWRsGNskWV%0AdBwRnnj77bcLt4nOUNHttSXHlXmWWmqpHAiL42clx7hYdA1QqQj7/OpXv0rXXXdd6tq1a+G2URQn%0Ail3UOmRCuQifz5gxozAsUWtlnzcxt5swYUJaZ511aj4WPtsxxxyTO1YWicJZcX4XRW9aa9ddd83F%0A0IpChNENMs47a8lxBBrXb37zm7ThhhsWbvPAAw/k4pjNEZ2p4xpEWQG5enXapXniWkpZodwItNZK%0AnNeXBdx1P6+/KH4ahTnjOkfZNZO45rfuuuvWbWztVRxfzzzzzNLt4npu/E179OjR4n3tsssuuWhn%0AWQg9OtwfdNBBqT3Ycsst05133pmLuZWJvx8AAAA0IgF0AAAAoKHdfffdeVF7JV/il4X4YvFJhFTL%0ArLHGGqkzirBfLO4oEuHzSjoQfFzZQrBYrBUhdNqfeC3E4vQIidfaaaedlr7+9a+3qoAC/1d0L49u%0AT60VXWVOOOGE0u2OPfbYHB5orgg2lQUxy7oOtUbZY8cCsu7du6dGXIx7+umnF25TFi6pp2eeeSYv%0AVnzxxRcLt4ttIlhbFnhrjQMPPLA0vF8NW2yxRbrooosKt7n11lvTk08+WfOxUHvRnSm6fJY544wz%0A0uDBg1u9vwiyR2fRsrDGvOMzQHPFZ3IUoipT687FgqPlIixcFMLq27dvDnzUeq732muvFW4ThceE%0Az9vOv/71r9Lzh+hQf80116RVVlmlavvdaKON0rnnnlu4TRRuimuEteI4Ao0riv5F0LeoUEU4++yz%0A09/+9reKHjM+E8vOxaOw37hx42pWOJDWGz58eOH90X24Vl2SoxBmUXG5uGYVQWjqZ+7cubnY45gx%0AYwq3W2KJJfJ3jvW47tcRRAHisnlSv379ciHFRRZZpNX7iy7qUey2zKRJk9pNYDv+LvG67N27d+F2%0A06ZNq9uYAAAAoDkE0AEAAICGNXv27NKux/Pstttupdu88sorFQUfo2t3Z3T++eeXLiQpC5M3FVpf%0AfPHFC7c577zzmv24dC7zzTdf+v3vf5+6detW2Mn5+eefr+u42rNBgwalH/3oR1V7vCOPPDJ3hioS%0ARUDKOtAUBYLjdVAUqomO1dUWC79uv/32dtvRKBbt9erVq8n7Z86cmRpBvHcjxPbcc8+VFpy54oor%0AqrKgsVFE0Dg6PxYp66pF+xDd7GNBdJHtttuudBF9c0Q329GjR+fQRpHJkyenm2++uWr7BTqPCHks%0Au+yyhdv8+9//rukYothckaI5ZGcQnz3f//73C/9OUfCrlsV95oWbywhqta3o8lt03SzmE1deeWX6%0A/Oc/X/V9x3W9sk6WUaSnVhxHoLFFaO9Pf/pT6Xb7779/evrpp0sL44wYMaL0saLQZdH1FNremmuu%0Ambbaaqs2KVhZ9rjxnUgUMaB+8924dhzXP4rE91QTJkxIAwcOrNvY2rPHHnssB8vLxPG5rEhIc8T7%0AJwrelvn1r3+d2ov4XivOydryvBkAAABaSgAdAAAAaFgHH3xwuvPOO0u3i44FZZ2RQyXdz0OPHj1S%0AZ1S2OGellVZKW2+9dYs68JYVCNDdlUqssMIKpUUpJk6cWLfxtGddunTJgf5qi8eMxy7yhz/8oUWP%0Aveqqq6btt9++7otKyx4zxvWlL30pNfp7pykLLbRQamsvvfRSDp+XLRKPMP1VV12VP1c6YjC5yA03%0A3FC3sVAbUeyhbNFuhLpqEazq379/OvTQQ0u3qyTQAfBpEVou6x5Y687CZY9fNj/tDMXmigoqDRky%0AJO244441H8frr79eeH/MSwcMGFDzcfDZpk+fnjv9Fvne975X026hv/jFLwoLTY0fPz699dZbNdm3%0A4wg0vt133720WNebb76Z9tprryaLacyaNSvtscce6d133y18nAiox+cjja/sNfGXv/yl9PlurqlT%0Ap5YWwYwwNPUTwd5zzjmncJvFFlssXX311WmTTTap27jauyjEUVZIcZ999iktStsSJ598cmlh65tu%0Auqldfa9Y9tqr9XkzAAAAtJRvSAAAAICG884776RvfvObFXfFjs6zEUIvU0mX11g8X8ljdTSTJk3K%0A3QyKRMeBli64raSLWVkAHkJZMYN//vOfdRtLe+9Uue6661b9cb/4xS+Wvt/vuOOO0qBxU8o64kVg%0AIj5DquW9997LC1XLums1eje8CHg3pXv37qktvfzyyzl8XrZYcOONN07XXHNN7hbTEa2++uqFgasI%0Ajc2ePbuuY6K6LrnkknxMKSu+tMYaa9Rk/8cee2xph+IIyP/nP/+pyf6Bjm2ppZYqvP9zn/tcTff/%0A4YcfFt6/wAILpM4qgnhHHnlkk/cvvPDCNSlM9VnKPgejS2ijz6s7esCo6L209NJLp5///Oc1HcNy%0Ayy2X9ttvvybvj+BonBPUguMItA+nnnpqWmeddQq3ueuuu9JPf/rTz7wvCls+/PDDpde2fvvb37Zq%0AnNRPdEpefvnlC78TivPxehar7NevX2lndqrnsMMOS2eddVbhNlHMMopa1iIo3VFF8HzMmDGF28S5%0ARK2Olz179kw/+9nPSre74IILUnvR1ufNAAAA0FIC6AAAAEBDLWj4+9//ngYOHFjadenji1MrWYQQ%0AKul0UdRpqaMvNC4zdOjQFj9+LLj6/Oc/X7pQZM6cOS3eB51DdFsrCszef//9dR1Pe1XWSb7Wj93S%0AhZ+DBw9OvXr1avL+CE5W+vlRiRjnG2+8URhCKApINIJ77rknvfDCC03ev8EGG6S28uqrr6Ztt922%0AtABKzAsmTJhQ2vWmvSvqPPr++++nRx55pGr7ig5BMe8quu27775V2x8pXX755RUVVaqVeP9Egaci%0AEeqaOHFizcYAdFzPP/984f0rrLBCTfdfdq4///zzp84qCpC88sorTd7/4x//OK266qp1GUvZXK6S%0AooHUzoUXXlh4/7Bhw+oSiokCX0WuvfbamuzXcQTahwg7XnTRRbmTcZFTTjkldzr+uLFjx5YWvI3P%0Aqr/+9a9poYUWqsp4qb14rqLQZmsC480RhS/jtVTkgAMOqNr+KBZz2dNOO630O7+4JqMoQPPce++9%0AhdeUw5AhQ1KPHj1qNoZ4b5cVAarkelujaOvzZgAAAGgpAXQAAACgTcUCz+hYfPzxx6c111wz7brr%0Ars0KWJ1++ukVL4At67Y1bxFbZxNho4svvrhwmwgo9u/fv8X7iC5m3/rWt0oXX1x//fUt3gedQ7yW%0Aevfu3eT9cfwo61zW2a211lpp7bXXrtnjr7/++qUdfG+44YYWPXYs+i9bxFnNRaVlj/XVr361povs%0AWiveC4cffniLQ8+19Prrr+fweVnnsSg6cd1116Ull1wydXRl4a8HH3ywbmOhuj744IMc+i/rshdz%0A4VqqpJhQS4/PQOf14osvprvvvrvJ+7t165bnn7VUdq7fWTsXT5s2LZ155plN3h9F4prqEFsL0UG7%0A7PrQv/71r7qNh//v6aefTo8++mjhNnvssUddxrLuuusWzv1vvvnmmuzXcQTaj7jmVPT5FqKo2re/%0A/e300ksv5f//5JNPpuHDh5c+9tlnn5369u1btbFSH1HMrUuXppfBTpo0qfT6U6WiQMFbb73V5P1d%0Au3bNrz1qLwpTjxw5snCbeD6i6HVcg6R5KvmurjVFqystQL7DDjsUbvPAAw/kIqftwWWXXVZ4/8Yb%0Ab1y3sQAAAEBzCKADAAAAVQvpRUi5klsEbPr06ZOD49GtZJtttslducoWu37aiBEj0l577VXx9rNn%0Azy7dpjN2N4kOv9E1uNYLSSp5jEo6scPyyy9f2CX45Zdfrut42puyDrjVsPfeexfeP3ny5BzIbGlH%0AvKLF/xGAuv/++1NrRTGD2267rc26FVcjQBEdrIsCGiuttFKzPkerJbrKb7fddqWB6gifxGLHpZZa%0AKnX2Y1t49tln6zYWqmvq1Knp7bffbtVxsxoqCbnXKtQFdFxHHHFEYQGoL33pSzXvHCw4+tkOOeSQ%0Awufmd7/7Xe4IWS/du3cv3WbcuHF1GQufdM011xTev8oqq6SBAwfWZSwRINx8880Lw/JFwb+WchyB%0A9iUCvvvss0/hNq+99lq+BhYFTvbcc8/S69/Dhg2ryzUzqi8+p8pCqtUqWFn2OF/72tfSsssuW5V9%0A0bT4PvE3v/lN6Xd9l156adp+++3rNq6O5JZbbim8f5lllil931VD2feKUXCkbKyNIILy559/fuE2%0A9fh7AgAAQEsIoAMAAABVMX369DRlypSKbvfee2/uajVz5sy8OKAl9ttvv3TKKac062cWXHDB0m1a%0AGohsz8pC3/F3+8Y3vtHq/ay++uqlFfyjG0UEE6FIFK8oOx7RtC9/+cttvo933nmnxZ2HVlhhhdx5%0AvMioUaNSrReU9u7dOweqGtHEiRPz8XbMmDGF20WXoHoXXnnzzTfzws/77ruvcLvolBqdmMs6ZXYk%0Ajm0dVyVFMbbYYou6jGXLLbcsvD8KQkUxF4AyH330UTr88MNL5xuHHnpozcdSFhxddNFFU2cT3Tlv%0AuummJu+Peexuu+1W1zHFNYGyud1vf/vb9MILL9RtTPyvO+64o6G6Ma622mpN3hfXESPAU22OI9D+%0AnHXWWfmzpazA1nrrrZe/jyjSv3//dMYZZ1R5hNTTQQcdVHj/hRdeWHqsLxOfP3fddVe7LVbZUfz6%0A179Oxx9/fOl3WlF4eccdd6zbuDrbtayYH9ajQE/ZdaxQjWK0tRTj23nnnXNBlKZstdVWaZ111qnr%0AuAAAAKBSAugAAABAuzLffPOlY445Jp177rm5K1JzLLzwwlXpkt6RPPXUU6XdAb7yla9UrWtHWbeC%0A+PvreNbxRIeyCED8/Oc/z52EoptZv3798uuqW7dueUFYvLcrvZV1ivj3v/9dt9+tvYnukxHsrbUB%0AAwaUdrqcNm1aix9/+PDhhfePHTs2zZo1q8WPH8eiWJha5IADDsivx0YQgf7o/H7iiSemDTbYIHcX%0AL1t4d9hhh6U99tgj1VN0G4tOLvfcc0/hdmussUa68cYbG75jVITpI+wfQf4DDzwwB7mia/uKK66Y%0AllhiiTzviLlKpce2rbfeunB/jm3t14MPPlh4fyzYjeNmPay//vqF90en3EceeaQuYwHar/j822yz%0AzXIH7SK77757GjRoUM3HU9YNebHFFkudScwNozhAU+L86/TTT0/1FvOdsoIr8VwOGTIkvfLKK3Ub%0AFylNnTq18P4111wz1VN01Czy7LPPVn2fjiPQ/sQ1xYsvvjh17dq1cLvHH3+88P44d7/ooosUmmjn%0AImi88sorN3n/jBkz0vjx42tarDKud9dj7tuZnXzyyemoo44q3CauScd3ERH4pWXi/fLSSy+16vpS%0AtXTv3j317NmzVdfd2koU247vszfZZJPC+WsUiD311FPrOjYAAABojtqXoAMAAACoYgek6GwSwbqW%0AWGSRRUq3aW0XjPZm9OjRpV3oy0LjzbHXXnulH/zgB4VB/+jIfvDBB1dtn9TfnDlz0vXXX58X9V11%0A1VWli5WqraiTRGcXCyErKcbRWnG8jWN2dNJtSmsCjttuu+3/Y+9OwK6Y3z+O3+2bVqWVVlIUIZU9%0AIksSIltkqZB93+kna9nXFBHZ10ghlKUi2m1FSqmkfVFp+1+fmf/z+z3POXNmzr4979d1nSvmnDNn%0Azjkz35kzz3zu25n/nDlzIgaDdfHwueeeG9f8te4uX77cNywa77xj8cEHH9gdd9wRcTtbt26dE+pW%0AQCdoLC/shhtusHvuucfSHYTSxcBB3RUL3psuJM/Wwi0qcPD+++87QfpYPvdEMbbldiGWoG576Rib%0Ao71AeO7cuU4xBQBQUQoda/z999/2ww8/OB0f3333Xd9jvAIqrDF48OC0LCfB0aIGDBhgf/75Z8T7%0AL7/8cqfgTybonMB7773n+5hp06bZ/vvvbw8++GDau7QXR1u3bg3cpnWskk0BdL/1O16MI0Bu0u8W%0A7S/69esX9zwefvhha9WqVVKXC+mnAoDqPn7LLbf4BsjPPPPMuM/JjBgxIrBYJVJH2+p1110X1XlF%0AFYZE6s5jpTOAXvBaixcv9j2PlWkqhqvjSZ07ViD+o48+cm5B53NVpEvFwdL5eQIAAAAAECsC6AAA%0AAAAAIOs1bNjQrrrqKqe7aFBHEz+VK1eO6iIBXRAQTVg91+lCnKBO0tWrV7cuXbok7TUL5ufXbUSB%0APnVGTlcn0HRTp4Ns6ZqcbCosoJCJLvxMRUeyWJYD3lq3bp3W1/ILMiQSGtA2pC7oV199te9FpfGG%0AxIM6GqmDTp06dSzVli1bZt9//33S5qdOUI8//rjTVTKdtG897rjj7Kuvvorq8epOpq6dKjqTLbTs%0A//nPf2zs2LFpDZ0XxtiWu4IKseyxxx5pW5ZoXivdhWMApJd+Awb9DkyUigW98cYbzu+/dFDxIT/F%0AKTiqAk36PRaJugfedtttlimnnnqq8/qRCkkV+OOPP6x79+7OeQGF1lWIUPuwbC1SlMsU5lGxCT+n%0AnHKKZRMVxUi24jCOdOzYMabHq4OszsPqvasogH4DN23a1ClIsN9++1nbtm0z2jE6HfuzXD2PqE6q%0A+u6qVq1qNWvWtJ133tmaNWvmnKdRgY+WLVtaPlEh008//dTefvvtmJ+r8U1/c0B+OP/8861///62%0AefNmz/u/+OIL++WXX5wCnbFSoctVq1ZFvF/b3DnnnGPpkM9/X4hE5whV2DgaOm/Xq1cvJwScrt8j%0A+Saa80LpPpf14Ycfpv08VuPGjS2V9Dfrp556Ku7CGAAAAAAApAsBdAAAAAAAkJV0YePRRx9tp59+%0AunXu3NnpNpuo+vXrR/W4JUuWpPzCgmygEN2CBQsCLw5PJPQfqaO6XwBdnnvuOd+L5pF91PFcXV4y%0AGTwvEHTxfHFWu3bttL1WUEDbr2tJNHQh4c0332wbN270vF+dtnWhYaxdrBR+Hj9+vO9j1FEplyi4%0Ao25gGn/THRDQ96PAftBnGkoX3ykof8wxx1gmqbv8RRddZO+8845lGmNb7tKxpZ90XhCtMUDHdn4F%0ADYKWFwD8upCqK+EZZ5yR1kI3QfvIGjVqWHGh7ub//vtvxPsHDhwYVXG+VHYnfeSRR5zCdCqKF0TF%0A6dTJVDcFrXbaaSeno6WC6JpXNObNm5eEJc9fQeeFslFQJ8lUBNCL0zhSYOvWrc4Yq5tC/yowN27c%0AuP/eX758eTvssMOcMV8FI4pDMc9cof2AbmvXrrWFCxfatGnTitxfr1495/e2zqu0b9/e8sGzzz7r%0AFPCL5bykzv8PGTIkpcuF9NK5yG7dujmFkPyKTj7wwANJL1Z54oknOgUfkHzaTi+55JKYnqPCpzqf%0A9+qrr6ZsufJZNOeF0nkuK+g4bPny5U7hiTJlylguUHEfFdlSsVPtkwEAAAAAyHbR/UUOAAAAAAAg%0AydSJRRc964/rbdq0cTqjXnHFFc7FJNOnT3cubHzppZec6ckIn4teK5oLlBMNReaKYcOGBT5GYcVk%0AU5iwVq1avo/Rdx+pUwmyizqK3HjjjXbUUUdlRfhcMtWdOBcorJEtr6ULwxK98ExFMvzEcyFx0HN0%0AgbLW91ygYM/UqVOdIL46xqc7fK6Aqy78VSeyeJx33nlOF/hMdj1XeD8bwufC2Ja71q1blzVjczSv%0AF7S8ABAaOleIR+E23dIZPpelS5cGdvCtVq2aFQfvvfeejR49OuL9Bx98cFZ019M5gXiCXzoWUnEg%0AdU/XMa6ChtHcEv3dke9WrFhhuSZSEbJUjiUqlInw72HMmDHOuUN12L7nnntSUhwAyadOsYMHD7YO%0AHTpYu3bt7OOPP7Zcp329gqbRhg/1OD1eXeKRXxQ69jN8+HDfYj1efvjhB5s4caLvY/r27RvTPBH9%0A37D02cZzTkxd60eMGJGS5cp30ZwXyqa/M2j9UMGcbKZCPSpq+/rrrzsB/6FDhxI+BwAAAADkDALo%0AAAAAAAAgKW6//Xbnj/zR3hRKW7NmjdOJYMqUKfbBBx/YQw89ZBdccIG1bt3a6WyVbLqwLJruv+p+%0Am+9Wrlxp7777ru9jmjVrZgcccEBKvgd1tvejAgSjRo1K+msjubQtKyB67733ZnpREKVsujAsGaGB%0AoItKVcwiltfRBagvvPCC72O0n0rFPioVtG/df//97YgjjrCXX3455gtsE6Uu9B999FHcz9fFeJm6%0AgFdBik6dOmU0AI/8ETQOpTuAHhSySEWoC0D+UgG5QYMGObd4i86kMjSqokW5cuyWCI3dV155pW8Q%0A/7HHHrNsoQKETz31lFOcEJmVi4HhLVu2pH0soautPxV6uOmmm6xVq1ZOIS/kjm+//dY6d+5sPXr0%0AsFWrVlkuUzf3aDu69+/f3zlfgvzTsWNH23333SPer/M8b7/9dlK7n++222522GGHxTRPREcdohMp%0AyNivXz9bsGBBUpepOAg6L6Rj+PLly6dteaIpFpLt57J0zP3cc885fwd/4oknnL+BAgAAAACQKwig%0AAwAAAACAYsXv4qMCP/74o+W7V155JfCCjJ49e6bs9aPprK6LMZDdbr31Vnv++ecTmocuVtppp52s%0ASZMmTqdhdVDcd999fW90HotfOkOO6Qg46sLivffe27fYhrqKREudrv0u/ipdurRTdCGXbN682T77%0A7DOn26W60mlszZZO2rVq1QosSKKLghMdZ+IJ0nXv3t0plhMvBd2qV6/ufOYtWrRwghj77LOP79im%0AC5aRn7Qd+qlUqVLaliWa10t3sQoAuW/x4sVO4R8Vb9Fv7lhDPYlQR+yg443i4L777rPff/894v0X%0AXnih81srm2iZvvjiC+c4CZmT7WGddGEsSY7ffvvNDj/88LT/hkPidO5E3dDnzZtnuUpd3b/88suo%0AHjt58uSULw8ye4yRSKA8dD/54osv+j6md+/eUc8PyaXipCp4HMnq1avtnHPOyZpzoflyHqtixYqW%0ATtGcN8uFc1kqojRx4kS74YYbnHPGKnRLEB0AAAAAkAtKZ3oBAAAAAAAA0knhr88//9z3MTNmzLB8%0AF024WwGCkSNHpmwZFM7zu/Bn9OjRzgXA0XStR/opKHDPPfdE/fjKlSvboYce6nQXUsCgadOmzkU2%0A1apVi/m1e/XqFdilGpm3bdu2tF1U6ndhqS4qjaboRcFj/XTt2tXq1KljuUpd/c4//3wnDPDmm286%0AxR8yRYUkxo4da82bN7eZM2farFmzIj72sssuczpJNWrUKOXLpdC5wvrr16+P6vElS5Z0iiAcfPDB%0A1qZNG9t1112tcePGTkBFBQtiMW7cOKdTF/KPLob2uxA22vUtWYJej260ABLxyy+/2Mknn2zHH3+8%0Ac8yhDuSpDr/7adCggeU7hQUVQPfr3HznnXdaNlLYcerUqc5x+MCBA31D9EjduRkwliQ7tKbfnQqL%0AnXLKKZleHMRg9uzZdsQRR9ikSZNyruiCzilcccUVMRUgVAdadUdG/lHg+MYbb3Q6Dkc6/zJnzhzn%0AHE6QN954wylw6ff7WeeqkX4DBgywm2++2erXr2+33HJLxMfp74EPPvigXX311WldvlzmF+qXf/75%0Ax9IpmvNmuXYuS+egn332WWd/9OSTT1qPHj0yvUgAAAAAAEREAB0AAAAAABS7AHqQCRMmOJXoYw2O%0A5QoF/b7//vvAx+kirEzSd6DuItdcc43lE10Ik44Obwq66btOBRUOUCA0moDxIYccYldddZUde+yx%0AgRcuZVuwOR+tWbMma16rfPnySXkdhYWvvfZaW7t2ref9X3/9tf30009OF+qgTm1BBUr69Olj6aQL%0AWCNdxKptXJ+x3vfcuXOd7f2bb76xDz74wNatW+c7X3UE69Chg40ZMyaqi22TTYUnPvnkE2vduvV/%0AC56oOEWkgK7eY8+ePW38+PFO4DuVdAH6Dz/8EPg4FSK48sorneIGySpKwNiWvzTe+QXQ0zk2p3N8%0ABpCdVAQmlqIuujBexxarVq1ybtF6//337aCDDrKPPvrIKTyVKkGB5V122cXynY5JIgWsRIXDqlev%0AbtmqVKlSTvfKvn372qhRo+zVV1911pvly5dnetGKhWg6WO62225OUblsoYJPyaTutkuWLMn7sSTW%0A71FhL/0W07aozyjW3zYKoe+7777WpEkTy4b9Wbz0/jPZFTzW84hbt251vjfd1FU11q6/Or9w7rnn%0AOucWcoWCkAruxbqe6pyzjlX22muvlC0bMkPnnU477TQbNmyY5/3aLoYOHepbwKfAkCFDfO8/6aST%0AnGI/6ZQPf19I1G233eaEz0XdpD/88EPn73qR6LFHHXVUWj63fBB0XkjrhsbcdJ0/iua8WSqWRetL%0AtMF2jSv63az977JlywK7yBdYsWKFnX766bZgwYK8+1soAAAAACB/5OdV1AAAAAAAABG0b98+8DG6%0AQEABbXXiykeRLrzK1mXNt4su6tata999913KX0cXxyb7ouwCugh1+vTpvo/RhTkPPfSQXXzxxUl/%0A/ViCL8j/APoOO+zghJPVKSQSdVTU+hh0Qanfhdm6sF0XKmYLbWO6wFU3bevqUiYKH6m7uS7E9LtI%0AXheVd+nSxSZPnmxVqlRJ23LrtT7++GOnW3gBXeytrpzXX399xOd99dVXdv/99zsXlaaKLgzUawRR%0AR9fhw4c7FzQnE2Nb/tI45TcmpjuAvnr16sDlBZC/tP9XZ/J46EJ6FWpREZu33norsGiZigAdfvjh%0Azu/rVB1vBIUCUxl+zwY6rnr33Xcj3t+2bVsnBJoLVGhIx1m6KbyhsGxQV2qkJ4D++OOP25FHHmn5%0Aav78+b6/BVWgUudyct3gwYPtsMMOi/l5CpPr9+O0adOc8UYFRqI5ftX5VZ3Te/vtty3b9mex0Gso%0AkJ2L5xFVRED7Yv2e1n5b/0ZDxUBGjhxpXbt2tVxw6aWX2o8//hjz8xSeVEhZn2+lSpVSsmzIHBW3%0A8fs7iLZtddD2K5j6888/O0Ucs6lYZb78fSEROjfYv3//IsWMVMhY5xcjFeVUUa2zzjrLOQ+aa52y%0AMyGa80I6FkhXAD3oPFaJEiWiOqaNlfaF8RS70Tlm/VbWdqrjIP1+1joYiY5DVWBX+yKNXQAAAAAA%0AZJvUtgoBAAAAAADIMuq607x588DH5VKXl1gvfFCn2VyhiwfV0RfZ5bnnngu84Oe9995LSfhcVq5c%0AmZL5FgfZFEBXt7JkufDCC33vV1jY7yIvjY1BF6737t3bWbezXYUKFZxAvi6SveKKK3wfO3v27LRe%0AKKuLF0ePHu0EoUIpmHDIIYf4Pv/22293Qg+pom5Jf/31l+9jzjjjDGd8S3b4XBjb8ledOnWy5rtX%0AkQq/8TCa5QVQfKnwzaGHHup01P7ll19sxIgR1qBBA9/n/Prrr85xVKY6oDdt2tTylToPXnbZZRHv%0A17GrgsO5cAwbSoWJ/MLnKmig715hjaDbOeeck9ZlzzXRBKvVXTifBY0jCh6pQEJxpfferFkz6969%0Au3NOUYHEq6++2gn8BXnnnXec36bIDAXZ9ttvP+fcgEK0Osd64IEHRvXcu+++23LBq6++Gnie0o/W%0Az0suuSSpy4TsoHNP++yzT8T7ly5d6lvEp6CgpR8Vy+nYsWPcy4jYXXXVVc5vEa+/+z388MO+z50x%0AY8Z/u6bDEj4vlM5zWUGvpb8z+BWTSDctS8uWLe3ss892xhmF0fXfQa688sqUnvsGAAAAACBexfcv%0AJAAAAAAAoNg67rjjorp4LR8pWP/3339bLsmlju3FgUIOH330ke9jdGHr0UcfnbJlWLFiRcrmne+W%0ALFmSNa+VzA5yrVq18r2IWuuMuoJHokCxX/BYHe/OO+88yyXlypVzur4PHDjQ93Gvvfaa05U0HRe+%0AK+B9wAEHRAw1qFCAX3dUjT/qVqQuZamgrjZ+GjZsaE899VTKQlyMbfmrXr16vvfH060vXupcHKR+%0A/fppWRYAuU37QxVmURfBNm3a+D729ddfj7rraiwULg4a13Thf77SsZ4KAUSijr3777+/5Rr93nzy%0AySd9H/Poo4/G1Y0Q4XbZZZes+h2ZCbNmzSq240g8qlevboMGDXI6eqoAWhD9zkN20D5h3LhxURXm%0AUFhdReuy2W+//WZ9+/YNfFxQd3MVJFRRHeSfoE7CfgFzFW4LGr9SWWQJ4S699FJ74IEHIt5//vnn%0A2wknnOA7jwcffNDGjx+fgqUrXuexsu1cVrafx9p5553thRdecH7j+BU10rijIj8AAAAAAGQbAugA%0AAAAAAKDY6datW+Bj1KXt66+/tnyTSEeYTFExAHXrRHZQwMTv+1AHLHWrS5WtW7faH3/8kbL55zt1%0AesmW10r2hWGJXFQa1NHo+OOPz9mOwOosftJJJ/k+RuGBVFIo4f3337eDDz44MOD92GOPBV5weMMN%0AN1gqfPHFF4EXuvoF5BM1d+7clM0bmdW4cePAi3aDupIny9SpUxNeXgAoTMdIKuZTtWpV38fddddd%0ASX9tdeFdt25dxPt1cf/uu+9u+ejPP/+0AQMGRLy/WrVqdu+991quWb58uROc93PyySfT1TyJtK6o%0Aa2TQtpbPZs6c6Xs/AXRvXbt2tfvvvz/wcZ988klalgfRUYG9Z599NqoCJdn83alA3WmnnWZr1qwJ%0A/B2v0F8055T09wDkl9NPP933GPXTTz+NeC7mrbfeco5LIilbtqz16tUrKcuJYBdeeKFTgCjIkCFD%0ArHbt2hHv37Ztm3McGTR2FHfRnBeK5vxSsgS9Vq6cx9K+5vLLL/d9zGeffeYUgQEAAAAAIJsQQAcA%0AAAAAAMWOAnDNmzcPfFyqA3nppo5VY8aMsVyzevVqe+eddzK9GIiys0XHjh19L/JK1PTp031DJvCn%0A7lWp6h5dmIoUBF2426JFi6S+Zvfu3a1mzZq+4WKvDpG///67jR071nfe0XTUymbqgu7XtVtdJnUB%0AZqo6sb/77rvO2BCNs88+2wkV+dEFp7pIOJkU/vULgOvz69Gjh6VSPha+gatVq1a+92/ZsiWw82a6%0ALtotU6ZM0sdnAPlPHd1U9CYoxKbfdsn+beCnWbNmUXXnzUX6vP1+F/3nP/+xWrVqWS6GixYvXhzx%0A/rp169rgwYPTukzFwb777ut7/7Rp0yyfBY0lrVu3Ttuy5Jp+/frZbrvtFrj+6HgX2UPFI9UFOMh3%0A331n2UqF6YKWr02bNs75EJ1j0P7Fz9q1a53f/Aq2I39UqlTJevbsGfH+7du329ChQyMGmf2o2KPf%0AeUgkjzqbq3N0NHT8G+k7LTB//ny75JJLkrR0+alGjRqBXdDTFUBfunSpLVq0KG+O1VRErHLlyr6P%0AeeONN9K2PAAAAAAARIMAOgAAAAAAKJZ69+4d+Bh1cVOn1XwxfPjwwAs+n3jiCefCq3TeFEIoX768%0A73INGzYsyZ8G4qWwbtDFnan01VdfpXT++U4d5NMxrilIqdfys+eeeyY96BzULdHr4lFdlKixKJJG%0AjRrZUUcdZbmsSZMm1r59+4j3r1y5MiXhV3WDevvtt2P+/BQqUrgoEn1f6jKl5U4WXXzqF8LXRcUN%0AGjSwVFm1alVeHXOgqL333jvwMV9++WValkXFOPyoU7C2XQCIlbqQ+tGx4bhx49L628Dv+CeXjR8/%0A3l599VXfAMbFF19suXjO4s033/QtCKRzA0HduhG7du3a+d4/adKkvA0Q65xUUAf0fB1LkkHb5Smn%0AnOL7GK07f/zxR9qWCdE54IADAn/j/vbbb5aNRo0aZQ899JDvY3bYYQdnX6lzRaLHBxUGmzJlil13%0A3XVJXVZkXlDxAR1bhO7j5syZE3jc2qdPn6QsH4ILVT7zzDO+hTVDdenSJfD7efHFFwn5JnguK13H%0Ah0HnsWSvvfayXFGxYkXr2rWr72OSXXgVAAAAAIBEEUAHAAAAAADFkoJruhDNjwJul19+ueWLoBC3%0AOl6mururlypVqjgXBfn57LPPuFg1SwR1LaxTp05KX//jjz9O6fyLA3W7TrUxY8YEdiBq2bJl0l9X%0Ancr9Lkh84YUXinSz0kVyQWPjBRdcENNFjtlqjz328L3fr9NkvDp06GDHHntszM9TqOi5557zfczC%0AhQuTGqzK9Ng2duzYlHWhR+apOEtQd6MRI0akfDnUfTKo0MGhhx6a8uUAkJ/UbTyogMWPP/6Y1NcM%0AKt6hY5F8oyD/pZde6vuYxx9/3Olum0v0ez/ofanTcufOndO2TMXJkUceGVgsKZrwTy6aMGGC73F4%0A7dq1rXHjxmldplwTzW/7FStWpGVZED2d52jRokXOfW9//vmnc14/iIqs7rbbbv/9fxU/fe2115zg%0An59HHnnEPvjgg6QsK7LnfNghhxwS8f4lS5bYyJEji0xT4NnPrrvuah07dkzaMiKy/v37W8mSsV/i%0A/OCDDzq/T4KKEwR11i7O/LYbWbZsWVr+zvDSSy8F7s8OPvhgy6djp2T/bgYAAAAAIFEE0AEAAAAA%0AQLGkcNuVV14Z+DhVmn/55Zct16kbwc8//+z7mKOPPjpjncTOOuss3/t1MfDzzz+ftuVBZBs3bvS9%0AP6iwQyJ+/fVXGz16dMrmX1y88sorGX8NddpS0Ytka9q0qW+3bV0Yp47cBd5//33f4HXp0qXtvPPO%0As3ygDt5+li9fbtlE+ySFjPyom1my9tGZHNvk0UcfTen8kVkaSw477DDfx3z33XeBx2rJ6CwbpFOn%0ATildBgD5Lej35N9//52011q6dKkzdvrJtSBCNBQu9+vWfMYZZ+Tc+9bv/XPOOcfWrFkT8TG77767%0A3X///WldruLkwAMPtFq1avk+JqhAVK768MMPfe/Pte0pG39rRvN7C9n53WXb96YiLGeeeaZzbsdP%0Az549na7JoRS4j+a3twLuCrojf1x00UW+9xcOnKtwpQpY+qH7efZT8VN1OfcryqQiG+eee65TiBqx%0AFygSfcappPPVQcdq6n4edByba/tfjUN+v40AAAAAAEg3AugAAAAAAKDYuuaaa6IKXOsCpTlz5lg2%0AWbt2rdOhIVrRXCisC/gy5ZhjjrEaNWr4PkYBdC4GyrygrobJDJV4dSGiQ3DiZs2a5dxS2WH3p59+%0AyljAMWhsHDJkiOd/ezn++OOtbt26lg+COvoEbduZMHDgQGvevLnvYxRSX7BgQU6PbVOmTAns4Irc%0A17Vr18DHBI1JiVi/fn1gl3VdoH3EEUekbBkA5Df9VgsqaKPfscny7rvv+v42aNSokdPxMp8odH/7%0A7bf7FszR8VOuUYfKcePGRbxfhavU+bBChQppXa7iRJ1FTz31VN/HvPHGGzZv3jzLt3HrnXfe8X3M%0Acccdl7blyVXR/FZi+83N7y7bvrc777zTxo8f7/sYdT1/8sknI95//vnn22mnneY7Dx3P6Dy5Au/I%0ADyeddJLttNNOEe//5JNPbP78+f89xvTbNnT+SEUKkP3at29vN910k+9jPv74Y6fAE8K1adPGdt55%0AZ9/HjBw50vmNkirDhg2zzZs3J3y+LRePnZL52xkAAAAAgEQRQAcAAAAAAMVWlSpV7K677gp8nCrN%0An3jiiU5HhGywcOFCpwPTmDFjonr8hg0b7LXXXgv8LDJ5oYYu3DrllFN8H/P7778HXmSI1KtWrZrv%0A/anq3qru5/nacS0THnvssZTNO5qL9oK290QoNN6gQYOI93/++efO+vTHH3/YRx99VGw6GqkwgJ/q%0A1atbttHF7gobqXt0JKtWrXIu/E20QEnQ2KaQ+z///GPJpuW+8cYbkz5fZB+Ne+XLlw8cP1NV9GjA%0AgAGBFwXronyFFwEgHhq/1KktqNBFsvafTz31lO9junTpYvnm+uuvt9WrV0e8/9Zbb7V69epZLlE3%0A91tuucX3MXfccYftu+++aVum4kqFnfxo+1Yhx3yikKFfl2MF84899ti0LlMu+uGHHwIfE1R0Eumn%0AfWlQ8cBs+t50TlgBdD/lypWzV199NfA3zeDBg61p06YJvx5yh/72cN5550W8X0WNhg4dGtYN3Yv+%0AThTUvRjZ47bbbrO2bdsGHmOn6m8auaxEiRKBRav1t0d9fqmgc1g6lxW0jGeffbbl47FTsn47AwAA%0AAACQDATQAQAAAABAsda3b9+oOvHqgoDOnTv7XuydDqNGjXI6D0yfPj3q57z55ptOiD4ocJTprjZn%0AnXVW4GMIIGeeOgn6UWGEZHcI2rJli3OxUyrCn8XVs88+64Q9UhFyVmcSP+3atbPGjRtbqpQqVcp6%0A9+7te5G1ugzrwtKgrplHHXWU5YNvvvnGZsyY4fuYXXfd1bLRfvvt51ws6uezzz6zhx56KKHXadiw%0AoXPRYiSbNm1yOmKlohiEui0h/1WtWtW6d+8eGOy67LLLUhIKVXfZIH5jJwAEUeArSFAHvWjpeDOo%0AuM7pp59u+WTSpEn2wgsvRLy/efPmduWVV1ou0X5P5wF0nBXJgQcemLJQC4pq0aJFYNj6rbfesuef%0Af97ygQJTQYWgjjjiCN+OuXB/X7/++uu+jylTpoztsssuaVsmROfLL7/0LcAgzZo1s2ywbNky57yg%0A3zkcuf/++53z5kFUiFXHLVo3/Sj4+MUXX8S8vMjevwOpsIjf3x1++eUX5xxT0HyQO1TU8sUXX7SK%0AFSv6HhPomDSo03ZxpMINftuN6DfKxIkT0158Szp27BhYUCTbrF+/3t5//33fx1SuXDmwWCoAAAAA%0AAOlEAB0AAAAAABR7CmJG88f87777zg466CD77bffLN3WrVtnl19+udPFTRfdxSIoDCpBnQzSQReW%0AB4WbdbHz2rVr07ZMCNe6dWvf+7V+Dh8+PKmvqU5+3377bVLnWdypSMAVV1yR9PlqnkEXBF9yySWW%0AahdccIFv12yFJoIKWmgeQRfY5YJoAq21atVKWiAsFW666SZr37594GNmzZoV92uoM3VQCD/RkHso%0ABecyFag67LDDnMC93y1fwkXZ5IYbbvAtdFBQyKWg81qyxoBzzz03sCuxjnEPPvjgpL0ugOJl/vz5%0ANmjQoMDHtWrVKuHXUhEl/Tb207JlSzvggAMsX+j4WsfQCnpG8uijjwYG6bLNzTff7FskScELBYZU%0AYArpcd999wV+3hdeeGFKCjNFQwGxZLnoooucoGHQb0L4e+SRRwLPkyoQzHacXVTo8eqrr46qIFym%0Aad/Xq1evwLB8165dYyrmpfd2zz33BJ47O+OMM2z58uVRzxfZS393UIHhSBYtWuR8337HWzpvpMAr%0AcosKNQ0cOND3Md9//731798/bcuUK7TOn3zyyb6P0TajY6Zk/t3ugw8+8C2+Vfh8cK7RMuvvvX72%0A3HPPtC0PAAAAAADRyP2r5wAAAAAAABKkLjzq1uMXViygcFvbtm3tlVdesXR5+eWXnYtkdEF5rObN%0Am2fjxo3zfUy9evXs8MMPt0xTIEsXeflRB+zXXnstbcuEcPvss49VqlQpMEiwZMmSpLyegiz33ntv%0AUuaFotTRRxeLJ4u+q/Hjx/s+pn79+tajRw9LNY1ruvg4kqVLl/pevKz9gTq85MNF5X369Aks4KBO%0A70Gh2ExSWOGll17yHXvUOVPdioJCtn4OOeQQ3/u1fkdz8WM0fvjhB+fC540bNyZlfsgNe+yxh51y%0AyimBj+vXr5999NFHCb+eAhMKn3/99deBj+VCawDxUlhHx11BgQMVe0m00MXUqVOtU6dOgRfsp6LQ%0AUiapo6BCMZGceOKJzvFcLlFH2QcffND3Mfqt0rhx47QtE9ywiwLmfnTcrW1e3YPT5Y8//rBLL73U%0A9zdeLL+RLr744sDjegUVu3XrlvDr5bN33nknsIu85Nr4lO/U4Ve/EVRoNciRRx5pmaZCcKNGjfJ9%0ATIMGDaIqwBrqqquusmOPPdb3MTp3pAA88oOKj/iZMmWK7/29e/dO8hIhXbTvP/roo30fo79BTJgw%0AIW3LlCtuu+22wEIyP/74o3Xv3j0p5zl1HjuoGITot+URRxxhueSxxx5zbkE4dgIAAAAAZBsC6AAA%0AAAAAAP9/Qd3jjz8e1WNXrlzpXACh4Ji6l6aCAkMKWivsq+7kuqg/Hrr4LuhCjdNPPz1ruvwqPBgk%0AngsKkTzlypWz4447zvcxixcvdraPRDoEqbOZLny/9tpr454Hgl1zzTX25ptvJjwfhQ/U2TfIf/7z%0An7R1Zgy6qNTP8ccfb3Xr1rVU0nY0ePBgp7BGKqgIhC5WiyYwnQsXUzdt2jSwA/n06dPt1ltvjfs1%0ATjrppMDHKND/4YcfWiLee+89pyurCiGg+FHYTh1d/aiQwgknnOB0fY3XmjVrnIt/VcgoyGmnnZYV%0AxYgA5Bb9zlSBGBVo8+tiXeDUU0+1ChUqxB0YVRg5mv1nixYt8qKQUOj7j0SfadAxUrbRPurss892%0AOrv7heoVkET63X///bb77rv7PkbhIp1LUhBv1apVKTsvpoI8CoE3adLEOWeXaAf0n3/+2elc+9RT%0ATwU+9q677rKyZcsm9Hr5asWKFU5wN9qgmbZ3ZIdvvvnGKbym/XeQAw880Jo1a2aZpJB8UJEDhSL1%0Am6dGjRoxz1+F+J5//vnA8z/qxJtr+1pEPhenYsTx0D4hF86fIbLnnnvOdtxxR99jD+2zgopdFccC%0ARZdddlng4z7++GMn5J/I+U4VHFHBsaDiZvr7wpNPPmm5QsWU9LdPfY5Bf6/Vvqlnz55pWzYAAAAA%0AAKKRHVcWAwAAAAAAZIG+ffvafffdF/XjdUFFmzZtnIsq3n777aRU9//pp5+c8Jwu8FMYSB3e4qUL%0AGaIJHirgni0UFtBn6kddKH755Ze0LRO8t5UgCqG0bt3aRo8eHfN6qy5aeq7CuaFULCHoYnjEFmZR%0AcODhhx+Oex4PPPCAcwGVLtLzs/fee6f1Qk11QNl1113jeq5CxqmmDtgqsqBOXZdffrl98sknTjfB%0ARKnwwy233OLsRz7//PPAx6vQSa50i1HARcUB/AwaNMjpqBkPBfbV6TAoGKxl0EXwse7358yZ4+zb%0AFaJR8CpUy5YtY15m5J769etHdbyp8UAXPmuMXrBgQUyvoYCEjqfefffdwMfutNNOCe0DABQvy5Yt%0As3Hjxjn7wd122825MD6aYmmlS5e266+/PubXW79+vQ0ZMsRatWrldDUP2vfqt8Kjjz4a2KEvn6gI%0AVMOGDS2XqJP1/PnzI95fp04de+aZZ9K6TPifihUrOgXGKlWqFPjYoUOHOuFwhbX/+uuvhF9b27jO%0AtSmco2MmnW9T8aag35pBdG7tggsucMaSr776KvDxhx56qHMMBpeKRfz222/2xhtvOL/99ZtJYVy/%0AIhKFi4/E+7sciVPBu++//9453len2Pbt29ukSZOieu7NN99smaTfzPr9rN/gQZ159d7iVatWLRsx%0AYkRgcVbtb/VZIrfpe463i7mK42h9Qe5SsQmvvzcUpv2dfncgvKisioMGGT9+vO21117OuBoUtA79%0AnalisjrnGhQ+l5tuuskJxmfz31z0t179fVbngfXbWZ9JNLTvi+azBgAAAAAgnUqn9dUAAAAAAACy%0A3HXXXed0pezXr1/UF0ioI5Nuep6q86sr2/777++E/3RRiyrWR7qQ7tdff7VZs2bZl19+6QTmZs+e%0AnbT38umnn/pe1F0QdgsKfKebLmYNCt6rC/q9996btmVCUeqSqk5IX3/9te/jFEY59thjbd9993Uu%0A9tZF3AqPh24Tushc37kCuOrCpJBmJOqy9ffffzudyxA7fQe6ECz0gqgrr7zS3n//fSe8G+2YMGXK%0AFKeDejQhZ3UJUlepoAt6k0nrmYolaBljoYvpFUROl5UrVzpBKd0U9lBHPu1DtK2oKIcuUCtXrpxv%0A4Fxhdm1D+g71/fp1yfQKaUXaT2UjhVwUHInUTUchCIV2VQSjSpUqMc1bYTVdZB90MbJeQ/sgBeLO%0AP/98Z5xT91d9f4XpOOL33393vpPXX3/dGeMihWcaN27szLNr164xLTNyky6q1T40motPFQBToaOT%0ATz7Z6TKpcTy0Y5fWSe07dTyqY6Rp06ZFtRwKhGrdrF27dtzvBem13377xfW8efPmpWzed9xxh3Xp%0A0sWSQcUTNL9U0LzjfY/qvplPYv0sFPxSF8DVq1c7XW/joeOxaAut6LexwnEKun/22WcxFXxRER79%0AJi8udPygcxi55K233rLhw4f7PubZZ5+1mjVrpm2ZEE7BIX1XCgFt3rw58PeMtj2N3zpXcMwxxzi/%0AZxQK8jse17iikJcKDOq3jLZ7dWdOtMu56JyBjou+/fZbpyiezr1FS8dFr7zySk79RoqWfh/r3GUs%0A4WV9TwqFxfO9VK1a1e6///6Yn4eiFi9eHNN+W7859b3ppsIQsQQAC5xwwgnOtpzp9VVjhJ/DDjvM%0AGX8SpfMwCjMOGDDA93hIoUCdC4tlO0L20TlqhWmD9m+ZKFaJ1NO5lXPOOce3cLOORXUMpLEQrh12%0A2ME5N9WhQwfn+MDPkiVLnL/x9e/f38477zxnf7LHHns456BC/z6qc2Oa78svvxw43wI6b6/iI+mg%0A87T6u0Y0tL9VATXtf3XeOtYxRnS+b+DAgXEsKQAAAAAAqUUAHQAAAAAAwCMUpOC4OvXqIvtoqTK/%0AOjfrVkChQXWWVChNN12sposQdHFFvBfvR0sBpFzqfl5AXaauvfZa305KL774otNhqzh1tss2Tzzx%0AhHNReVAnIlGHoIIuQeqipjBBtWrVnItidbG6gurRXBDbrl0752LQaDqww5vGtTJlytjYsWPD7lPA%0AR92wDzroIKczhy4oU6cyXTQuGg8VcJw4caIzzgUVICjs7rvvdkIM6Xbuuec6FyPHElzShajpDMoX%0ApgvtRo0a5dwKKPig7UYXOOum/9b70T5Ht1j2U6Fuv/12p5hELtE+VcFvv4tAVXxFnTX9LiaNRBdG%0A6kLTaLrCKfyvQIVuuohSnbA0tunCRO3rFy5cGNW6V6FCBedCy1g7qiO3qbOr1tVounBqX6sglG6i%0AdU37Uh1nFqxrsYaCNLY8+eSTTqAduSOVXRfjnbdCacmieaXqPWrM1g3p/yyOPPJIu/POO6N+vLqq%0ABxVSi/TbVsc2xYk6EJcvX95yKUQZ9FtO52NU3AeZ17lzZ6cQzhlnnGGbNm0KfLyKYKl7uW4F9FtS%0Ax+863tX5G81Hv3kUENcxTKro95R+C8ZKx/LquK5zgvkomUUvg+j71nnJhg0bpu0185V+C6Sz87bO%0AA+k3caYLz2n88aPfQ9F0Lo+Wimio+I3f7zMVs9B+SsUzkbvq1KnjnPd84403YtouVKgA+UHFOLW9%0A+/3mUHHK9u3bU7CvkNatWzvj36mnnhpV8VP9HeHGG290bvp7xM477+yc29Zz9bdR/TaIZxl0bixd%0A5+5nzpxp6aLzydr31a9fP22vCQAAAABAtDJzFR0AAAAAAECW00VI6sAUb5e8Arq4dsGCBf/t6KQu%0AtepAmGj4XBdrPPjggxHvVyCxcBA+UvAoGwPoutBXXbP8KLCsblbIHIWJH3jggZifp4vMdXHX9OnT%0AbdasWfbnn39GFT5v3ry5cxG5XydoROe5555zLraMRBfbqkulgskKC+gzLyimoWm6L5bwubrKXH31%0A1ZYJNWrUcC6Ki5ZCxAogZxNtH+qcoovyFBjQvuSnn35yAqeJhM910XS6usWkovuMCgX4UWdNdW2M%0AlS5g1MV+oR2mg+jiSX1H+m40vunC9GgC5Qpm6MJJXdSK4kWFiT788EOn2EesFNrSuqZO57qgN57w%0A+WOPPeZcUA0AqaQgscKcod3uku3CCy909v2ZKiKUCUcffXTOdWXUcbZf8YPddtvNBg0alNZlgr+T%0ATjrJOfdSvXr1uJ5fUMRsxowZzu+YH3/80Tknlsrwebz0e/fzzz93Ct8h8QCVioGdeOKJmV4UxGj3%0A3Xe3Tz/9NObfw8mkceLyyy8P/D3z/PPPW7169ZL2uvptrsJwOo/kR6H3aIq+IrvpnFgs9NtZ6x3y%0AQ5UqVQJ/O+i8S9C5x+JI+3YVh4719526gc+dO9c5Z6q/kcYTPlcXdRXVDRqnc7nDfKdOnTK9KAAA%0AAAAAeCo+f4EFAAAAAACIUePGjZ1OvwrZ6qKUbKDlUGDw559/di4EjkRhtqAwkrocZ2snorPOOivw%0AMVzsl3mXXHKJ3XDDDSl/nb333tu5uCiTF8DmExWwGDlypNOFLtW6dOnidKvOJAWSYlnefO12V0AX%0AVw4YMMCeeOIJy/WOn02bNvV9jDpsxnNBo/aNo0ePTvm+X9ug9te5Fh5D8qjzkwIe6iya7ota+/Xr%0Al7bXBFA8w4f9+/e3999/P6XHnOqurJDjU089VazC5/p81bkxlzz55JM2ZsyYiPcrxKKOiirQguxy%0A6KGHOkVvDjnkEMtXxxxzjPMede4BiWnWrJnTVTYbC17C3+mnn27ffPONc84oU3Quu0ePHvbPP//4%0APu6KK66w4447Lumvr/euoo1BLr30UufcPHKXupmr2Gm0x129evVK+TIhvXRcoyKrfj744AN75pln%0A0rZMueK0005zChSl8281Kmymgri1atWyfNOmTRubNGlSSvZrAAAAAAAkS/H5KywAAAAAAEAcdBH0%0AVVdd5XSdVYixfPnyGVkOXcxxyy23OJ2idCF/0EXZ0YSzs/liUIXrg4IKCtD6dU9Detxzzz324IMP%0AOp2CUuGUU05xOnI3aNAgJfMvrtq2besEQKpVq5ay11Cg8p133rEyZcpYJqm78F577RXVYxVYzmct%0AW7a08ePH280335zznZsUolXHHb+xR/uIeDvaaxvR2JOqQi277LKL811ojEPxpuMdddEbPHiwE6RM%0ApQMPPNAmT55s3bp1S+nrACi+dHzRvXt3p7OdCqelKhSu/f/ZZ59tM2fOdP4tbnSOYtddd7VcofMp%0A1157re9jtL7o+AvZSceu6g6uIlY1a9ZM++trm+/cuXPSC+CpoJU6oH744Yd5X4gsHectdX5I47J+%0AgyN3tGvXzj755BOn+3emC7AqWD5r1izfx+y777527733pmwZVCBOBTf9rF+/3glgbtq0KWXLgewp%0AWKmOz/kYeoXZnXfeGXjOWMfdv/76a9qWKVccfvjhNmXKFOf4LJX0d9CBAwc6hc1Sfc4s3fT3Lh1b%0A6zydursDAAAAAJDNCKADAAAAAABEoXbt2k5XtQULFjgB8HSEYXWx/sEHH+x0dPvzzz+dC2KqV68e%0A+LwffvjBvv3228DOHaeeeqplc0fQrl27+j7m33//dQJbyLwrr7zSJkyYYK1bt07qBe7vvvuuvf76%0A61apUqWkzRdFO70oYKtQcjJpfHn44Yed7VNFPLLBRRddFPiYRo0a2VFHHWXpogtY69Spk5bX2n33%0A3Z0uXgqDHXTQQZYvFGwICqGo0EK83d5btWrlfGYXXHBB0gJ0KsigDks//vgjISsU0adPH/vpp5+c%0AQhjlypVL6rybNGlizz77rH355ZfOeAAAyabjSRVMUzjjjTfeSNlYo/BPv379nK6j+p2cyS6tmaJz%0AEfqsc8WWLVusZ8+evt1s27dvbzfddFNalwux0/HwxRdf7GznOi+WjsC2jsfvu+8+++OPP5zj+i5d%0AuiSlUEbBuTaNJVo/ER8V6Tz66KOdz1LnS/XbLFOFOxGbevXqOb87Jk6c6HRd7dSpU6YXyTn/F9Rp%0AWOeLX3vtNee8UyoNGjTI9t57b9/H6FyBgqnIXeecc05gAdyC3+rITxpLdP7a7xyMCk7oWGHr1q1p%0AXbZcoL/f6PhM43KyA9QqPnTWWWc5RUl0HjVVhc0yUVBVfxN46623bO7cuc6xdaoKOwMAAAAAkEzZ%0AcfUfAAAAAABAjlCnJ3XmuvXWW50L9N5880376KOPnMDQtm3bEp5/jRo1nAth1Tkg3nDi6tWr7fbb%0Ab/d9jC7UjybMnknXX399YHBBHZaQHfbff3+bOnWqvfrqq/bYY48520esdCGRAqW68EZdgSN1ztZF%0A6H7dNerXrx/zaxdXujhM3UoGDBhgDz30kHNRXSJ08fmDDz5oLVq0sGyiTpxBnY3OP//8tF7Mps9b%0An9W0adOci/XGjRtn3333na1YsSIp82/cuLEde+yxTleufAqdh9L+Tp/f999/H/Ex6rh5xBFHxBWG%0AU3edIUOG2GWXXWYPPPCAc1H8hg0bYp6PxqVzzz3XGd8ihXV0DOA3tiWzyAciF6IIOoY67LDDUvb6%0AWjeefvpp51hTgXF1IVQwKh7ah2p90oXSJ598Mhe0AkgorKkxRaFC/YbcaaedrGHDhk4H7jZt2jjH%0A76kq0KZiRnoNHcuoUJACctlS4ChTFIrLpQJdc+bMsWOOOca5RaIu9qncT3Xr1s3Zx0cSFDJE+PGx%0AjlVuvPFGe++995wAzejRo51zUck4FtJxu7Z13ZL1217n1g488ECnCJvOtRXH4hXx0O9jhfM05uh8%0AqD5HFTbS730V09J5IHUmRfbRvlKBSm2vKt6i/bT22zqfpqIfyS5EmKjff/89qpCvfis1bdo05cuj%0Az06BSnVbX7duXcTHPfnkk85YpXEFuUfHtfr+1Fk5Em03HTt2TOtyIf3nxu+55x7fghL6O8ddd93l%0AHP8gnApd6285o0aNsuHDh9sHH3wQ17nTgvPZOpetYqA65sg1+k2jYycVTNHfLlXwRfst7Xd17LTf%0AfvulvIgKAAAAAACpUGL79u3bUzJnAAAAAACAYmTNmjX2zTffOAFcVa6fN2+e06FJF+Cq05du6vyl%0AC9h04X61atWcC2t1Ma0uZNKFLnvttZdzIYIu8AdynbYBXYSu7UIFGgq2h02bNjnbgbo9aDvQ+t+8%0AeXPnwmVd9KeLmjNNgWB1X/cLKCjEkI169erldB+LZNiwYc5jvCj4/NRTTzlFBNRdJNbOHepG2a5d%0AO8tGunBYF6/5XZytdTQdXfyCqKOgguizZ892tiNdiP3nn386Fz2rQIBuOq2vi9V0sb8uZisIgumC%0ANoWUtT2pCw2ST5//J598Yl999ZUzVug7Wrp0qbOfV0BD4QxdZKjPX2ObLvDX2LbnnntmetGRozQm%0AqHP5t99+6/y31jmN11oXN2/e7IwDWu80fhUEghSw0q1KlSrFbt+ZLcsBIH7PPfecU5RFY5p+K0TT%0AmTIdnn/+eWcMjkTH2H4hZ6CwVatW2cMPPxzxfq1LkX63ZSMdk6gb8OTJk51/C86JLVu2zDlO3rhx%0Ao1PIQsfJuukYRdu5tnEdu6hQlP5N1m+YmTNnOsui30fNmjXLmiJ1+lw0luTL9w4g+91xxx0J3Z9v%0Ay1GY9k0Kh65cuTLiY+6//36nqCGQDccJuXI+Q+erFNr/+uuvnb8x6O+lixYtcs5t67hQIW2dx9Lf%0AhnTso+M1BbNVmDvbCqQAAAAAAAAXAXQAAAAAAAAAyBOJBNBDL3jTRWI//PCDE3hU8YC1a9c6BTIU%0AGFDQsaDrmUKO2d6548gjj7SxY8dGvF8X773zzjtpXSYAAAAAAAAA6TdixAg766yzIt6vc50LFy60%0AWrVqpXW5AAAAAAAAgGxTOtMLAAAAAAAAAADILuo+ki8dHNVB/NNPP/V9TJ8+fdK2PAAAAAAAAAAy%0AZ8iQIb73q1gl4XMAAAAAAADArGSmFwAAAAAAAAAAgFR59tlnbfv27RHvb9iwoXXu3DmtywQAAAAA%0AAAAg/ebMmWPjx4/3fUzfvn3TtjwAAAAAAABANiOADgAAAAAAAADIS1u2bLFhw4b5PuaCCy6wkiU5%0AVQ4AAAAAAAAU9+7nzZo1s44dO6ZteQAAAAAAAIBsxlV1AAAAAAAAAIC89M4779iiRYsi3l+6dGk7%0A//zz07pMAAAAAAAAANJv48aN9txzz/k+pk+fPlaiRIm0LRMAAAAAAACQzQigAwAAAAAAAADy0gMP%0APOB7//HHH29169ZN2/IAAAAAAAAAyIxhw4bZ8uXLI95ftmxZ69WrV1qXCQAAAAAAAMhmBNABAAAA%0AAAAAAHnn448/tm+++cb3MZdccknalgcAAAAAAABAZmzevNnuu+8+38f06NHDatWqlbZlAgAAAAAA%0AALIdAXQAAAAAAAAAQF7ZunWrXX/99b6Pad26tR1++OFpWyYAAAAAAAAAmfHYY4/Z/PnzfR9zxRVX%0ApG15AAAAAAAAgFxAAB0AAAAAAAAAkFcGDhxo06ZN831MUEAdAAAAAAAAQO779ddf7bbbbvN9zJFH%0AHmn77LNP2pYJAAAAAAAAyAUE0AEAAAAAAAAAeeOll16yW265xfcxu+22m/Xo0SNtywQAAAAAAAAg%0A/ebNm2fHH3+8rV+/3vdxt956a9qWCQAAAAAAAMgVBNABAAAAAAAAADlt06ZN9vnnn9uJJ55oPXv2%0AtK1bt/o+/q677rJSpUqlbfkAAAAAAAAApLfr+R133GGtW7e2n3/+2fexxx13nB188MFpWzYAAAAA%0AAAAgV5TO9AIAAAAAAAAAABDk+++/t759+xaZtm3bNlu9erUtXLjQ/v3336jmo4tJu3fvnqKlBAAA%0AAAAAAJAOXbt2tUWLFhWZpk7nf/31l61cuTKqeZQtW9YGDhyYoiUEAAAAAAAAchsBdAAAAAAAAABA%0A1lu7dq0TQk9E+fLl7emnn07aMgEAAAAAAADIjBkzZtj8+fMTmscNN9xgLVq0SNoyAQAAAAAAAPmk%0AZKYXAAAAAAAAAACAdBg0aJC1bNky04sBAAAAAAAAIMM6dOhgt956a6YXAwAAAAAAAMhaBNABAAAA%0AAAAAAHnvkksusX79+mV6MQAAAAAAAABkWLNmzeydd96x0qVLZ3pRAAAAAAAAgKxFAB0AAAAAAAAA%0AkLfKlCljAwYMsMceeyzTiwIAAAAAAAAgww4//HD78ssvrXbt2pleFAAAAAAAACCrEUAHAAAAAAAA%0AAOSdkiVL2nHHHWffffed3XzzzZleHAAAAAAAAAAZtOuuu9ozzzxjY8eOtTp16mR6cQAAAAAAAICs%0AVzrTCwAAAAAAAAAAQCLKli1rVatWtR133NFat25tHTp0sG7dulmjRo0yvWgAAAAAAAAA0qhEiRJW%0ApUoVq169ujVp0sTatWtnnTp1so4dOzr3AQAAAAAAAIhOie3bt2+P8rEAAAAAAAAAAAAAAAAAAAAA%0AAAAAAAAAgDxWMtMLAAAAAAAAAAAAAAAAAAAAAAAAAAAAAADIDgTQAQAAAAAAAAAAAAAAAAAAAAAA%0AAAAAAAAOAugAAAAAAAAAAAAAAAAAAAAAAAAAAAAAAAcBdAAAAAAAAAAAAAAAAAAAAAAAAAAAAACA%0AgwA6AAAAAAAAAAAAAAAAAAAAAAAAAAAAAMBBAB0AAAAAAAAAAAAAAAAAAAAAAAAAAAAA4CCADgAA%0AAAAAAAAAAAAAAAAAAAAAAAAAAABwEEAHAAAAAAAAAAAAAAAAAAAAAAAAAAAAADgIoAMAAAAAAAAA%0AAAAAAAAAAAAAAAAAAAAAHATQAQAAAAAAAAAAAAAAAAAAAAAAAAAAAACO0u4/AAAg1yxatMg++OCD%0AItOaNGlilSpVytgyAQAAAAAAAAAAAAAAAAAAAACAzFq/fr3NnTu3yLQuXbpYvXr1MrZMAIDcQgAd%0AAIAcpfB53759M70YAAAAAAAAAAAAAAAAAAAAAAAgyw0ePNj69OmT6cUAAOSIkpleAAAAAAAAAAAA%0AAAAAAAAAAAAAAAAAAABAdiCADgAAAAAAAAAAAAAAAAAAAAAAAAAAAABwEEAHAAAAAAAAAAAAAAAA%0AAAAAAAAAAAAAADhKu/8AAIBc06RJk7BpgwcPtlatWqV9WdasWWPTpk0rMm3vvfe2KlWqpH1ZAABF%0AMUYDQHZifAaA7MUYDQDZZcOGDfbTTz/Zpk2bbMmSJUXuq1OnjpUrV85atGhhFSpUyNgyAkBxxzE0%0AAGQvxmgAyE6MzwCQvRijkU9mzpxpffv2DcwgAAAQCQF0AAByVKVKlcKmKXzeoUOHtC/LihUrbOPG%0AjUWmtW3b1mrUqJH2ZQEAFMUYDQDZifEZALIXYzQAZJf169dbyZIlnSB6xYoVi9zXsGFDJ3iucdrr%0AnDkAID04hgaA7MUYDQDZifEZALIXYzTyHX9PAQDEomRMjwYAAAAAAAAAAAAAAAAAAAAAAAAAAAAA%0A5C0C6AAAAAAAAAAAAAAAAAAAAAAAAAAAAAAAR2n3HwAAAAAAAAAAAAAAAAAAAAAAAAAAAPgqUSJ8%0A2vbtmVgSAEgZOqADAAAAAAAAAAAAAAAAAAAAAAAAAAAAABwE0AEAAAAAAAAAAAAAAAAAAAAAAAAA%0AAAAAjtLuPwAAAAAAAAAAAAAAAAAAAAAAAADiMnOm2Z9/Fp3WqpVZ/fqZWiIAAAAgbgTQAQAAAAAA%0AAAAAAAAAAAAAAAAAgEQ88IDZCy8UnTZsmFmvXplaIgAAACBuJeN/KgAAAAAAAAAAAAAAAAAAAAAA%0AAAAAAAAgnxBABwAAAAAAAAAAAAAAAAAAAAAAAAAAAAA4CKADAAAAAAAAAAAAAAAAAAAAAAAAAAAA%0AABwE0AEAAAAAAAAAAAAAAAAAAAAAAAAAAAAADgLoAAAAAAAAAAAAAAAAAAAAAAAAAAAAAAAHAXQA%0AAAAAAAAAAAAAAAAAAAAAAAAAAAAAgKO0+w8AAAAAAAAAAAAAAAAAAAAAAEAOW7bMbOpUs7lzzVat%0AMtu82axyZbM99zQ74ojo57NxozufOXPMli51/79cObMddzRr1sxsn33MdtjBUm7dOrPvvzf77Tez%0A5cvNNm0yK1/ebKedzHbd1axNG/f/0+mff8wmTzb75RezlSvNtm1zP5dWrcz23desbNnY5rd4sdmU%0AKWa//262Zo37udapY9a2rVnjxql6F0ilefPc7eePP9x1WOtEvXpme+9ttsceqX/97dvNfv7Z7Kef%0AzBYu/N8yaLupXdtdT2vWtLymbUnb1a+/utupxo5KlcyaNDE74YTYt3l9nxqH/v7bbMMGs2rV3M+y%0AQQN3Wy2donja2rVmM2a470PvSbdSpcwqVnTH9p13NmvUyB0rND3Z/v3XbNo09/WXLHHfu8YovXet%0A0/vvn/4xOFn7uWySyXWswKxZZtOnmy1a5H7v+p4bNnTHLa1jAFBMEUAHAAAAAAAAAAAAAAAAAAAA%0AAADZqUQJ74BpAYXvhg83GzLEDUYrEB3q0EODg3l63ttvmz33nNmnn7oBtEgUdDzoILNevczOPNOs%0ATBlLGr3uSy+ZvfCC2ddfm23dGvmxCtV26mR2/vlmJ57o/VlFQ+9Dr1fYsGHu9AL6bO+/3+yDD9xA%0AvhcF0bUsN91kVrWq/2f96qtmjz9uNmlS0e+zsNat3Xn16GFZadw4s44d/R9z7rnuLYjWUc1PFBiu%0AX98NYYa+nh6XKIUsFaoMXacVHFfYM57tUOvEs8+aPfWU2Q8/RH7tXXYx69PH7PLLk1/EQdvL0KFm%0AI0earVgR+XElS7rB4e7dzS6+2KxCBcsJCsHOn190mgo3FIRj9X289Zb7HXzxhdmWLeHzUKA2mgC6%0Avk+NQyNGmH31lfe8CmhbP/JI93vVv4nSd6cxXa+tAhyRxofCFK7fbz+zQw4xO/lks732iv/1Nea+%0A+abZiy+6+4JI451o3Tn8cLNzzjE75ZTs2M+NGWN2zDHOpA6ajXL8ZlZHOW9LgsGDzS68sOg0FQBQ%0AeDyWfVAm17ECKmjwyCPu57pgQeTHqXCGxgrt31SMBgCKkZKZXgAAAAAAAAAAAAAAAAAAAAAAAICY%0AKZyooOEFF5h98413KC8aEya481GAcPRo//B5QUBx/Hg3WLzbbu5zkkHhbnU2V8hNAVK/8LloOT/8%0A0A1cKlCszyDZFHy85BKzdu3cUKZfGFNd2hVSb9nS7LvvvB+jTsLt27vB/YkT/cOl6nx82mlmxx3n%0AdsgtLqpXd993qGeeSc78FSANpc84Uvg8iDpta/3TeuIXPhd1Rb/lFne7+fhjSwq9pkLAKgrx/PP+%0A4XPROKHCB9dc4y6HArC5Tt2wDzjAHcM++8w/zOtH26OKTyjU3ru3W/QgaF6rV7tjw1FHmR17rNkv%0Av1jcVMRA38mVV7pjSDThc1m/3h2T77zTXRfvvTe+13//fbPmzd3tb9Qo//FOVCRCjzv1VLMOHcy+%0A/dYyvp9TQLtu3SKTKpvZSclantBiJXL22dGHzzO9jhXQvlPr2m23+YfPC8aYfv3M2rQxmzYt8dcG%0AgBxCAB0AAAAAAAAAAAAAAAAAAAAAAOQWhb4PPtjsp58Sm4+6n6pr7qxZ8T1fXaMViLv55viXQYG8%0A664zO/54N6AbD4W1FcB98klLGoUvjz7a7Iknog+CyqJFbmdwddouTJ171Xla/8YaFOzSxWzTJis2%0ALroofJq6WweFq4MoyO8VuFZn4Xgo9KvOy7EGQhcvdrs0JxqqV+fiffc1+/zz+J6/cKHZWWeZXXtt%0AbOt4NlFAuW1bN1SfaDfoE080O+88s7/+in9cVoGJL7+M/blXXeWGrFXIIlFBwXGvYh7q6t21q9vJ%0AOx76/LUv0Xaayf1cqVLuOh3inGQsz+zZbuGQwhQ8VwA9F9axAo895u5TYl0GfQ/6PjTuAUAxUTrT%0ACwAAAAAAAAAAAAAAAAAAAAAAABA1dSDt3t3tPlvYDjuYNWxoVquWG3T780//gNnAgW7wO5JKldz5%0A7bSTG/ydP9/txOrl7rvdLrwPPxz7+1HnaL/geNWq7nLsuKPZ0qVu6F2vFUpdZNWlVWHKK66whCnE%0AqG7KhVWsaNakifsZr1vndjRfuTL8ubpPQcMffzQrX94NLqozb+jnV7u223m7ShWzZcvcgJ9XN1wF%0AjPUZ9+9vxYICxQpWK1xcQAF8dR9Wd+h4vfqqu20Utssubhg8Vgrq6jvWdx26Haq7cc2a7neq9TX0%0AMaJOzgr96rv36vgeZMAAs1tvjXx/2bJmTZu6241CshoLtL56dZAeNMhdj++/33KKAvQnnxxemEDb%0AnL4DjV0aJzUWKvQfid67ukur63gk+hx33tmsRg2ztWvdYhle4+uqVe681E28U6fo3sfjj5s99FDk%0A+7VOadzRWFiunPv6Wo+1boXuB2Kl7eqkk9xCF5FoHdUYrHW64PP06pqteakbujp8RxvKTsV+rlcv%0Ad/9WSEcza5DYEpkNHx4+TYFsfTdBMr2OFX4Pl10W+f7Klf83fv39d/j4VbBvi7WQCgDkKALoAAAA%0AAAAAAAAAAAAAAAAAAAAgdygYrU7OBU44wezyy90O4GXKFH3szJneQbEvvjC74Qbv+e+3n9mNN7qd%0AzRXkLKBg9KefusE+/evVTb1DB7MePaJ/Ly+9FDl8rsD21VebHXGEWenSRbv7Kix5111mU6aEP++a%0Aa9xO4wccYAl1lp4w4X//366dG/bVshT+TLZudT8LLWdoF/nffzd74AF3eRTYKwif67307et23W7d%0AOjykqK7Y//lP0e9Y7r3XDVY2bmxZYZ99inYDvvPO8BDrLbeYHXdc8LwUcPXqgq6O0KHfSyIBdK+O%0A43qNkiVjn9f55xctPqB17qab3DC7wt8FVBBBXYu1voZui+o63ru3u64qCB+tN97wDp8raK7PW0Ud%0AFIxVwYTCFIjXc7V+LVlS9L5nn7Wybdq4BRFyhQL8KkpRQB24VVTj8MPNKlQo+ti5c81GjQqfh76D%0Anj29g8EKfF98sdnpp5vtuaf7+RY2fbrZE0+YPfecOxYUHqPOPNMdfxWC96Pv5OabvQuAqKDGGWeY%0A7bWX93NVTEBFBdR9XGHkjz5yg8ux0PbkFT7XOKdO3eeea6b1Qp3FC5szx1lnnHG/cMf1gsIK2h52%0A390ysp9r2dLdjxX6TrX0PeNfGnc9efHF8OnnRNFbPdPrWOGiGRpXvairusavo48u+vl6jV8a97Ru%0AAEAxEMcRIgAAAAAAAAAAAAAAAAAAAAAAQIb88IP7rwKWI0eavfuuWceO4aE8adUqPCimILS603p1%0AQlZgWGFGdcQtHLQuCE537mw2dqwbOgwNyomCh+pKHA11VFdQNpTCwE89Zfbxx+7rFQ6fi5ZLy/fN%0AN94d3BXSU3gx1iBmYYXD5+o8rs9Ewd7Qz0ShTHWiVRBbIXWvzsa33+52Qpe6dd0Qn6aHhs+lenWz%0A6693A6HqdFyYgoBDh1rWUGhcocWCmzoSh1IH7sKPiXRTYDSUApkKZxamDvFffhnf8s6Y4a4zod+f%0AguTxGD/+f/+tgg1aZxSSLRw+F/2/pmsd8Sr6oI7CkUKhXhSkDg3mS+3a7rapILK2m9DwuairsV5r%0A9mx3vQ1R6YYbrELhQHeujIX6HgcPdr8Tbaeh4XNRl+pLLw2friIRXsF0BXEV2NX2r3HUa7xTMFxF%0ADVTQQ92rC9Pn6PU9hXrzTbeTd2Halr791uy++yKHzwvGyt12c8dzFRZYtMjs0UfdDtbR0GtrrA3V%0Atq27rSn4rCB3aPhcdt3VLYoxdWr466lruYLzhQPT6d7PqVhHiCii4pF9/rnbkbwwbWOnnBL83Eyv%0AYwVU9CS0sImomMXXX5sdf3z451t4/NI4V0DLAwDFAAF0AAAAAAAAAAAAAAAAAAAAAACQWxQ8/OAD%0ANzAWqwcfdMPfoRSOVRdrr7BhqMsuM3v44fDpq1aZ3XZbdMuhxxV0BS9MHdEVZA+iYLoCml4dsdV9%0A/KGHLGH33FM0dBfJDjuYvfBCeHhPXaa1jAWBbYX29t47eH6HHup2Tg81fLgVGwp3enUX9upiHg2v%0A53XpYlavniVE24ICpEHbje7X+uQVglbBgTFjonu9vn3DA8vqgKyAqDp/R6NyZXf8UMfwQkqsW2fN%0AFPTNNerErXBtrDROqOtzqFNPdb+T0MBvJOpg/+mn4QUqVAzg++/9n6uu5aE0ZngVZYhmHNL65RG+%0ADqMCHV6fmTqMq8hDtCF2dTnX41XcoDAF0995xzK2nzv9dNsWMh4310c0a1Z8y6LxPZQKoWhbyvZ1%0ATN57z+yzz8Knaz/zn/+4n3XQ+KVxTl3oAaAYIYAOAAAAAAAAAAAAAAAAAAAAAAByi0Jg0YZNQ7to%0Aq1NwqH32MbvrrtiDt8ccEz79lVfMli/3f+7ff5u99lr4dHVaVcA2Fvff73aPDfX002abN1vcFM5V%0AN/JoNW9uduyxke9XZ+JmzWL7jkNDzeour0BjceHVGVxdm1eujG0+6sg8YkT49HhCy4Wp+/SgQbE9%0AR49X92iv9TXIlClul3Ovz6Rx49iWQ+Hcl182q1SpyORdPvvMSq9fbznjxBO9CxVEQ0UqQseIPfZw%0Aw8Ze3aj9qFO1CgyE8irUUdiCBd6FEVJtyJDw7UiFDFSAoFy52ObVoIE7v1CPPJKZ/ZzUqGErDzww%0AbHKt0aNjn5e2h7feCp8eTdA/G9axSOOLihx4zc/PwIHuvg4AigkC6AAAAAAAAAAAAAAAAAAAAAAA%0AIHcoHHjzzfE9VyG6v/7yDrAFdUD1ooBh6PM2bjQbOtT/ebp/06ai0xS2jqdruTqhewXwFi82e/tt%0Ai9utt8YeEOza1Xu6wsE9e8Y2r1q1zDp08A4hFxfqrtyxY/j6FWsneBU7WLWq6LRddjE7+ujElk/F%0AD0K73gcpW9btcB1q1CizRYuCw5+hevQwO/hgi0v9+mbnnVdkUumNG63+119bzlD35nisWGH23HPe%0ABQJCu0xH68IL3RB3Ya+/7gaYIwntZi9VqlhKbdniPWb27x99R+5Q3bqZtW5ddNpXX5nNmZP+/dz/%0A+9ujIEhNFXAI3fdEs98M/Q533jl8bMrWdWz+fLOPP/YeT7T/jIXGO69xCADyFAF0AAAAAAAAAAAA%0AAAAAAAAAAACQO9QlPN6Q4EcfeYd84w2wqpPzEUdE9zpB9x95ZOxdnAuoS666Uce6HJEoXNipU+zP%0ACw1gFlD4PJ6Av9f8Zs+2YsWrC7pXt2U/zzwTPq137/i+kwK1a8ffqfr448NDpAoFjxkT+TkKzb7z%0ATvj0yy6zhHgURtjxxx8Tm2e67L+/2Z57xvfc998PD+1qPEukKIFCxd27F532779m33wT+TnVqoVP%0A+/ZbSykVGAjtvF65cnQdvf2cdVb4tC+/TP9+7v+tbN/eQsutlF671v3uY6Fu5aHOPjt4/MiWdUz7%0AwW3bwotPxLscCvbXqRPfcwEgxxBABwAAAAAAAAAAAAAAAAAAAAAAuSOo66qfiRPDp512WkKLY2ee%0AGT5t8mSzrVu9H6+gre5P9nKccUZ07zca8QbyGzb0nn7QQfHNr1Gj8GmrV1uxos7KoWHHH35wQ7TR%0AmDUrfD1Q19+Qzt8xO+kks1Kl4nuuXl/PjyV4rPtCOzfXrWvWoYMlpE0bs0qVikyq/vPPlvdj4Rdf%0AhE87+WRLmNfYMWFC5MfvsUf4tMsvN1u50lLG670fd1z8Xbnjfe+p+m4LlC5tI6INlEfyxx9mn38e%0APv2cc3JnHfMKp2v8ibcAh8a9ZLwPAMgBBNABAAAAAAAAAAAAAAAAAAAAAEDu2Hff+J63YoV39+x2%0A7RJbnvbtw6etW2c2c6b34zX9n3/Ssxy//BJfkLNFi/iWQV2EUz2/4hZAL1PG7IILwqcPHhzd870e%0Ap87l9eoltlxt2yb/+X4BdK8wq8aCEiUSWw6F4Rs0KDJphyVLrFRo2D2fxsJIn+d++1nCvIpGzJgR%0A+fEKfoeaOtXt7P7442arVlnSZct7T9V3W8jzXhPHjDFbujS6Gbz4otn27UWnHXCA28k8Vz5nr3El%0AFeMXAOSh0pleAAAAAAAAAAAAAAAAAAAAAAAAgKiFhEVj6uQaqQNyIhTEUwfl9evDX2/vvcMfP39+%0A+LSKFc122y2x5fB6HwoOLlhgVr16bPOqUSO+ZYjUQTiZ89u40YqdPn3M7rnHbOvW/017802zRx7x%0A/243bDB76aXw6X37Jr5Me+2V/OfPnevfyT2UtrtJkywpIf/QSWvX2tZy5Swvx0KF63/9NXy6CmMk%0A+nl6jbMq/hHJiSe6BSp++qno9EWLzC691Oyqq8wOO8ysUye38/U++5gl+r14rUvathJ975s3x/be%0AU/HdhlAZlKnaPRSeuGWL2YgRZldeGTyD4cPj636eTevYvHnpGb8AIA8RQAcAAAAAAAAAAAAAAAAA%0AAAAAALmjatX4nufVCbxkSbOddkpseTSPOnXMfvst+PUiTa9d251PIvQ+1M1Z4cJolsOPAvHJlMz5%0AhXbjLQ523tntFD1yZNFwuboTX3ZZ5Oe9/np4B2l1Dz7qqMSXSet8sp+/Zo3Ztm3e28Ly5eHTXnvN%0AvaVA2XXrbGPNmpaXY6HXZylnn20p4RcOLlXKXU/VVXvtWu9Q9yefuDcpW9btDt6xo9nhh5sdeqg7%0A7iW6PNdfH9s8EnmtVH63Ebqgh5UneeGF4AD6xIlms2eHFwXp0SN31jHtD9etC5+e6H4/0ecDQI5I%0A8NcJAAAAAAAAAAAAAACpUaZMGWvUqJHVr1/fdthhhyI3TdN9egwAAAAAAACKmXjDzF5B7MqVzUqU%0ASHiRPMOCsQTQq1RJfBkizSeeADqyz0UXhU8bMsT/Oc88Ez7tggsSL3aQjHXW6/kqLrB6dXKDvHEq%0AvX695e1YmObPMuJ3WmDPPd2w8+67B8/r33/dx959t9sVvW5ds0suMZszJ7plURhZ88iW956Goh0v%0A62MLnTh9unvzo5B6qG7dogvHZ8s6FlqAI1njVxILBABANiOADgAAAAAAAAAAAADISmXLlnVC5g0a%0ANLDKlSsXuWma7tNjAAAAAAAAgKioY3SoChWSM2+v+UQKsGbLciC3dO5s1qRJ0WmzZplNmOD9+B9+%0ACL9PnaLPOy85y5PoOhvp+f/8E1uQNEVKqBN7vkrzZ2lbtwY/Zo89zGbMMHvySbPmzaOf97JlZk88%0AYdaihVmfPt7drjP53rNgPVpmZh9GGzAvsGmT2WuvhU/v1Su31jG9Dy+J/m2pXLnEng8AOYIAOgAA%0AAAAAAAAAAAAAAAAAAAAAyH9eHU/Xrk3OvL3mE6lDarYsB3JLiRJmF14YXZfzSNOPP97tGJ0MQUHf%0AIJHW+Ujrq8LzSI5s/SzLlDG76CKzn382mzTJ7LbbzA4+OLqwrwLIQ4aY7bef2eLFuffeU8wzav7y%0Ay2Zbtng/YeTI8BB5vXpu1/loZMvnHGk8SXSfu2ZNYs8HgBxBAB0AAAAAAAAAAAAAAAAAAAAAAOS/%0A6tW9u4NH0503yOrV4dNq1Ih+OZIRZtu+3TtUF2k5kHvOPTc8jPv66+Hr38aNZi++GP78vn2TtyyJ%0ArrNez1dodYcdoi/ccN117nqfpNuK5cvtvXffdW7LW7WyvOX1WcqPPyb18/zvbd682JexXTuz/v3N%0AvvjCXb+//NLsrrvMOnc2q1Ah8vN++cWsa9fI43qk9/7hh6l577plgQ/M7O/QiX/9ZfbRR95P8OqO%0A3rOnWalSubWOaTzxCsN77bNjkejzASBHEEAHAAAAAAAAAAAAAAAAAAAAAAD5zyv4Lb//nth8N20y%0A+/PP6F/Pa7o69io0nIi5c73DjpGWA7mnZk2zU04pOm3DhvCw+RtvmK1cWXRao0ZmRx2VvGVJdLvx%0Aer7furrzzuHTli9PbBmKK6/PMps/TxVdOOggs5tuMhszxl3Ot992w+hevvvObPhw7/sqVvQuypGt%0A7z1J1Of8lWiD5pGC6eeck5vr2I47hk+bMyexec6endjzASBHEEAHAAAAAAAAAAAAAAAAAAAAAAD5%0Ar1kzs7Jlw6dPnZrYfGfONNuieF+Ili29H+81Xc/XfBLh9T4U3GzaNLH5IrtcdFH4tCFDiv7/M8+E%0AP6Z3b7MSJZK3HNOmJfb86dPDp+2xR+THe2038+cntgzFVeXKZg0a5O7nqQ7oJ57ohtHff98NlYcK%0ALcpQWDFdl573mjhyZHixihEjwvdp++9v1qJFbq5je+2V/PEr0ecDQI4ggA4AAAAAAAAAAAAAAAAA%0AAAAAAPKfwtht2oRPHz8+sfl+/nn4tLp1zRo29H5848ZmtWunZzn22cc7dI/kS2a4288BB5i1bl10%0A2owZZpMmuf/9009mX31V9P7Spc3OOy+5y/Hll8l/vkKukXToED5twgSzf/9NbDmKK6/P02sMyXZd%0Aupj95z/e68b27fn93mOkEiX/NGlSdOKmTWavvRbcFT2W7ufZ9jm3axc+bezYxOb56aeJPR8AcgQB%0AdAAAAAAAAAAAAAAAAAAAAAAAUDwovBtK4bvNm+Ofp1enXa/gXdByvPRS/MugEG5oiDCa5UByCxyE%0ASmS9irUL+uDBRf8trGtXszp1krsMH3xgtmZNfM9dvdps1KjogqIFOnYM73T9zz9uF2zEF9wO9eGH%0AbiA515x2Wvg0vY/Qzt5+711FG5YutXy39NhjwycWDpyrs7cKWoSObV6fca6sY177WwXI//orvvkt%0AWkQAHUCxQQAdAAAAAAAAAAAAAAAAAAAAAAAUD927h09btiz+8Pcnn5jNnBk+/ZRTYl+O6dPj7w6r%0AAOHy5bEvB5KncuXwaevXp+a1zjor/PVef90NVHoVROjbN/nLsHGj2dCh8T13yBD3+YVVrWp29NGR%0An1Ohgvd249X9GsG6dTPbYYei0xYvNnvmGcs5NWt6T9+61Xv6QQeZNW5cdJpC0ffdZ/luWefOZqVK%0AFZ04aZLZ7NmRu58ff7xZjRq5u4516mRWt274ujFoUHzzGzjQbNu2pCwaAGQ7AugAAAAAAAAAAAAA%0AAAAAAAAAAKB4UCfUffYJn37jjW5X5li7jl96afj0evXMTj7Z/7kKhnt1pL7sMrMtW2JbDgXPtfyh%0A2rY1a98+tnkhftWrh0+bNy81r6VQp0Lood3ATz3VbMWKotMVtD3yyNQsh8LfsXaN1uPvvDN8ut5P%0AaIfzUFdeaVaiRNFp339vdvfdsS0DzKpUMevdO3z6bbeZ/fST5ZTffgufVrZs5GB6yZJmV1wRPv3x%0Ax83Gj7d8tnnHHc0UQg81fLi773n55fD7zjknt9ex0qXNzj03fPojj5j98ENs81J3eK0nAFBMEEAH%0AAAAAAAAAAAAAAAAAAAAAAADFh0KsodQ5+qST3C640VD3UwVmf/kl/L5LLjErU8b/+bq/X7/w6bNm%0AuUG57dujWw6FjtVl1qv7udf7ROq0bBk+beLE1L3exReHT/vii/BpCoCGhraTRUUbtN1s2BD9+nri%0AiWZr1hSdro7MXu8n1N57m/XqFT79llvMnnwyyoX2X75Go0db6VR1rs82+twUSC5s1SqzY49NTkB4%0Azhw32BzJ2rXu9/7rr4m9zsMPh0/bd1//9f6ii8yaNw8vKqL18+uvLWGLFpk99ZRlJa9t6MUXzT78%0AMLygRO3aZkcfnbvrWOHvu1KlotM2bzY77jizP/+M7rX++MN9fKxFYgAghxFABwAAAAAAAAAAAAAA%0AAAAAAAAAxceZZ5oddVT49M8+MzvmGLP58/2fr4CeQrdvvOEdkL366uiW49przVq1Cp/+0ktmPXqY%0ALVvm//y5c9338dVX4fcp3Hf66dEtB5Jjn33Cp337rdmYMal5vT33NDvooOBCB+edl5rXLwj3Kqyr%0AgGrQdqNu8HrchAnh9111lXeA38tDD5k1bFh0mgo2qKBD9+6xh5n1XH1P115r1Vq1sr0GD7ZSCiIX%0ABzVqmA0d6v1d7befG+xW0YBYrFtn9uabZscf7wa8vTpqF9i61Q1p63EKfr/9dvTFDAoCxLfeajZk%0AiPc4H7RtKHQdWixk5UqzQw9156v/joUKmCjErddu1MjtsJ2NunY1q149PFzt1RVe70UdxHN1HSvQ%0AoIHZ3XeHT9e41b598Dg9apRZhw5mCxe6/1+xYmzLDAA5KoE9AAAAAAAAAAAAAAAAAAAAAAAAQI5R%0AcPb5593wd2jn8M8/d4O96m5+yiluuK1WLbMVK8x++80NSOq5+v9Q5cubjRhhVrZsdMtRrpz7+LZt%0AwzuvK9yuZTnnHDfs3qSJG+T7+2+zn39271d40iu4p+V97rlYPhEkwy67mO2/vxtmLkwhSa1LRxzh%0ABqfVhTe0M3OVKtEHsEO7+noVICgcNFUH41RQ4Pvxx//XeV3bzdlnu+91t93MatZ0iyjMnu2ur+pS%0ArOBoqKZNzfr3j/51q1Y1++ADs4MPdjspF/bWW+42qqC7ijMoMLrzzm7YViFadWzXTeHXmTPNpk83%0A+/hjt1t1ce3y2a2b2Z13uoHrwjS2XHml2X/+Y3baae7n3aaN+71Wq+aOWepkr7FQnaxnzDCbPNkd%0At0LHsyDbtpm9+6570/Zx5JHuuKiiDs2aud+fvncFzhUK1zql19E6pe8yVIsWZuefH/y6eo1nn3XH%0AWRUiKByMHzDA7MEH3fVZgXQ9dqed3Peu+7Ueaf3Tsui9f/+92dix3ut4ttG+R99paIf233+Prlt6%0ALq5jcskl7lgUOmYqVK7iMwrEq4iFxi91bdf49csvbth9ypSiz1GY3SuwDwB5hgA6AAAAAAAAAAAA%0AACArbdu2zTZs2GD//POPbdaFZYVoWrly5axChQpWsmSxvCwQAAAAAAAAiahb1+y999ygamhgUP//%0A9NPuLVrqovvKK7GHiBWCVwhd4bstW4rep/DbAw+4t2hVrmw2cmTqQsfwd/nl4Z2X9b1q3dAtEgVc%0Ax42L/fUUllQIUoUJvPTtaylz331u9/OpU/+33Tz5pHuLlkKm2g4rVIjttRV2/+wzs2OPNVuypOh9%0AChKPHu3eEJ1bbjHTefabbw6/T4FvBZVDw8qpsn79/8Lo8dA6pTFVBUGi0bOnu85ccIEbcA8NSL/w%0AgnvLNwrdB32nCoNrH5Uv65heXwUqDjzQbM6c8Pu/+869BenRw+yyywigAygW+Cs8AAAAAAAAAAAA%0AACArKXw+efJkmzlzpi1btqzITdN0nx4DAAAAAAAAxEUhtPHj3a7UiVC31jFj3C6v8Tj5ZLMPP3Q7%0AriaicWOzL780a98+sfkgfmec4RYTSJeyZc3OO8/7viZNzDp1St1rV6xoNmpU/AHVOnXcEPkee8T3%0AfIVj1XVanc6TaHuJEra9OBY9vekmt7N8sotXqDhHuuyyizsGat2Ixdlnm33xhdttPVffe6zatTPb%0AfXf/xySj+3m2rWO1arkd0OPdT55+utnw4WYlSsT3fADIMcXwiAgAAAAAAAAAAAAAAAAAAAAAAMDM%0A9tnHbOZMsyuvjL0Lc+nSbvj3xx/NDj88seU48kizH35wA3+ab6xB4GuuMZsxw2yvvRJbDiTupZfM%0A7rzTrFKl9Lyeupx7hSF79059SLJuXTfMef75sb3WSSeZTZsWe1A4VL16Zh995HY11raciN13t39u%0Ausk+eeYZ+7dqVSuWjjvObPZst0t1jRqJBYKPOcbs1VfN3ngj8uN22MHs3nvNDjrIrFSp+F9P25qW%0A+aefzPbcM755KJA8a5bZoEFm9evHvywqXnDIIWZDh5p9/bVlfRd0v+9QBTVyfR3zstNObqGCu+82%0Aq1Il+oIZzz1n9vLLbuEPACgmYvxVAgAAAAAAAAAAAAAAAAAAAAAAkCbbt6f+NSpXNnvwQbMbb3TD%0AZerQ+s03ZmvXhj9WIfX99jM79lizM88023nn5C2HusIOG2bWv7/ZiBFuV3R1eN6wwXuZFZjs0sUN%0ACaoLe7yef969ZeN3pkB+srvwppqCtLfcYnbFFWZvvumGUKdPN1u40GzdOrP16822bUve661eHf6Z%0AK5x57rmWFgpwKmx79dVmzzzjdkX/9dfwZVJYXIFRBebbtk3uMpx4onv77js3jK5u1gq467OOFHxu%0A3tztvn7ooWZHHGHWsKFtXLHCNiiYmo3mzUvf9zlggBsQ1nep8XDSJLM5cyKvt/pu1U1bRQBUjEMB%0A7GgKMKjYxvXXu7cVK9xiBhMnmn37rRtS/vNP7/FEIe+mTd0CBscf7373ySj4UK6cux5ffrnZxx+b%0AjRxpNmGCG2zfsiVyR229dxX/0Hs/7DCz6tWzbz/nRWPrxo3e92nflsh+JVvWMb91T/v8fv3cEPuY%0AMe44vXix2b//umPELru465j29926uetHNnxvAJBGBNABAAAAAAAAAAAAAAAAAAAAAAAUJFTwUDdZ%0AssRs6VKzTZvcjqcK4ykEl+qu0gq9KRinmwJuCmEuX+6G4hSAU1BdN2Q3BRjTEaBX6DvUCSekfx1p%0A0cLsoYfcm4LfCxa4gXttO9puUhVmLUzFIXQroO3377/dIg4KnKpwg7qbp2NZcp2KbXTv7t5k82Z3%0ALFLBA41FFSu6n+eOOyYn/K1u2F27urcCGnv/+sstBvLPP+5rKrys70/LlypaVxQ61k22bjVbtMhs%0A5Up3mcqXd5dDQfNoO2hnI3X1vuOO4rOOedH316ePewMAhCGADgAAAAAAAAAAAAAAAAAAAAAA4BXO%0A0y2TFHZv0MC9AaEU9B4xIny6uoxnksKi6lacaTvt5N6QuDJlzBo1Su9rquCGCnJkWqlSbkdw3ZBf%0A6xgAwFdJ/7sBAAAAAAAAAAAAAAAAAAAAAAAAZJ2XXzZbs6botF13NTviiEwtEQAAAPIEAXQAAAAA%0AAAAAAAAAAAAAAAAAAAAgl2zbZvbAA+HTL77YrESJTCwRAAAA8ggBdAAAAAAAAAAAAAAAAAAAAAAA%0AACCXDBtm9ssvRaftsIPZuedmaokAAACQRwigAwAAAAAAAAAAAAAAAAAAAAAAALlixgyza64Jn37Z%0AZWZVq2ZiiQAAAJBnSmd6AQAAAAAAAAAAAAAAAAAAAAAAAACEWLjQvcnmzWbz55t98YXb/XzLlqKP%0ArVbNO5QOAAAAxIEAOgAAAAAAAAAAAAAAAAAAAAAAAHLTpk1mU6em9zWrVDFr2TL1rzN0qFn//tE9%0A9qGHzKpXT/USFT9r1pjNnp3e16xVy6xp0/S+JgAAQAgC6AAA+/HHH23WrFm2aNEiW7dunZUvX95q%0A1aplLVq0sDZt2liZMmUyvYgAAAAAAAAAAAAAAAAAAAAAEG7xYrMOHdL7moceajZunGWNnj3NevXK%0A9FLkpdIzZpidcEJ6X/Scc8yefz69rwkAABCCADoAFFMLFiywRx991F5++WUneB5J5cqVrWvXrnbZ%0AZZfZ/vvvb7lo48aN1rp1a5szZ47n/cOGDbNenHABAAAAAAAAAAAAAAAAAAAAkEtKlDC79FKzBx/M%0A9JIAAAAgz5TM9AIAANJr27Ztdvfdd1vz5s1t0KBBvuFzWbt2rY0YMcLatWtnZ599tq1evdpyzR13%0A3BExfA4AAAAAAAAAAAAAAAAAAAAAOaFkSbOqVc3atDG7/HIzded+5BGzUqUyvWQAAADIM3RAB4Bi%0AZMOGDXbKKafYqFGj4nr+iy++aJMmTbKPPvrIGjdubLlg6tSp9sADD2R6MQAAAAAAAAAAAAAAAAAA%0AAAAgNnfc4d4ybfv2TC8BAAAA0owAOgAUE1u3brWTTz7ZRo8e7Xl/mTJlrGXLllazZk2n6/mPP/5o%0A69atC3ucOokffvjhNmHCBKtbt65lsy1bttj555/v/AsAAAAAAAAAAAAAAAAAAAAgDzVqREAaKbPl%0AoINYvwAAQLFUMtMLAABIj9tuu80zfF6tWjV76KGH7O+//7Zp06bZ2LFj7ZtvvrEVK1bYm2++abvt%0AtlvYc+bNm2enn366E2rPZoMGDXI6oBcoWZLdHgAAAAAAAAAAAAAAAAAAAAAAAAAAfkjiAUAxMH36%0AdLvvvvvCpjdu3Ni+//57u+KKK6xq1aphHdHVMX3KlCnWuXPnsOeOHz/enn76actWs2fPtv79+xeZ%0AduGFF2ZseQAAAAAAAAAAAAAAAAAAAAAAAAAAyAUE0AGgGLj66qvDupVXqlTJPvzwQ2vSpInvc/W4%0At99+2/bYYw/Prurr1q2zbLN9+3br3bu3bdy48b/T9tprL7vyyiszulwAAAAAAAAAAAAAAAAAAAAA%0AAAAAAGQ7AugAkOe+++47+/TTT8Om33rrrbb77rtHNY+KFSvakCFDwqavWLHCnnnmGcs2gwcPti++%0A+OK//1+yZElnOUuXLp3R5QIAAAAAAAAAAAAAAAAAAAAAAAAAINsRQAeAPOcVEN9xxx3t0ksvjWk+%0AHTp0sM6dO4dN9wqmZ9LChQvt+uuvLzKtX79+tv/++2dsmQAAAAAAAAAAAAAAAAAAAAAAAAAAyBUE%0A0AEgj23ZssXefPPNsOlnnnmm09U8Vr179w6b9vPPP9uUKVMsW1x00UW2Zs2a//5/gwYN7K677sro%0AMgEAAAAAAAAAAAAAAAAAAAAAAAAAkCsIoANAHps0aZKtXLkybPrJJ58c1/yOO+44q1ChQtj00aNH%0AWzZ49dVX7YMPPigy7fHHH7fKlStnbJkAAAAAAAAAAAAAAAAAAAAAAAAAAMglBNABII99/vnnYdPU%0A+bxDhw5xza98+fJ2wAEHhE3/7LPPLNOWL19ul112WZFpJ554op1wwgkZWyYAAAAAAAAAAAAAAAAA%0AAAAAAAAAAHINAXQAyGOTJ08Om9amTRsrU6ZM3PPcf//9w6ZNmTLFMu2KK66wv//++7//r67njz32%0AWEaXCQAAAAAAAAAAAAAAAAAAAAAAAACAXEMAHQDy2IwZM8Km7bnnngnNs3Xr1mHTVq1aZfPnz7dM%0AGTNmjL300ktFpt19991Wv379jC0TAAAAAAAAAAAAAAAAAAAAAAAAAAC5iAA6AOSpf//91xYsWBA2%0AvVmzZgnNt2nTpp7T586da5mwbt0669u3b5Fp7dq1s4svvjgjywMAAAAAAAAAAAAAAAAAAAAAAAAA%0AQC4jgA4AeUrh823btoVNT7QreKTnz5s3zzLhxhtvtD/++OO//1+6dGl75plnrGRJdnEAAAAAAAAA%0AAAAAAAAAAAAAAAAAAMSqdMzPAADkhL///ttzeu3atROab6TnR3q9VJowYYI9+eSTRaZdffXV1rp1%0Aa8sFEydOTOj5M2fODJu2Zs0aW7FihaWbXjeaaQCA9GOMBoDsxPgMANmLMRoAsss///xjGzZssE2b%0ANoXdVzBt5cqVnvcDANKDY2gAyF6M0QCQnRifASB7MUYjn7DuAgASRQAdAPJUpBBy1apVE5pvqVKl%0ArFKlSrZ+/foi05cvX27ppAvJLrjggiJd3ps0aWK333675YoDDjgg6fOcNm2abdy40bLB9OnTM70I%0AAIAIGKMBIDsxPgNA9mKMBoDM2bx5sy1btszzviVLljj/6m8WZcqUSfOSAQD8cAwNANmLMRoAshPj%0AMwBkL8Zo5Kqff/4504sAAMhxBNABIE+tW7fOc/oOO+yQ8Ly9Auih/59qAwYMsJ9++qnINHVDr1Ch%0AQlqXAwAAAAAAAAAApE7JkiWtfPnygY8BAAAAAAAAAAAAAADJQwAdAPK4I4iX0qUTH/q9uoj8+++/%0Ali4zZ860++67r8i0M844wzp37py2ZQAAAAAAAAAAAKlXqlQpq169eqYXAwAAAAAAAAAAAACAYoVS%0A8ACQp7Zu3RrxQq1Eec1jy5Ytlq73df755xcJ2NeoUcMeeuihtLw+AAAAAAAAAAAAAAAAAAAAAAAA%0AAAD5jA7oAJCnInU6T0ZQ3GseXl3RU+Hhhx+2yZMnF5k2cOBA22mnnSzXTJgwIeFO8H379i0ybe+9%0A97a2bdtauq1Zs8amT59eZNpee+1lVapUSfuyAACKYowGgOzE+AwA2YsxGgCyE+MzAGQvxmgAyF6M%0A0QCQnRifASB7MUYjn5QvXz7TiwAAyHEE0AEgT5UrV85z+r///pvwvL3mEen1kmnu3Ll22223FZl2%0A6KGH2rnnnmu5qEOHDkmfp05uqCN8NsimZQEAFMUYDQDZifEZALIXYzQAZCfGZwDIXozRAJC9GKMB%0AIDsxPgNA9mKMRq6icAIAIFElE54DACArVa5c2XP62rVrE5631zzS8eOkd+/e9s8//xQJvQ8ePNhK%0AlCiR8tcGAABAFpo71+zuu826djVr2tRMf+gpVcpMx4eFb+++m+klRXHSqFH4OjhvXqaXCtnssMPC%0A15lx4zK9VMiG7fmOO8JfX9MAAMgGmd5PZqPnnw//THr1yvRSAQAAAAAAAAAAAAAQFzqgA0Ce2nHH%0AHT2nr1q1KqH5bty40TZt2hT16yXLs88+a5999lmRaTfeeKM1b948pa8LAACALLRypdnFF5u9/rrZ%0Atm2ZXhoAAAAAAAAAAAAAAAAAAAAAyCsE0AEgT9WpU8dz+pIlSxKab6TnR3q9ZFi8eLFdc801Rabt%0AvvvuTgAdAAAAxYyORw84wOz33zO9JAAAAAAAAAAAAAAAAAAAAACQlwigA0CeqlevnpUrVy6sW/kf%0Af/yR0HwjPb9x48aWKh9//HFY5/bzzjvPpkyZEnOQ3ctvv/1mkyZNCpvepk0b5zMEAABAFjn9dMLn%0AAAAAiM2YMeHTjj46E0sCAAAAAAAAAAAAAAAA5AQC6ACQp0qUKGFNmza1H3/8scj02bNnJzTfOXPm%0AeE5v1qyZpcr27dvDpl133XVJm/+AAQOcW6jff//dGjVqlLTXAQAAQILGjjUbNy58+p57mp1zjvtv%0AlSpmJUsWvb9587QtIgAAALLQMceET/M45wgAAAAAAAAAAAAAAADARQAdAPKYOniHBtCnT5+e0Dyn%0ATp0aNq1BgwZWs2bNhOYLAAAABBoyJHzaCSeYvfmmWWlOcQAAAAAAAAAAAAAAAAAAAABAMoS0BAMA%0A5JN27dqFTVMgffXq1XHPc+LEiVG9DgAAAJB0X30VPm3gQMLnyC7z5rkdVQvfGjXK9FIByEV33BE+%0AnmgaAAAAAAAAAAAAAAAAAAApRgAdAPJYp06dwqZt3brVxo4dG9f8li5d6tkB3et1AAAAgKT66y+z%0ARYuKTqtXz2zXXTO1RAAAAAAAAAAAAAAAAAAAAACQlwigA0Aea9GihTVt2jRs+muvvRbX/F5//XXb%0Arm5bhZQoUcK6dOliqdSrVy/ndRO9/f77757zHzZsmOfjG9GlEAAAIHssWxY+rUGDTCwJAAAAAAAA%0AAAAAAAAAAAAAAOQ1AugAkOfOOuussGnvvvuuLViwIKb5KJD9xBNPhE0/7LDDrAHBHwAAAKTa6tXh%0A0ypUyMSSAAAAAADSaP369TZu3Dj75ptvbPHixUVumqb79BgAAAAAAAAAAAAAAJA8BNABIM/16dPH%0AypYtW2Ta5s2b7ZZbbolpPuoS/vPPP4dNv+SSS6KehzqKq2N64RtdxgEAABCVf//N9BIAAAAAAAAA%0AAAAAAAAAAAAAQLFQOtMLAABIrXr16tl5551nTz/9dJHpw4cPty5dutgpp5wSOI/Zs2fbVVddFTZ9%0Azz33tG7duiV1eQEAAOK2bJnZd9+Z/fqr2Zo1ZhUrmtWsada0qdn++5uVKpXa158/32zGDPfftWvN%0Atm8322EHs513NttjD7PddrO8s22b2Q8/mP30k9mff6otnVnp0mZVq6r6kNk++5jVrp3ppcwtixeb%0ATZli9vvv7nqsz3OnncxatTJr08asZBprCW7c6C7L7Nnu9rVhg7td6Ts966zYCwhMm+Zun0uWuPPS%0A9qF51avnbqPly6fqneSPFSvc72TuXLNVq9zPVd9JnTpmzZub7bWXu87kO42v+gw05v79t7utaH2t%0AUMH9PGrVcscgjf/Vq1teWb7c7Pvv3W1p9WqzEiXcfV3LlmZt25qVKVM81kGNI1Onms2b534OW7aY%0AVapkVr++WYsW7n43neNlPtB3qs90wQJ3f16tmrsttW5ttvvuqT2WmD7dbOZM93vdvNndPzRsaLb3%0A3u62nA7aL82aZfbLL866XX7JEtt13jzbWq6cbalQwTbuuKOV1D5LxzYhhR5zno7hNK5oe9IxbOXK%0A7nev713fgcaZVNJxhj77hQvN1q1zX0/LoHVA65/+RfS0P9Qxl7bpgmMujcv6TLUOa4zcddfk7S80%0AXmi70feofYT2yfoOa9Rw98HaF+t7TPVvMS9alsmT3WXTPkvbrtbtXXYx69DBrFy51C+DvoOC34gr%0AV5pt2uTur6pUccc3fR/adyXbP/+4Y/pvv7nHSloPNK5rHWjQwD1myIVjRo1P+vzmzbMyy5bZLn/8%0AYev1+f37r62sU8fW6HdSKulzmzTJXce1fms91nqt3/b77efurwAAAAAAAAAAAAAAyGM5cHUBACBR%0Ad955p73++uu2QhdJFdKzZ0/bsmWLnX766RGfO3XqVOvataut1gXdIR599FEryQXdAAAglbwCLwoe%0AFvb++2YPPWQ2frwbYvKii+1PPNHs9tuTG2JRSOuJJ8xee80N7fhROK97d7NLLnFDernsm2/MnnrK%0A7L333DCHH4UAdbx50UVuECVa0YSd9J0HPS50fckEhUsUOilMAfOCUJ3W2xEjzB57zC2iEGmZFZg5%0A91yza65x/zsehx3mfm6Fff65O73AJ5+YPf642ccfuyEmL9EE0LduNXvzTbMXXzT79NPI8xIFhw8/%0A3Oycc8yiKJL1Xz//7AZ3CtM6odBVMkKLH31kdvTRRacp9KIwUaTASdD3HSuF8Z591uyll9yAoN86%0ArWU79lizPn3MOnWylI69sejVy+yFF4pOGzbMnR6LL74we/55s3feCR57Cij41r69+7kcf7wbwMtF%0ABfs6fQbatrwozHbaaWY33GDWuHHyXjsT66AXFcJQcb1XXjH78Uf/xyocdsIJZhdf7IbsMk3jvAr7%0APfJI+H0a+95+2y3eEuqOO8z69y86Tccymh5k3Dizjh2LTjv0UHd6AY3LQ4e6+3S/z1RhzYL9T7LC%0Adn/9ZTZokDs2KBzpdxyhY4gLLigaFk3GOKWA5ssvu/upr78usm1VNLOWoY//z3/cZVBBmIMOco8t%0AFWJNdUA7VjomDR0DdPxb+Fi18LGHArqRKNyp47hbbnGLXSSLihfpGFrHCVoX/Oi99Ohh1q+fG5xN%0AZN8TKtrvLp59VjppnNZ6/Prr7rqsQg5+dNx1yCHueH3GGbF9t9puRo82++wzdzzRdxm07Wn/dOCB%0AZn37mnXtmtg2E81xlvaVGl90HKdCKZH2VzrG03i6556WVAorDxli9u67bgA8iNbrI480O+kks2OO%0AiT+srzFd+2pt21995RZniUT7HL2m9tf6N5vo+9T+XuODjun/n0p/NPn//271//+u2mknm9e6ta3Q%0Ab4hYxocgKuJw333uMaeKBnjR/kDr0LXXuus3AAAAAAAAAAAAAAB5iNQgABQDNWvWtGd1sXiITZs2%0A2RlnnGHHHnusvffee/bXX3/Z1q1bbdWqVTZ+/Hjr06ePtWvXzhaqA1GIK6+80jqGXsgMAACQTgqA%0A6oJvhRgUoI0UPhcFFRUcUfBbYZdkdEK77jo32KgL04PC5wXLq1CvutTqQv9ow5PZRMeFCvQpzKlA%0ATzTvQR3SFVpS8OnBB/2/p+JIAYsDDjA7+2w3AOYX4FFA7/773a6VCpYkm+bfpYvZUUeZjRzpHxiP%0AJiyr7U1h2FGjguelbUqPO/VUN8z37bfRvY66s6p7emH6DBXCSgav4JoKSaSr26HGLQWqrrjCvzhB%0A4S6kb7zhBokUNFVAPx/88Yc71us96TOJZfxU8Evby5lnxl+4IZMUulZAsGBfFyl8XtDp9Zln3KIM%0A2jclowBHNqyDes8DB7rLceutweFzUZdZFSvQ+KBAnzqoZorCmief7B0+19g/Zox3+DzVNM6qY/2l%0AlwZ/ptoGFYRv1swNNSZKwUzNSwFRv/B5wXGEiveoE7e6+SaL9nPaVnr39i/sEEpBRHXD1bIrcKhw%0AfK5RN2gdyxUce/hZutRdd3XMq0IJidK2ef75bmEBHZMHhc8LjpXuvdddhptuSuz4JN8oYKzj6513%0AdgtuKBAeFD4vOO5SOPvyy93u2xpjoym8pWIEKkqgY6Enn3THjmj2Ndo/KbTerZtZq1ZuSD4V1q5V%0AxVV3/6Nj0Ujh84L91VtvuWOL1qtk0FipYgkaWx54ILrwecFvLO1vVShHv5mi2c8Vpu+gYH+tMU3r%0AgV/4XFRsVgFvHffrOEOh+Uxbvtz9nazfOvrNUyh8Hkm1pUtt77Fj7ZALLrBG+gwihcWjpXVGBWP2%0A3dfs1Vf956f7VJBNBUnOO8/drgAAAAAAAAAAAAAAyDME0AGgmOjWrZvdfffdnveNHj3aub9OnTpW%0AunRpq169uh122GE2ZMgQ2+xx0WKXLl3sPl3MDgAAkCm6QF6hMgUnYqGLxBViinBcFHVAQIEjBTWi%0ACXiEUgBbwav99nM7BuYKdc1WQEOBrXg7M159tdlxx7khFLjhEoWt1VE+FgqMqAO5gv3JoiIK6hKs%0AEHiioY0LL3TDstGGbkIp2KeunAoFRUMdD0MNH24J03qqzpXRvF6y6XPUd6wwi8I48VCgUuOMOjfm%0AMo2T2k4UJEtUoqGkdFu82C1QodBerO9TXdC1DgUF0LJ9HVSxARWbUdEXhQXjodffZ5/UBR6Dwrsq%0A3uc1lihMryIXZcqkf7kUJFZAU0HkWCgsrLDi2LHxva5Ckpdd5gYMdVwQCxUz0L6hcAf3eClQrYI6%0ACosmKtfC0NoOFD4PCp577RNVJCaRAi+zZrnb4nPPxVcgQ+PSPfeYHXyw2aJF8S9HvlAgXJ+Fjq8T%0AKWylz1WFHqL5/aVAbrxjcQG91uGHmw0dakml8Um/0dQBPBYqPqH1SuNSInTcqnC9utAnUgBGBVO0%0A74hl2zzxRHd/HU1BBy86ztC48OWXljETJ5q1bu3+To62IEghpTdtskbDh1t5fRbx/tZUAQMdczz0%0AUOxF0xR+P+KI2PdtAAAAAAAAAAAAAABkudKZXgAAQPrceOONVqFCBbvmmmucTufxOOuss2zo0KFW%0AJhMXSAMAAIgCJ+qsqtBFYVWquF3fdtzRvfBbHdMiheYU3FVgQ7dYqIv5YYf5B2vVgbBePTdQpgCB%0Agr1eIQTNQ/NSQE+dorM9fH7MMZG7upUu7X72et96jL4bfVZe1OlVF/YrvFaxohVbK1a4HXFDgyIV%0AKrifZe3abphI60+kUNFdd5lVrmx2/fWJLYvCFp07m82fX3S61uHGjd1Ol/r9oOIL2v4i/ZZQ6FWd%0Ahj/8MPJraTtVZ8eaNd11RdtI6LZcMC8F3RTmUIdWP+rGqU6FhcPFv/7qhuwURIqXAkSh67yWXdtt%0AKunzVWdRv8C1xrlddnG7JiukrPXEK1ytkNgpp7iBMc0z12j5NV5EChqWLOl2btWtUiW3KIhCR+qo%0AnMmO18mgQKA6oc6Z471d1q3r7usUoI3UQfrll90xJdaQX7asg3quxiZ16o6kTh2zBg3c/YnWEy2H%0AV+heYT7NS4VrEhkXYg1Mq6usujeHfoeDB5ude65lxKefuuNmaGdgfZbalvSdah+lsKnXfl/TVJxA%0ARVRq1IjttW++2eyxxyLfX62aO85qvjqG035JRVcKaJ1XuDDW8HRhWq+vuCLy/eXLmzVpYpurVLGV%0AGzZY6Y0brfSGDVbh77+tTK53t1UAXIWACn+mBduzjl/1ueuYQ/tQrwCnxoa+fd2iIOpgHwutLyrG%0AsGyZ9/0lSrjHP1oHtQ1HOj6Q775z56WwrI5RiiMVj+jUKfJnVLAu63utVcusbFm3+7zGyUj7jETo%0A+K5g/ND+WOO3vmv9HvMK8mr8UaduHQ+qK3qiNDZoPjNnFp2ufYP2mfoMVCxCY4r2WV4UfFZhjjPP%0AjP31n3jC7NJL/YPneq/ad+tf7S/1fejzSaQ4juahoiDaJiIpvH3rmF/HDV5BdW37mpfGSK1b6fTJ%0AJ25RkEhjrMaHxo1t64472potW6z0ihVWftEiK+NRDK6UflvrWF2/X/U7KVoad3Sc8vnnkR+jdVzH%0AHNqeCn7nF16/FaLX+qP9FAAAAAAAAAAAAAAAeYIAOgAUM1dccYV16NDB+vXrZ99//33Uz6tbt67d%0Af//9TgAdAAAgoxSaKghb6GJ0hVR1wb+6tpUq9b/H6WLwCRPMbropvJubwgEKPaizruYRDT1HQViv%0A8Hm5cm4AVmGyXXctep9Cu+rEp67ruug/NBDXo4cbrtOF7NlI4ZHTTvMOBCisdtttbrhQYYrCpk51%0AA3bPPBMextDF+erW+NRTkV9XjylsyhSzfv2KTmvTxuzJJy0naX1RaKHAbruZ3XGH2zlcwZ3C67GC%0AEAMHusFJrzCfukiqe3m8bryxaBdcdR/UfBX8VaCoMBUWUMdeL1de6R0+VwBKXRm1feg7K7ydigK2%0Azz7rdqQt3ElW713d1Pff32z33SMvf/XqblD3zTeLTtdyJhI09XqfGgOiHTPipS6ckYK/Gi8uucR9%0AX4WXQ2OLOiz37x8+RikwWPDZN21qOUVFFrw6FGu81zakoJTCbl4UsJwxw91u9Hnqv3PJgAFmhX+z%0Aq8CHvl8VrtA6X9ikSWaPP242YkT4fLRtKUimcTzX1sHLL/cOn6vwgEKw2o9rnqH7LBWP0HKEdpBV%0AIFLLr3Uh1uB0rBSAUxhS4cDCNKZqrFIhnUzQZ1I4fK5wpj7nnj3NWrQo+ljt9997z91HFN5ficKL%0AN9zg7uOjpTDgvfd636egvo4LFP4svI9QIFDPGzTILWBTEJLUPiUeCitq/Q2logAF+6n99nOWYe2K%0AFTax8PHj9u12aKNGVk37rA8+cPd3kcLU2Uj7V4UrC8Lnes8XXODetB0V3p71OSkQqu8+dOzUenHx%0AxWYffxzba2vb8/q8tE3oWF2hTQU7C9OxibqlqxtxaMEE3derl3/Rm1tvdY8jCig4H3S8GUk27T8V%0AINcxmlf4XN+jxnsdryiEq2OwUNqv6jfSG2+4n1/hY69oKUjdpYtboGrvvd3iAV7HRwqGjxvnjhVe%0A+xVtd/vs4xY0SYR+I0yf/r//1/HBNdeYHXKI+zutsGnT3H2E9lmhLrvMPRaPJbiszzFS+Fzhbx0f%0Aa57qjh5K25pC8yrMpUIt+v0ULb2exm6v8LmOjbSdarzfc8/w70aflULz2r4KF5bSuqBtUcuUruIO%0AOmbQ2OT1W3Ovvdx9g9b3WrVs4/r1Nn3yZNuwYYMtnDPHdv7pJ9t31CirFbot6HPUd6lCVtHSby2v%0AcU37JK1fffqY7bFH0ftU0EHFfu68839FO0aOjFw8DAAAAAAAAAAAAACAHFRi+3a/kvwAgHw2duxY%0Ae+mll5x///ToDletWjU7+OCDrXv37tajRw8rF3rBXo5ZtWqVPfzww2HTu3XrZnvrYskcM3HiRDvg%0AgAOKTJswYYJTYCDdVqxYYV+GBPu07tRI9UX9AID8H6P9gp4K4L39dnA3YoVYFSgaPjz8PgUTFVCI%0Aho4jFCDwCqToQvOWLf2fr4576obmFSzQhfUKV2UjLbNXQENhMQXrQ4OQoRQc0zxCQ3iiIIrCK9FQ%0AeEXdLgtTUE3Ts51COaHdxQs75xw3jK9OxX4UMFWYIvRUjgLjCqqqE32Qgo6Akdx+u1tUQAHPWChQ%0AqUIEoRSMVxhUn0E03YIVZAoNOioYp263ocH1wkaNCl+XFL5RYN4rfBVNGMaru6u6wgaF0Ly+b3VA%0ADvkMvMbnw3bYwaoqZBPawVnrxiuvuN0h/fzzjxvM1bbpFdrW60WznniNvYmcQlRIMDTQr1CQpkei%0A11OnydBOpQp5aTyOdR1VQEvP8/psMi1ou1THYi23ukP70b5IIc/QMKE6v6rgioJw0XxO+k2Z6XVQ%0A+x2vDqJ6D3qfIb+Fw6h7toJ3CtGGUtBNgcFoRLk9F6Ewmo47QgOzCtcq7OkVQoxEhUkUlAwdpzU9%0Anv1maLBP+2F1xg36LI84omi4s2Cd0PYZqQhEYQoWal+lMbQwjevqOhxNN3gVU1AA0KubcrTjlELs%0A2s8Upn2EQocHHxzbMbS+X20TClXrOC6baD+qrs+RKOyrEH3QuqjvTdu813b0yy9u8ZxoqOO8isx4%0AHSPoWD40eB5KYVgVmvE6lnrsMe+iAunYt2WKjnd03BNK34fWSQW6o6Xjc32GKkzwwAP+j/30U7dA%0AiQrAaDuKtSCPfncpHB8azr3ootgKSvkdV2t7fv55d18YRAUKVOwllApoaayJhvYHGtsUtA+l4g76%0AfRfNGFm44JaKlqkwSMiYFEbzvvba8Ok6jtQ+OJp9vgoRKByvcb4wbW/a16ZqP1lA46j256FFclUg%0A4/773bGjkPXr19vk/w+gzy94ze3bbf+RI22fgiIlhb31ltlJJwUvhwpaaJ8Yevykz1BjpY5f/Kjg%0AnMZKfX9+v/e0bgJAnsv589AAkMcYowEgOzE+A0D2YoxGPsmmvAEAIDfFeKUmACCfdOrUyZ5//nlb%0AuHChrVy50n744Qf79ttvbcaMGbZo0SJn2siRI+3ss8/O+fB5QaD+jjvuCLvlYvgcAIBiTx07FawK%0ACp+LQorquhfamVyivQhcHc0UyvXq/qdQTlD4XBo2dIMXXmEddXYMDd1mA3Xe9gqf63PXBf1B4fOC%0AkLhCMvrOQinQn4vBn2RSwFLdB4PC56KAlVehAnUnHTo08WVRoFG3WIO96nzsFdQ56CA3bBpNAEXU%0A5VyPr1mz6HQVbXjnHf/ndu5sVqdO0WkKU3mtv9HwKlih95PiDqgVNc6EBn8V0FRYNij468ygohv0%0AVsA2lLpkKxibK7Reh4bPmzRxx8tY11FRV+NsDJ8HUQBNBR6CwueiENlrr4V/PuqWq0BbNBSkzfQ6%0AqICxAo6hdtjBDRAHhc8LQmPa/tWpPZQ+T3UoTwV9zmedFR4+V7BN7z+W8Hkqqdu5xtug8HnBZ6nO%0AvGXLhoeTtb5FQ+Hx0PC5PP10dOFzOf98NxiaCB2HhbruuuCgpxd9HgoUZlv4PEjt2m7oNJp1Uccm%0A2ma9LqSJ9hhaBV0UcA6lY2dtz0Hhc9Gy6njbqyPzzTd7h3/zlQL7XuFzhc6//jq28LnoWF7HHkHh%0Aczn8cLdTt4pQxRo+LzhW0zaocHHoMVcyOkZr3/fee9GFz0Vdq9UhPVQsIWEFxb3WP32mKq4RS/hc%0A9P1pHxU0JingfdNN4dNPPdUtdBJN+Fy0P1VhgdBiTSpOEhoKTwV1HQ99HX2P+gxCwucRlShh355w%0Agv2m9x5KBVuicf314eFzHc/oswwKn4vGMY1nXucbAAAAAAAAAAAAAADIcQTQAQD/DWe3bNnS2rZt%0Aa61atbK6ClMBAABkK4Vw1W0uWiqmo4BRKAU1oqEggkK2odStz6/DZCh1oVUwLzS0obDdE09Y1vEK%0ADFWqZPbii7F1lVbFVK8AgMJourC/uFI4RMHxWMK0CmUq1B8q0VCeupDeckt8z1XAJrTDvUJiCn/G%0AWshKAQ7NL5RX59TC1FH5zDPDp4d23Y6GiiJoHQ/l1607CarMm2dlFAr0KjygDtjR0vqksGdoID/S%0ANp2tFizw7uqpMHRxoXFW63As461C6Arqeu3HQsNVXqF/r2B2utdBdRtVuM4rLKhCAtFSeExFB7wK%0AfCR7W1Bov3dvNwwbWlhF663C3vXrW1bQeKngeOXK0T9HBUJOOSX+4yivfZQ6KKtDcCz0eH2eyRxX%0A1E26OBk2LLZ1UUVh1KE63u9ex7ehXes1Rih0HEuHCAU7vbZbFYmKZ1+fq9S1O5RCzirUE1rAJ9ni%0ACZ2H2n9/s0svLTpt/fr4CwYVds01Zkcdlfjn+d13Zps2BT/322/doLZXcan+/S2lVIxn8+ai0/bY%0Aw/t3ZhAVSFFn+1APP2wppWOSRx8Nn67PTscyMZrTs6etDS30NmuWG7D38+ef3t+jfhdpfY3ld34y%0ACoIBAAAAAAAAAAAAAJBlCKADAAAAAHKLunUq5BUrdWMNDfr+8YfZsmXBz/UKh6sLYLdusS+Huqip%0AO2oohfWCwoHptHCh2ciR3h3ioulW6dXt3Kt79OOPW7Gl0Ess4avCoZNQ06a5QZh4qVNjPMFehS69%0AAioKj0TbfTGUtqvQAhNffWU2Z47/89SJNpQ6pi5ZEtvrKygaGn5VkNUrfJlEjb2KMagzaTwhpipV%0AzO66yztU9c03lhMUKvR6X8WJQnqxFDkp3IU7NHS9YoXbxTzWfV0m1kGv5VCoTEH4WDVq5IYSQyns%0AqNBZMqhAjULMXsEzBaYVbIsl7J1qOh6KpxO7V3fZaDrkqvO7QoCh7r8/9mVI5HlS3McVHYMq+J+M%0A737q1PBiC6E2bHAD714FXfbdN77l8OoMXVyOJcePN/vxx/Dp991ntssuljO8jtcmTkxsnjpO02+U%0AWOn3XGhwX8HumTODn/vUU+HTNNY/84yllPbnzz3nXaAtloI1hV14oVs8qrDXX3eLA6SKwvJLlxad%0A1rCh2bXXxjW77aVK2XyvYlRen1Xo/Vu3Fp2m37oq+hWrQw4xO+mk2J8HAAAAAAAAAAAAAEAWI4AO%0AAAAAAMgtZ5/tdu+MVbVqZk2ahE8PCrXOm2c2e3b49D59LG66yD+UOkgnEiBOtrFjwy/GV4Dfq7Nu%0ANMqUMTvvvPDpn39u9u+/Vuzo8+jZM77ntmnj3ry6Bsejbt34AmkFHVBDO8oqfJNot3CvIg0KhvtR%0AoHKffYpO0zqsDsix8Oqkqm6WKQ4p7qQwX6gePdzOpvE4/XTvZf7oI8sJGrNDZdMYmQ7xjrcK03l1%0ADx0zxv95XutGutdBdZ0dNy58uvYf8ez7C/bXoQVoVDwjqCtqNBRiVyA29D2pA+2AAWZDhsS/3Nm2%0AXnkFhoOOocTr+9S89twzvuXwGuujVdzHlXi/e3VWDg22qvBCUIEXFZtYtSr1x9A//+wWlcp3XkVE%0AVOzHK9CdzVRkqGzZ8EIVidBxWjxFnbRv2Hvv2Mc27UO8urbrd2qqO9GrqEloMHzXXc2OPjr+eWr7%0AVnGSwvT7LJVFi1591XtsKFcu7lkuO/BA2x5a8CXo98Po0d6/Q+JdjnjHWQAAAAAAAAAAAAAAshQB%0AdAAAAABAbvHqfBitZs3Cp61e7f8cr4586izrFe6L1gEHuF1Zo3mtTPFaFnV1q1cv/nl6daVT2NAr%0AeJvvOnWKLyhTOBSarBCdvtd4up/LF1+ETzvuuPg7MPpt5xMmBD/PK4TlFSiP5J9/vANeKQ53lVux%0Awir+/Xf4HaedFv9MNU55dWHMpnEmKPAY6rPPYvs+c5lCts2bx/98r47FfkGyxYvN5s/P/Do4ZYp3%0AUZJElkOdTDXOxbIc0Zgxw6xdO7Pp04tOV7DyxRfNbr7Zso7C8B06xPfc+vXDx3Z9Vxs3+j/Pa71L%0A5Bgqked7jSu33BJeSCVfxXsMrWMEr+PWeI6hNR9tN4kEjTW2RPNa+eaTT7yPrRM95sqE0G7bv/2W%0AW78PJ0/2Lq6QjvCx17H3yScnPt94j73jESncnuj7KFXKtoaOLxrfFy70fry63Xv9Dj3llPiX4aij%0AvIudAAAAAAAAAAAAAACQowigAwAAAAByS8uW8T/XqxNrUMDAqyOfOvd5hV9i0b59dodnvN53IoEh%0AadjQrE6d7H7f6dK2bfKfrzBMsrraJhKC2W8/S5hX0E1hzyBnnOF2ly9s1iw31BqNd95xu7qGhleP%0AOMJSqcbs2d5dORNdT7zGmUS7jKaLxguvsGivXm4YOVfeR7wS/e69tmsF/JYv93681+eZiXXQ677a%0Atd31IdnLkci+5+OPzQ46yO2AXphCZ+qG7lVwJRvssotZpUrpPY76/vvwaW3axL8MiTxfBVJCqXO2%0Ajuvuvtvsr78sbylEvttumT+GTvRYUsffe+1V/I4l16zx7sqdSPA6GTQGDh1qdtllZocd5oa5NWbr%0AeypRIvItNBCsjt7qKp4rvw+9xjXNx2vdTLZsO/aOh36zbNhQdJo6lydSeOf/bdd+Ltr3oemhRVTU%0A+Vz7hEQKvey9d/zPBwAAAAAAAAAAAAAgy5TO9AIAAAAAABCTRLpGe4XGgzp3enWETTQ4VTCPV18N%0AD0Fli1S+79Gjs/d9p0uiARWv569Y4XZjjLXrngLW8VK4O9TWrYmHg9WR0Ov9BalZ0w0Yvvtu0enq%0Amr3PPsHP9+qu3bOnG8RNoQpLl4ZPVFCwYsXEZuy1zWodUZDNK3CVbdRBWkUFQr32mntTKPnYY93u%0A1goDJ7Iu59sYoc9GY0Foh1aNtzvuGN2Yn4l1MJX7nlDx7nuefdbs3nvDw5IK7334oVmLFpaXx1Dx%0AHkd5hboTCYsm8nyFNNWdVgUEQtdJjTe33mp2wAFmRx5ppffay0pt3Ghbc7G7tJfq1d3gb74cQ4ce%0AZ+T7saQKiGzfnvxAf7zef9/soYfMxo8327YtOfPUdqjjuFz4fehVDEDjS4qPF23TJrNffw2f/s8/%0AiR97e21D0Rx7J+v3g4qUBbyHkhs2WJWffrJymzbZhsWLi9xXbcMGK6fwuNd3F+l9zJvnvX9RiDzR%0AY7hx4xKbBwAAAAAAAAAAAAAAWYIAOgAAAAAgtyTSudOLV5ijsJUrw6fVrZv469arF91rZYKCJAoH%0AFrf3nU5eneBjoQCpOn2HBrXjCaBXrRr/cngFOq6/Pv75xfpaXtQhOzSA/vLLZoMGhXdHD+3i+emn%0A3vNLsTLq/Jmu7a1gm8uFAPrpp5t98onZsGGRw41PPeXepH59s0MPNevY0Q2ZenXBzBU77ZT4PGrV%0ACg+gRxpv07mv81sH07kc6nCrY4BYQ7kDBnh3nB81yu38W5yOoYKOoxSK/Pff8Omx7qeS+XyNJ/vv%0AH969vuD456uvnJvWzmNLlrQ1jRrZsj33tGXqiJuMLsPF5bsvrsfQqeK1vmrs0n4vnZYsMbvgAne8%0ASzYdC8UbQE/370Ov7yMdRXCWL/eefvbZqXm9VAXQvd6HQv0dOvg+TaUCoignFf378Bo3knH8lYx5%0AAAAAAAAAAAAAAACQJVJcjh8AAAAAgBzndWF6MoKbXqHfbAnPKLDoFbzI9/edTsn4LCtXTs5nGW+H%0A43XrvIOFqaKwaDTUEVvB28KWLXM7E/t58cXwLp7t27tdoFOsrD7LdG1vubbNDR1qdsstZqVKBT9W%0AgTAVG+jd2+1Grc7o6mof2qk6F6R7vE3nvi5blkPbe7TjSjTdpb3G5OIu0ueb6HeaSOEUhZfVZTcg%0A6Cglt22zanPnWrORI639gAFWfffdzc4912zKlPhfvzgpjsfQqeJ1nKAxJ9UdtwtbtMgt8pKK8Hk0%0Aoe9s/z4SLayRyUB4JMnaR2br+wgt0pPqYx8AAAAAAAAAAAAAAHIQAXQAAAAAAPxs2BA+rYL6ryXI%0Aax5eXZCz5T0Xh/edTqn6LNVtNl28QhupFBoOj0Rdzs84I3y6gsh+hg/PSPdzKekV5E/VOpJr25zC%0AdXfeaTZrltsRvVy56INsX37pfocKjX78seWUsmUTn4fXZ7VpU+b3dX7rYLYshx+v4PLYsWadO5ut%0AWRP7/PJZpMIRW7cmNt9Ei0qoU/HXX7sFK/aJvp9uCYVOn3/e7XjfvbvZ0qWJLUe+K47H0Knitc0k%0A47OM5RjshBPMZs/2vn/HHc2OP97s5pvNnnrK7N13zT76yGz8eLOJE8NvdepYTsvU95HuY+9Ex+ps%0Afx9ex0SpOv4CAAAAAAAAAAAAACBHlc70AgAAAAAAkNW8uqCtXZv4fL3mkS3d0iJ1fsv3953pzom5%0A9lmWzuLTSuecY/bII0WnqWOnOi7WqBH++MmTzX76qei08uXNevSwdNjiFVpK1faWq9ucQuQKiyq0%0A9N57Zp9+ajZunNmCBcHP/e03s6OPNrv/frNrrrGckIzv3ysMHalDazr3dX7rYLYsR1CxijvuMBsx%0Aouj0r74yO+IIN3TpNc4UR5HWN62bGmMz2ZW3RAm3qIVuP/xgNnKk2eefm02YEF2Y+a233Md+8onZ%0AHnskvjz5SNtzaKdjjiWTty2ls+DF0KFm330XPr11a7dITJcusXVjj1ScIldk6vvI5mPvXHwfXuNG%0Aqo6/AAAAAAAAQosob95stnFjppcEAAAAAIBAWfJXfgAAAAAAslT16qm5qNwrPJUtgbXKld1gQGiH%0A0Xx/3+mU6GepCxO8QuyRwn7pLFTw4YdmxxxjGdWmjRuKmjHjf9PUZfyVV8z69YuuO7o6fabp89y8%0Aww7hE1O1vWVim9NFNMmi70QFBnST+fPd4O8XX7jh0TlzIm8z111n1qyZWbdulvWSEbD1mkekdTqd%0A+zq/dTCdy1GmjJnXthdE+0eF0CtVMnvmmaL3KaB56KFuKDnXO/wmgzrJVqxo9s8/Raf//bfZTjvF%0AP99lyyypFCDX7cYb3WOfqVPtn48+stUffGA1Z860MqHLX2DxYrPjjnP3NZH2icWZtufQADrHkvHx%0Aen/qMK9jm2R0bA7y2GPh0zp2NPvgA3cbj9XKlZZ330c6unpHGmd+/NGsRQvLGV7vY//9zb75xvdp%0A69evt8mTJ9uGDRtsvo7/CmnYsKFVqFDB2rZta5W0f46G1zFRqo6/AAAAAABA8bR1q9nvv7tFsHX7%0A+We3aLLOOevvVvXrm513XtHnvPSSWePGZi1bmjVqlPvFHAEAAAAAOY8AOgAAAAAAfrzCcHPnJj5f%0A/XE5mtfKFF2QHxrw0vs+/PD8ft/poosNDj44/ucrdLFtW2Y/SwWOFMAJDZctX25ZQQHlq68OD5qH%0ABtALgulez08TzwB6qsaZaNYTXcyii2IKUygz3o6VqVwnGjZ0b2ee6f7/L7+4F+cMHuyGXAvTxTzq%0AgK5OrdnSfTOSSEH6aCmY+Oef4dN33DHz+7pIr5fu5UhkvFSnX61j2nYffLDofbNmmR1yiNmnn5rt%0AvHP8r5EvdtnFvaiusOnTE+saruenisaGtm1tY9Om9m2rVlZiyxYnhN7wk0+s3qRJViJ036v98QMP%0AmPXvn7plylW5sj3ngpo1I+8rEtmWoj1m1bgWup3omCqe8Ln2T5GKOuTy95HofjsakfYp2XLsncj7%0AyMR7SNX3OHt24vMAAAAAAAC5S0WZx40ze/dds2nTzDZtiu35+ttCwd93ypUz23tvt7DyYYe5hXUB%0AAAAAAEizkul+QQAAAAAAcoqqi4eaOjXx+XrNw+u18ul9K/zpFRrLpvedLrrgIBFen6Oq4Efb8S9Z%0AvL67kI6EGXPWWeEh48mT3Q4Dhal7Z2iIvm5ds6OOsnRZ6xXE0cUloQHqWHlts1pPKlTwf17lyuHT%0A1q2Lfzm8gtCp0ry52Z13ugGi44/3Di5OmGB5P0aoI3NoEQGND+oAH+22nIl10Gs5NN5p/5Hs5UjG%0AvkfB49tuC5+u9e+gg8x+/TXx18h16mobSmNxIhJ9fgy2ly5tf7dpY99dd52tGT3arFat8Aep6AXC%0AFddj6FRo0sR73zxpUupf+/vvw6fpYtd4C2xMmWI5Txf9eu2rNm5M7etqHWjQIHuPvaPltb0uWuRe%0AnJ1Oe+3lvRyJHvskegwHAAAAAABy09KlZk8/7RZBvvFGs2++8Q6f6xxIQZHGoPNJer7mo/lpvpq/%0AXgcAAAAAgDQigA4AAAAAgJ8OHcKnqZPnX3/FP091XPYKQHq9VqZ4Lcv48YnN87vvzNauje618t2X%0AXyb/+V4hv1Tz+u4+/9yywk47mR19dPh0dez0+/+C8Lq6gKfJymbNbJs6Kid7m/P6LqLZ3qpWDZ+2%0AZEl8y7BqldmPP1ra6T2os32dOuH3ffWVZb2vv04syPbZZ+HT9t038nrdtq33feleB73uU/EDrwBk%0ALNRtJJbliIU6Xw8cGD79jz/cTug//GDFWvv24dPefNMstJN4tPQ8PT8Dtu63n9lTT3l39VZoEcHb%0A2MSJ7nFwvLQv0nF4NK+VTzQ+q6hFqE8+Sf1re/3madEic8fA2UBje6TOVsX52DtaXsccuuhaF1On%0AkwpOeRVSGDs2/nkuXEgHdAAAAAAAihsVB7zuOjcgPnSo2fLlRc8ZrVnjhsb1N4NffnEL186b5z7P%0A69ybpunxel7hgn2ar+av19Hr5VpRQgAAAABAziKADgAAAABAUHCqRInw8JOCjfF6/32zlSuzOzxz%0AwAHh0xSiS6Sj2/Dh4dN23NFst92s2FEYXx1y46H179VXw6e3a2dpp4scvMK92VJ9/5xzvDvVFgQf%0A1eFQHW2jeV4Kba1QwdaoK3Qyu+rqApWPP45vnKlXz7ujdjzUYT7eoGmi1PHbax2NN0yfTqtXu59d%0AvLzWHa9xvcAOO5i1bh3dfFK5DqqDfY0ayV0Ohde9QuDJ3Odec40bTA49Xli82OzQQ/Oj42+8VAgk%0A9HNRQM9r7I3GqFFmf/5pGXPCCWbly+fmuJJuXmOOjn8//DD+eY4YYbZ1a9FpWr+iOQYqVy58Wro7%0ALidCXcdDvfNOYkWxot0fee0z4rF9u9mwYZbzatf2DuF7FahINq/jGm1TXt20slWVKt4h/rffzo5x%0ASuNMvPTcTB33AgAAAACA9NI5gBdfNDv9dLcocOFzAgqPKyCusLnOZys8vn59dOcNVJxYj9fz9HzN%0Ap3CBd81Dr6fXLfw3TwAAAAAAUoQAOgAAAAAAfqpVM+vUKXz6k0/G18FRwYuHHgqfrhDDnnta1jji%0ACPe9h/Ja9mgo6OsVIOze3Yqtxx6L73kKZ4SG79RF8JRTLO3UjbNx46LTFIC57z7LCl27hodZ9dkV%0AdDZ8+eXw8Jk63O6xh6XbIq8wrAJF8XZRfPRRsy1bik4rXdrsxBODn7vPPuHTvILE0Yx3Dz5oGVWz%0AZvi00PBitrr/fvczjJWC615d53v29H+e13ic7nVQQdKTTw6frou4VqyIbzm81sHq1d39XDJdeKFb%0AaCW0q6suFDv8cLMJE6xY0j7iqKPCp191VeyBST1ez8skrcNex0e5Mq6kU6tW3kWGHn44vvnpwksd%0Af4fS+lW1avDzK1cOn6aLPnPFGWeYlSlTdJp+i9x7b2pf1+uzXbQovnm9917+dIfu1ct7/5vqgiPd%0AuoUXAFCxk2eesZzidUwyeHDqCypEsxxjxsRXeEnjyeOPJ2WxAAAAAABAllMH8/PPN3vkkf9dL6C/%0Ah+jv4SpArr9F/vOP9/llndvR3yhUpD2a85qaj4q6ar6af8HfXfS6Otd6wQV0QwcAAAAApBQBdAAA%0AAAAAglx6afg0/ZE3nmClwmlffx0+/ZJLwjuEZpI6B593nncIMJ4Q3XXXma1aFd1nW1yoS6JXV96g%0A8NW113p3mN15Z0u7kiXNrrgifLrCF+PHW8aVLWt22mne22HhfzPY/bzA/KOOsu2h3VkVjr/ssthn%0ApnDXoEHh0xX8bdAg+PkK4Yd66y3vbdiPClZMnWoZ9dtv4dPq17ecMHmy2ZAhsT1HFyJdeaV3sYiW%0ALf2f27t3eIfgTKyDXvsFhc9vuin25dA4pEIToXRBVsWKlnRnnWX2+uvu2BPaQVgh2U8/tWKpXz/v%0AdaRPn+iLLOhxWkfV8SWT1LlGF/nl6riSTjqu1fGt13b56quxz0/FbebODZ8e7Rilizq9LhTNFRo7%0AzzwzfLouch03LnWvW69e+DQV8gktMBJExTguvtjyhoqO/B979wEmSVXuD/jbyAZY2AVWWJBdclBA%0AVEAQBBUVI2CWIKjXAJiuXjMKGDCnq2BCRQWvkWAOqAgIIooICiiSc9ol7rJs+j8fx/5PT3fvzHT3%0AzHT3zPs+Tz3bU9Nddaq66nRNb/3OV3uDcFabys+BvF4fyerh2RfWet/7Ii6/PHpGVuiqPbbyGuYV%0ArxjdAT2e+cz6v6Fy/fm51Ww7jj223AwOAAAAjF35PfUpp5TBIi+9tP//YeR313fe2f97s/y/ghwo%0AOb9/2HLLMuXjDTaImDu38WCn+T1gPidfV/1/DbncXH6up3rA3hxIL79ryXa1MqgxAAAADEIAHQAA%0AAAbz7GeX/xBudKN/VocdqvPPbxzCygrNL395dJ1sa22lxfyP6xe/uLnATlbBPemk+vkZxutApemu%0AkTcKZKXfvFlgKCqhlkb7vpWA6HA5/PCIrbfuPy9H3c+gaaPBFpqVVTYzrD+cFSpPO60MpFBbpTJv%0A5MibRjrgobXXjqWNqtj/8pcR73nP0BeUwcis/F6puFCt0WABjTz3ufUB2gyf/8//DL0dp54a8a53%0ARcuykufJJzcfcKsNn//4x0ML2HerPLeHGlrOsPjzn984oNto4Ipa669f+phOH4NZNblRdfKsjNpM%0AID8HinnJS+rn57Hd6LN4uOR78KMfRUyfXl8ZNa8nGh2TY132KTlQSq0cBCQDtYNVt8/gavbNOQhO%0AanXAngy/XnxxtCUHWKkNJWb4fMMN21vuWJWfwY1uonzta5urFJ2f2x/4QP38bbYpAdKhaDQIR16b%0A95J3vKPxtXn2O+1cc2UF7dXJAUxqz7ms4HT88c0N3JCVuwdaT6/JIHij6+8MgT/nORH33dfacpcs%0AGXzAn6OOKhWyquVrnvWs4Qmh5+dno0GahtO0aREf/nD9/J//vAyC1m6IP/9uys/bP/958MG03vKW%0A+vnnnlsGGRiqr30t4uMfb76dAAAAQO/I7xs++MEy+HLl/z/y3/x/29tu6x/+XmutiE02idhss/J/%0AL1n1PKufD8WkSeX5+bp8fS4nl1eR68n15Xqr25Ht+tCHSjsBAABgGAmgAwAAwGDyxvS8qTz/rQ37%0AvfCFJSg52Iji3/1uCQVkAK1WhmvzP5K7Tf6n9jHH1M/P0MmTnxxx9tkDvz7/sztD+o0Ch7m9J5wQ%0A41YlyPPPf5Z9maPTDyRD6hlOzirUtXJ+hvk7JYNQGQqsDUQtWhSx114R731vedyMpUvL4A4ZTFyw%0AoFT3bNXOO9eHzrLCYqOgbQaGckCIDlly9NGNQ4zHHVeqQjfqP6pltfG99y7HVaOBAnbffWgNyVBT%0ABsVqffWrpbr2QKGgDJll8DyPy8qNL61Umr7ssohDDin90PvfH3HFFc29PitPZCixtq2PeETjcHO3%0AqeyzPBcyvPupTw1801C+5/neZ1i8Vg50kYHwoVYY7oZjMD8XZ86sn59hsLzBa7CBCTK0/5SnlJuw%0AamWIdf78GFHPeEbEL37R/6awyvuZ70dWSR9v8lopA5u1/u//Sog4g7U5MEi+Z3l9deutJVD79reX%0A31dXzG61ivK3vx2x004R++xTPreyMv1QrVoVa2QfmP10rawu02oofqzLc6BRUDk/K/LaJYPlA8nr%0A6wz95z6uDf7njZh5fT7Uff+4x9XPy+uLZo6DTstzoVHINa+znva08ruhBnfzM/qMMyKe+MSBB4zJ%0AG10b9d05KM1QQso50MCTnlQCvdXv3ViQQfBddmn8GZT77He/G/qyss/LQHZ+Pg02UEZeq554Yv38%0AvOk4B9n5zGfKtW4z7r8/4gc/KNccObBU9pcjLQdga3S9mcfVrrtG/P73TS9ywjXXRHzyk2Ub8tqn%0A0aA8tfL6ptHgRLmPcxkDDZyQ51t+TlVXpW/luhcAAADobvmd9bvfXb5Pq8iBVa++ugwoWDF7dsQW%0AW5Qq5vl/HO1+b5yvz+Xk8nK5ufyKXG+uv3qA19NPL+3M9gIAAMAwGeKQagAAADDOZfW/DEfVVmrL%0A/9zNKo55g/qhh5Zg47x5JViRlZszbJE30Z91VuPlZsAyK4p3q3e+s1Siqw6NVAIOGTLM0ECGgvKm%0A/Q02KDfh33BDeU2Ggv71r8bLzcDP5pvHuJXVdzNQlf7+97L/srrrS19aqsJnSDYrGeaNAxnOyn3Z%0AqFJ63mjwuc9Fx2XIO4N5eQ5UD8aQYbEMi2Z4NgPJGUjP586dWyqi5u8z+JXbmsdKBvH/8peIM88s%0AQZjhku3K87daBlSGUi19FK3KQNHXv16C07WDWuTxklWVs40ZhsmAUgb7MqyZ+y3DmTnQRaNgboZw%0APvGJ5hpz7LHlRpoMzFbLUFNWN8/zPsNB661X3qvs7zIo9JOf9B9wIAdYyBtjKpWLm5X9SQY+c3r0%0Ao8sxlCHCHXcsx1GeA1lFM9uQz83QVt5gk1NtWDF97GO9EXzL/Z/9b25Dfs689a0R//u/paJ3Bmgz%0AJJ7bfP31pcJnnjONbijK96fS1wx18IFuOAa33LL0G/n5Wi1D+DmoRQbjsh3Zzjy+stp4HoNZ6fSU%0AU0o7G8nPrQxNjoYMXGYIMSt/V98Alu9T9vcZ5n/FK2LceOQjy3uT1w215+Ydd5RzM6fBPPaxZaCE%0A2lBzMzfy5fuS09SppY/Kviz7lTxOsx/Oz6elS2Pq3XfHmrfcEnMuvzweedZZMTPPt1rZD9V+vtBf%0AHu/52ZCDDdRWts/K3XntnIPC5LV29m15fORgR/kenXRSuS5oJG+k3G23obcjB43KgZGq5WAZed2V%0A1+N5DGSfmZ8ptfKaNYPY3eBNb4o455z6QYnysyKDsPlZkddc2fdstVVpdw4SlJ/NuV9zf+bgDtlP%0AVj6vs88dSPa7ubxq2dfn9VX+nfNf/1Xei/xbIOdnmPpPfyptzOvY6gFUcl/nIFbXXRc9L/uQHFAk%0A+6Xqfr5yfZ8Doey5Z8R++5XPn/wbMY+xvLbK5+fxl59bv/51uYZqpjpV9qU5oEq+N9UyeJ6DBeXg%0APfl3Ra4/rxtyvf/p2x4eACLXn9XS8/P7wgtLWL72mm805PGT13Y5gE21bFfus8c8JuKAAx4eKGHC%0ARhvFpNy+lStj6uLFMXXJkphxzz2x7s03x/yf/SzW+/vfY0aj6/vB5HVh/h2TnwW1AzhUrrFykKoc%0AXCavOfJ8ymuOHDQlQ/v5GVaRA63kdUZtXwMAAAD0rsr/S+R3BCn/7yS/G8jvWKq/J8rvNkdyYLr8%0ATiK/f8vvH3L9+X8NlWro+d1gfveU35NX2pkDC9cOrg8AAAAtEEAHAACAocqb/K+8stxoXitv3M+p%0AGXmz/Re/GF0t/2M6tzcDALUViPM/tTNUMlj1ylpve1vEK18Z41oGQ666qgT1U94k8I1vlGmo8maG%0AfG8yrN4NMlCUx0SGkGqDsBkWaXb7hlMG2zKo1iiQXB0izDBrp2W45dOfjnjzm+t/l+HHDBTlNFR5%0Aw0kG/5q96SWrrOZ6GgUrsx0ZAB1MVp7//vdLeHo4ZJgrp1ZlUC6rbfaCHJQiB+p4/ev75mVYbygB%0A3YqsipEBw7whqRePwde8poTjctCDWjk/j81mgr95PGZQcDRvuMoBN3IAmqxMXF2NPfuiV72qhNCr%0A3+OxLgN8GUjNQHKz1XlTDjzx0582DgivuWbzy8sK0L/8ZZlqzImIQT8R1lijfK5lsJOBfeUrZZCQ%0A2gGNqgcEaEYGaxtVox/IttuWczHDvtUylP2Rjwz82hyYo8OD1PSTg7rkICQNjt248cbSh+c0XPJz%0AIa+lTj65vfcvg9o5eMT228eYkYOx5PuQ+6g2hJ5ysICcRqoCe36mvec99b/LwQW+8IUydbMcyCbP%0Ayay8fv759b/PgYX+UxE+ryL2HKl27LBDOb5zoJ/avxfyBu68ns1pIPle5EArjQYNAwAAAHpT/r/n%0Ahz7UP3ye379VD6Kdg5rmIJCj9X8P+X8tm21WBsWrfB+VYfgMyufgeZUQen5nnt8btVuFHQAAgHHP%0A8GYAAADQTHW0rN7YKJTXrIMOKuHjkRwJfbhkwDmDE1nFrx2TJ5eKts0EKMeqvAkhKwVn5dVWwxpZ%0Aka/d92S4Zbg3q1puscXwj+rfjgzAZuhssHMyj9FuqW6a4bKs6tyOrHiZ1RlbfT+ykmoG91ux++6l%0AmmZW1O60vLnmLW8pAcJecuSRJUDYyk1Lecz/9rfNVQfuxmMwtz8HO2i3an2e//k51okKxhm0zH4x%0AK4BXyxvV3vCGwYOvY01WAs4KzFnteqjyHHjd60p4OQdUuPvu+uesvXaMqryp8Be/qK8KzeoHxMiQ%0AboY72+3Ps7pwBkVb6Re+9rXuqWTejuybc2CP3BejdWPriSdG7LNP669/whPKOZPXsGNNDhqTA5Hl%0Av6Mtr9PyWBjuAanavfZuRl4r5jVjDtA13MdzM9vxghdEnH56qSLWrBwYJf+2y4FWAAAAgLHj29+O%0AOOOMvu/0c5DNSvg8v6vM7/3ze5nRrjSe68v15vorAfNsV4bjs50pv+fI9gMAAECbBNABAACgGRlQ%0AzUBcVvp7zGOaf/2WW5bqnxmcaTfYN5qyumdWpzvhhOar6aYMWv/5zyVYQJEBnAzivPOdzQWfsxr9%0ARRdFPP3p0ZUyYJRVqj/xiYiNNmrv5oknPakEnv7wh/bbldWv2/n9aMtKo5deWsKazVYnmD074rjj%0AIi64oFTmbEdWdsiq0ZtuOrTnZ2gn1/3735eq8q3KCsmvfGVr/U21XXYpodVPfrI3qzzkgCe5L7Py%0A81BkIDP329/+VrZ9LByDORBCBvuyP2gliP+lL5XgawaGO2WrrUoAvlEQ/13valy9dizbZpuyP/K6%0A4mUvaxwIzmMu91teN2TF+6ziW6ly3iiAvs46g6/3wx8ugxFMndp62/O1hx8e8a9/lc9jhi4HXfrO%0Ad0pIc/PNm399Vs/OkOrHP976oBRZASivobJada/La8fcF3/8Y+sDEuW1Vu6L/NwYzBpr9F23NhPq%0AzXMmQ9JnnTU2wv+rk1Wn8r34/OfLcdaK/Ox84xsjHv3o5l737GeXPik/S9r5rMv39ZnPLOfpYNW+%0Ah1seXzlQWZ6fz3teezdt5/VnDvCS1w4ZKm9GBsiz4vr++w/9NflZkAOrvPCFTTcVAAAA6GLXXhtx%0A/PF9P998c8QDD5TH+d3FJpv0fWfdKbn+bEflu5QMoWc7K7L9113XseYBAAAwNkxYtaoy3BkA0EvO%0AP//82D2rClY577zzYrdWK9y1YeHChXFO3jxeZc8994w5nbzBH4CH6aNHQYYp8ib9DMRceWXfqOLV%0AFiwowbkXv7jc1D/ao6APt6VLI049tUwZ7Lz11vrnZDDoUY+KeOpTS2Xpxz2uvXVeckkJIVbbYYfe%0AqKae73/tf+5fc02ZX3H99SUkmVXNL7ssYsWK+sqAGTh/1avKPu0Vy5dH/OpXET/6UamCnCHCnNdI%0AhpIylJhB2wxSZZgjgzjD5cEHSyXlRudoDgbw1rdG1/bPV1xRqlFnWDNDMcuW1T8nj5H8+yDDwtnX%0ADHeF0ZUBo8wAAQAASURBVDzvs8Lmz39eQsW3354bUQJDG25Yzsfs33LdrVSOXJ18vzJMncfP+eeX%0AvuDqq/sqTDSqgpxteeITS7A1H48V+TmTFSty/191VcQ995SQbg4Qst125bzJ/jZvNhpu3XAMphzI%0A5JRTyiAwjfrKlMdjVtfO0FkGyPIYpfvddlu5nshjK2+ay8otWTW7kfyszIBitazMnMfnUGT/kQOb%0AZJ+S51Me31m5ptHxFBGL118/7tlss5j14hfHzMMO6+xgBmNF7uv8PMkBTs4+u/FNkJVBCHIQo5e+%0ANGKvvYa3DRnYzZBtBl7/8Y/ymXbffeV6odbXvx6R7303y8F/8m+S7B+zn260Hfk3SA4ok4No5XXl%0As57VWlg6Kyl97nMlkJ4DldReW2U16Lz2z2B0httrq3N/85sR995bPxDQWKmOnv1YHt+Vv5XyuqXR%0A9Wf2cVtvXT479923XOPnvmvHkiURP/1puWbLQHz+fbpy5eoHaclr7xzcIa8h8u/V1fW7oy37hB/8%0AIOLMM0u4+447Gj5txeTJsXiDDWKNxzwmpubfDrkP82+J4Rh0KP9uyWuOHAjon/8sg5/kOZQDnmTf%0AlNeaGTpv9+9cgDHE99AA3UsfDdCk/D4l/082v/tK+d1hfoed8nuH/H+YHHCzTQs32ijOqRkccs+v%0AfS3m3HRTcwtavLj8X3PlO6j8Pq7Sx+f/k+Vg371+fwLAKHMNzVjSTXkDAHqTADoA9Khu+oPQly0A%0A3UsfPcoy6JEBpkqgIm/gHyhANVZkCDL/Izz/czuD5xkAze1upjriWDaUAHrtcZQ3CWQIKvdn3iSQ%0AgcqxEjjLkfcXLSqB5gzZZFg5g+bDGVoey/1z7sMMfuU+zIDT9OmlSniGkMeTDCJlECjPk5THT/Y9%0AY7m6arfolmMw1519ZX4G5c1gebPXRhuV44Cx7aijIj70of7z3vGOiI98pL3jKQPw2acsXhz3PPhg%0AXHD55fHQWmvFijzGXUOPrBwUIPuVSgWh7NPzWrLdMO54lf/td8stEXfeWa638hjOcHf21cM9KEe+%0AdzkoTX4m5LV/XtNlX+yG1v7X9nl859+I+d7kIBv5WZXX+MMRlB6sb8u/0/Kz8qGHymdlHgs5aEwv%0A/Y2a+y7/hsj++e6748IrrojlM2bE0uwrJk3SPwN0Cd9DA3QvfTRAk3JA3s9+tjzO71SqBxjM7y2H%0AqfL5sAXQK9/T5X0KKb9z2myziKlTy89vfnPEwQcPR5MBxg3X0Iwl3ZQ3AKA3Te50AwAAAGDMyJDM%0AllvGuJMBCoG/4T2OsqreWJSB+rwxIyda34fz55dpPMugubD5+D4GM+i4+eadbQOjL2/yy6q4tXbe%0Auf3jqeqzacXChbHkrrvaWyZDlzdsZiVmhkfeYJrVrXMajfdumG64HdPX9lts0Zl1Z9+2ukGvekkG%0Azf8zWFX2zw9UBiACAAAAGG45qPgXvtD3cw6KVwmfZ+iwW78Ly3Zl+7Jae7Y32135XuiEEzI12fn/%0A1wEAAKAnKUEAAAAAAAB0v1/8IuKf/+w/Lyst14zYDgAAAAAATTv++FL1PGWYe8mS8jiriXf7wMjZ%0AvhyQMGW7s/0ptye3CwAAAFoggA4AAAAAAHS3e+6JOOKI+vnPfnbEhht2okUAAAAAAIwVt98ecdZZ%0A5fHy5eXnivwOOgdD7WbZvnnz+n7O9ud2pNyu6u0BAACAIeryv4YBAAAAAICed955Eddc09prs1LL%0AfvtFXHtt/e8OP7ztpgEAAAAAMM6demrEypXl8aJFEatWlcezZ0fMmBE9IduZ7U3Z/tyOlNt12mkd%0AbRoAAAC9SQAdAAAAAAAYWb/9bcRWW0Ucckh5vGLF4K/Jm+K++92InXeO+P3v63+/994R++47Is0F%0AAAAAAGCcWLasf0D77rv7Hq+7bvSU6vZWb0cG7CsV0QEAAGCIJg/1iQAAAAAAAC3Lm9tOPrlMj3hE%0AxJOeFPG4x0VsvnmpyjJ1aqnIctttEeefH/Gb30Rcf33jZa2zTsQ3vxkxYcJobwUAAAAAAGPJWWdF%0A3HVXeXzffX1B7bXWipgyJXpKtjfbXdmO/Dd/zu3L7dxnn063EAAAgB4igA4AAADd6MYbyzSaMvy1%0A/voxZtx7b8Rll43uOnP/5X4Eut/SpRF//evornPWrIjtthvddUK3ypD5979fpmatvXbED34Q8chH%0ARldx/TZ25TVlXluOpp12ilhjjdFdJwAAAACMR6ef3vd44cK+xzlwai/KdmfwPOWgrxlAT1nlXQAd%0AAACAJgigAwAAQDc68cSIY48d3XV+/esRhx0WY8ZFF0U8+cmju85DD4046aTRXSfQmltuidhtt9Fd%0A5157leoSQOs22yzixz/uzsEcXL+NXUccEfH734/uOq+5JmLBgtFdJwAAAACMNytWRFx8cXm8bFnE%0A4sXl8dSpETNmRE/Kdmf7H3oo4oEHynZlZfS//a1s76RJnW4hAAAAPWJipxsAAAAAAACMcU9/esT+%0A+0dMm9ba6zfZJOL440sl6m4MnwMAAAAA0HtyIMilS8vjJUv65s+aFTFhQvSkbHe2v6KyXQ8+GHHt%0AtR1rFgAAAL1HBXQAAAAAAGBk7bJLxGmnlWorf/xjxHnnRVx6acR110XceGPEffeVm+AmT46YM6dM%0Aj3xkxB57ROy9d3l9/g6AcWfJkiVx6aWXxuLFi+OOO+7o97tLLrkkZsyYEdtvv31Mnz69Y20EAAAA%0AetTll/c9zoB2Ra9/z1A9GGxuVyWQntu7+eYdaxYAAAC9xd1aAAAAACPJKPIA0GfmzIinPrVMADAE%0AK1eufDh8nkH05cuX9/tdzqs8BwAAAGDYAujVAe5eVB2gr96u3N7nPKcjTQIAAKD3CKADAABANzrm%0AmDLRuqyWumpVp1sBdKsFC/QRwPBy/TZ2nXVWp1sAAAAAAIyEK67oe/yfge5i8uQy9bLKNuRgfrUB%0AdAAAABiiiUN9IgAAAAAAAAAAAAAAjAlXXVX+XbYsYuXKsVH9vKKyHStWlO1LV1/d0SYBAADQWwTQ%0AAQAAAAAAAAAAAAAYP1atili8uDzOSuEVU6bEmFC9HZXty+3N7QYAAIAhEEAHAAAAAAAAAAAAAGD8%0AyKrglTB2dSh74hi5vb56Oyrbl1Xeq8P2AAAAMIAx8hcyAAAAAAAAAAAAAAAMQXUQuzqAPmFCjAnV%0A21G9fRm8BwAAgCEQQAcAAAAAAAAAAAAAYPyYPHnwsHYvW12ofsqUjjQHAACA3iOADgAAAAAAAAAA%0AAADA+JFB7EowuzqgvXJljAnV21HZvokT+wfvAQAAYAAC6AAAAAAAAAAAAAAAjB8Zyp4xozyuDmUv%0AWxZjQvV2VLYvt7c6bA8AAAADEEAHAAAAAAAAAAAAAGB82XzzvmroWR08PfhgjAmV7Zg0qWxf2myz%0AjjYJAACA3iKADgAAAAAAAAAAAADA+LLNNn2Pp08v/y5fXqZeVr0N06b1zd922441CQAAgN4jgA4A%0AAAAAAAAAAAAAwPhSHciuDmr3ehX0JUv6HgugAwAA0CIBdAAAAAAAAAAAAAAAxpfVBdCrA9y9qDpA%0AL4AOAABAiwTQAQAAAAAAAAAAAAAYXzbdNGKNNcrj6dP75t97b8SqVdGTst3Z/orKdmUQfcGCjjUL%0AAACA3iOADgAAAAAAAAAAAADA+DJpUsRjHlMeT5kSMWNGefzQQxGLF0dPynZn+9PMmWW70o47lu0F%0AAACAIRJABwAAAAAAAAAAAABg/Nl//77Hc+b0PV60KHpSdbtnz+57fMABHWkOAAAAvUsAHQAAAAAA%0AAAAAAACA8WfvvSPWXbc8XmutiMmTy+P77otYtix6SrY3251yO3J7Um5fbicAAAA0QQAdAAAAAAAA%0AAAAAAIDxZ8qU/tXB11mn7/Fdd0VPqW5v9XY8//l9wXoAAAAYIgF0AAAAAAAAAAAAAADGpwxoT/zP%0AbfWzZ0dMmFAeL1oUsXhx9IRsZ7Y3ZftzO1JuV3XAHgAAAIZIAB0AAAAAAAAAAAAAgPFp7tyIvfcu%0Aj7NSeP5cccstEStXRlfL9t18c9/P2f5KxfPcrurtAQAAgCESQAcAAAAAAAAAAAAAYPw68siIqVPL%0A4zlzIqZPL48feijijjuiq2X7li0rj2fMKO1PuT25XQAAANACAXQAAAAAAAAAAAAAAMav+fMjDj+8%0A7+d58yImTCiPFy6MuP/+6ErZrmxfyvZuuGHf7444omwXAAAAtEAAHQAAAAAAAAAAAACA8e2ggyK2%0A376vevjcuX2/u/HGiMWLo6tke7JdFdneShX3HXaIOPDAjjUNAACA3ieADgAAAAAAAAAAAADA+DZx%0AYsTRR/eFuOfMiZg1qzxetSrihhu6J4Se7cj2ZLtStjPbm7L9uR25PQAAANAif1UCAAAAAAAAAAAA%0AAMCCBRFHHtn387x5EWuuWR6vXBlx/fUR998fHZXrz3Zke1K2L9tZke2fP79jzQMAAGBsEEAHAAAA%0AAAAAAAAAAIB04IER++9fHk+YELHxxn0h9Eol9Ntu6wuAj5Zc36239q98nu3K9mU7U7Y72w8AAABt%0AEkAHAAAAAAAAAAAAAICUYe53vztin336fs6Q96xZfc9ZuDDi6qsjFi8enTblenJ9ixb1zcv2VIfP%0An/a00u7KzwAAANCGye28GAAAAAAAAAAAAAAAxpSJEyM+8IHy+MwzS6h7o40ipk+PuP32UoF82bKI%0A666LmD07Yt11I6ZMGf525Druuqt/8DzbMnduxJw5ffMyLP/+95d2AwAAwDAQQAcAAAAAAAAAAAAA%0AgGoZKD/uuIiZMyPOOKPMy9D3mmtG3HxzxJIlZV6Gw3Naa60SRp8xo70q5Bluz4rnucz77uv/uwzA%0Az5sXMXVq37z99y+Vz4XPAQAAGEYC6AAAAAAAAAAAAAAAUCtD3UcdFbHZZhHHHx/x0EMl/L1gQcTC%0AhX3V0FOGxXPK38+aFTFtWgmMTx7CLfsrVpTXPvhgxL33lvVUa1T1PNdz5JERBx7YXuAdAAAAGhBA%0ABwAAAAAAAKArzZw5M/bee+9YuHBhPFRz4/Wuu+4ac6pvugYAAAAYCRnuPuigiD32iDj22IhLLinz%0A83uJDJpnpfK7745YvrzMz+8w7ryz7/UZQM8welZUz0B7VlSvdeONZaqVr11nnVJZvTrIvsMOEUcf%0AHTF//rBvLgAAACQBdAAAAAAAAAAAAAAAGEiGvU88MeLb34444YQSNM9Q+PrrlykrmGdV9MWL+78u%0Ag+n339/381AG1MuQeobO11qr//ysen7EEaXqeYbZAQAAYIQIoAMAAAAAAAAAAAAAwGAy9H3wwRF7%0A7hlx/PERZ50VsXJl+V2GxXNatixiyZKIBx8sUz6uPGd1skL6uuuWf6dPL9XSa9e7994RRx6p6jkA%0AAACjQgAdAAAAAAAAAAAAAACGKkPgH/tYxO23R5x2WsSpp0bcdVf5XYbHc5o1q+/5GUrPSuirVkU8%0A4hH1y8t5+ftaGUp//vMjDjggYu7cEdwgAAAA6E8AHQAAAAAAAAAAAAAAmpWh8Ne+NuJVryrV0DOM%0AfvHFEUuX9n9eJZSessr5QPL3O+5YQudZ9XyyW/4BAAAYff4aBQAAAAAAAAAAAACAVmVIfJ99yrRi%0ARcS110ZcfnnfdPXVEQ88UCqgN5Kv23TTiO22i1iwIGLixNHeAgAAAOhHAB0AAICxI/8T9rrr+s+7%0A5poyHwAAAAAAAABgpE2aFLH55mV6znP65mf4fPnyiDvuiLjwwv6vOeigiDlzRr2pAAAAsDqGRgMA%0AAAAAAAAAAAAAgJE0YULElCkR06Z1uiUAAAAwKAF0AAAAAAAAAAAAAAAAAAAAHja5/AMAAEBX+v3v%0AI5Ys6T9vr70ipk/vVIuAkfLvf5ep2hZblAkAAAAAAAAAAAAAYJQIoAMAAHSzQw+NuO66/vOuuSZi%0AwYJOtQgYKSefHHHssf3nHX10xDHHdKpFAAAAAAAAAAAAAMA4NLHTDQAAAAAAAAAAAAAAAAAAAKA7%0ACKADAAAAAAAAAAAAAAAAAADwsMnlHwAAAAAAAADoLg8++GBcddVVcf/998eiRYv6/e7KK6+MNddc%0AMzbffPOYNm1ax9oIAAAAAAAAAGONADoAAAAAAAAAXWnFihVxxx13xJIlSx4Oo1dbuHDhw/MXLFjQ%0AsfYBAAAAAAAAwFg0sdMNAAAAAAAAAAAAAAAAAAAAoDsIoAMAAAAAAAAAAAAAAAAAAPCwyeUfAABg%0A2Nx5Z8Rf/xpx9dURd98dsWxZxFprRTz60RFPfWpzy7rnnr5lLVwYsXRpxJw5EXPnRixYELHTThET%0AR3FcqVWrIi65JOLvf4+47baIxYsjZs4sbdlll4iNNhr5Njz0UMTFF0f8+98Rt94asWRJxJprRjzi%0AERHz5pV2TJs2cuvP9+SKK8r6Fy2KuO++iMmTy/uS09ZbR2y7bcSECdHTOr2f05VXluP/hhv61p/H%0A2A47lP08ll1+edn/N90U8eCDfdu+/fYR22zT6dZ1XvaJ//hHxPXXl3Mwz7fsF/P4zONj441Hrg/M%0AdWc/eMcdEffeW96f6dMjZsyIWH/90h9uvnnE7Nkj0wYAAAAAAAAAAAAAgBEmgA4AAEPRKEycQcSK%0ADJl/85sRX/lKxIUXRqxcWf/8vfYaWgA9A85f+1rEd74T8ec/N15WRYYdn/nMiNe/PmLnnaMlZ50V%0A8eQn17c151dk2PxTnyrbmGHk1ck2vPGNEQcdNLwB7BUrIn7wg4hvfSviN78pgc/VySDoU54Sceih%0AES96UfvrzkEEfvKTiN/9ruyTDJ8OZr31yj7M92XvvZtb3zHHRBx77MDP2XTToS3r6KPL+9EL+7ki%0AB1n44hcjvvCFiH/+c+B98OpXRxx5ZMSsWTEmZJj5s5+NOPHEEqweaNv/67/Ktq+9dt/8DD5fd13/%0A515zTZk/kGuvrT+m5s8v81uVx/3vf99/Xp5DzZ4P1TL0/eUvR5x2WsTNNw/83B13jNh//4g3vWl4%0AguBnnx1x0kll3dknDEWG0J/whIhnPSviuc8tA5EMZd/Xyv5gsD5hON4zAAAAAAAAAAAAAID/GMVS%0AiQAAMEb95S8l7JiB0AsuGDgwPpDlyyM+8YmITTaJeMtbIv70p8GXlRV4MxS+664l9D1YKLMV3/52%0Aqbj8sY8NHD5PGb4/5JCI3XaLuOqq4Vn/j39cql2/9KURP/3pwKHolJWy83kvfnFpR+7HVlx6acTz%0AnlcqKuc25aAAQwmfpzvvjPjhD0uwf/fdIy67rFQUz4rx+W/14AXdolP7uVqeP496VMSb3zxw+LwS%0ArH73u8vzMyzf6370o4gttoh43/sGDp9Xtv0974nYbruIM8+MMS/3xwteUPrZ448fWj/3t7+V0Hbu%0A0wz1t3rO5bqzH8gBJb7+9aGHz1P2gaecUvrmHCwEAAAAAAAAAAAAAKBHCKADAEA7fv7ziD33jLj8%0A8vaWc8stJeD4treVKsjNynBlBsWz2m67ban2yU+W8GQzoctKkHiXXdoLJWdQ+3WvK+HPVsPsf/xj%0AxJOeVMLgzcptyFB2tqMd558fscMOJSycbclAeu6bfL9f+coS7M/15DZmBfLR1un9XHHqqWWfNNuG%0AG2+MeOYzI7773ehZOfBEVuvOASWakUHs3PbvfCfGrDw38vzJ46MVCxeWAQ2yH1u2rLnXZl+agytk%0AG9q1dGn7ywAAAAAAAAAAAAAAGCWTR2tFAAAw5lx8ccQLX1gqQVdbc82I+fNLxdsMk990U8Rttw1c%0AYTcrZQ9UXXuDDSLmzYtYZ50SBr/22hKsrHXDDRF77BHxu9+V0GY7MvCZgfhauV1ZpT23M4PzWY25%0AUbAz27fvvhHnnVcqqDcb1nz+8yN+9rPVP2fWrLKf11uvvAe5n3P7Gy0rq3Rn9eKXvzyGxZw5ERtu%0AGLH22hHTppV1Zxj4vvsaPz+D5fn+ZoXxmTPLgAEPPBBxySVlqlhjjfYD7724n7OCeVZeX11AePr0%0AiAULSjX6RYsirruu/6AI+bpcZ7az13z5y43Ps4o8XnLb584t25z9xV139f1++fKIQw/tzW0fzDe+%0AUQZpWLmy8e8nTYrYbLNybOa5k/3sv//d+Dj6v/8rfdJPf1peN5g8P7P/Wl219YkTIzbaqEz5HuU6%0As7/PQQTyHAEAAAAAAAAAAAAA6GEC6AAA0KqDD45YvLjv5/32i3jTm0oAfMqU/s+99NKICy9sHNrN%0AyseNwucZOs/lveAFEVtu2f93GcjM6uJZObm26nSGLDPM+5e/lOBuK+68M+I1rylB6YoDD4x4wxtK%0AlfVqGQj+/vcjjjmmBNJrf5evy20fSuiz4r//u3EoOsPeGUh9xSsidtqpfplXXhnx1a9GfPazEQ8+%0A2H9/ZZXvrDzebBg+bbppxHOfG/GMZ0TsuGMJnd5+ewnpn3ZaCeNvtVUJA1dCqPff338ZuS+zuncu%0Aa/LkMtUeJ3k8ZAA9g+oZbs+K4BnCzXVVy/VmAH4wG2/c/fs5j5E8lxqFhnMZRx9dqrPPmNE/0J+D%0ALOTx/8tflnm53zKE3kuVpv/1r3KON5Ln2XveE/G0p5VwdfVxlBXnjz8+4pRT+rY9Q+i9tO2DyYEr%0A/uu/GofP99yzVDV/6lPLeVItz7+sWJ79UYbRq+Wx8sEPlmNqMB/6UAn7N3pf3vKWiKc/vX7dFffc%0AUwaWyPVlW6oHmaiV5/H55/f9fOKJ5dyq9qpXlX0xmOrjBAAAAAAAAAAAAACgDQLoAADQqn/8o/yb%0AIe/vfrcElFdn++3LVOutb43461/r52eY9IQT+odua6vvZhDyBz+IOP30EvKursR++eUR73hHxP/+%0Ab7S1bZVQY1YPPuCAxs+dPbuE1bMa/MteFvGrX/X/fW7fJz8Z8fa3D23duU1f+EL9/J13jvje90o1%0A6NXJoP5HPhJx2GERz3xmqRRfkfunmTB8Pie3Od+jJz6xb35W385tOeus+nBshoMzWJ77ZMKE+oro%0AGbLOivGV4Hm+j3n8ZOA7p3w8dWqZMmT929/2r/RdkaHwgfZD7YAE3byfM8x766318zN0+/nPl/1S%0AK5e7zz5lyiB2DoyQ+z6D8b0i25vbWB3gr/jAByLe/e5yfNTK42q33cqU+znPu9znvbTtQxmUIPuS%0AHNChWg708JWvlAE2VmfWrIiDDop40YtKv5QDOFTLAHoeszlIwkDvzUkn1c/P4+wzn2n8vlTLYHqG%0A5HPK9f35z+V1jWT/Wj2oxy9+0XggidqBPwAAAAAAAAAAAAAARtAgd00DAAADyiDiT34ycPh8dc49%0At4Rna73tbSX8uLrwea2soJ4VsTOYWu2LX6yvSN6sXGZWWV5d+LzanDmlGnijoOSxx64+CF0tA9sZ%0AGq2VVeXPOWfooeusnJ3PX2+9+jB8tnEoMlyd+7USPs+w+be+VYKxGQyvDp9n1eUMpmfF5Ztuirjr%0ArhIgzyB5rQzVVirL5zIeeKA8P1+Xr8/l1AbXh1u37Oe//a1x0PfFL4748pcbh89rHXlkxKc+FT3n%0Apz8tfUCtrHp+1FGDh5zTs55V9vNQnttLcoCH2urj2R/meTdQ+Lxannt5bOX5Wnv+vf/9A782K5bX%0A9p2bbRbx6U+3tq8f//iIk09u/nUAAAAAAAAAAAAAAB0yxu5SBwCAUfamN0U85SmtvfZjH6uf97Sn%0ARXz0o80va999I974xvpq21lFvR1Zif0FLxj68zMkmhWHKxW+KxYvjvjmNwd/fVY3zurH1ebOLVXe%0As1JwM7JqcC6v1mc/O7TXVwf6s8J3VqvO1z70UF+Q9Y47SuXpDI/nNtbKAHVtuzN8PnNmqeac1dJr%0A5XJuvLEsN5dfCatXy9+3YVoG6bthP+cgCbWyHRk+bybo++Y3t34edkqjbd9++4hjjmluOc94RuPB%0ABHpVBr8b9RVf+lLEzjs3v7x8XR6j1X72s4Erxt9wQ+M+dtKk5tcPAAAAAAAAAAAAANCDBNABAKBV%0AGdTNasWtuOKKUjm9WoYbs5JzbSXzoXrnO+srbn/ta9HW9n3kI82/bqutIg4/vH5+hooHkoHuz3ym%0AcfX0ddeNlmR1+B126D8vq04PFD6tluHvrAB/4IERl17aNz+ruWe18jvvLO2uyP2f1cAf+ciILbcs%0AU234tfK86ufk43xd9fuXy61dfkUONpDtahROH8SEFStijUbh59Hez1n5Pbeh1tFHR6y9dvNtyOrU%0AveLmmyN+/vP6+R/+cONBCQbzwQ/Wn/u96n//t2+Qh4pdd404+ODWlrfWWhH//d/95+V5k9XRV+fe%0Ae+vnzZrV2voBAAAAAAAAAAAAAHqQADoAALRqv/1aD+x+97v14eGs4PzoR7feng02iNhnn/qg69VX%0At7a85zwn4hGPaO21WS281uWXD9yWP/yhvvJwhkcPOyza0ii4es45g79u5coS7M1gcyUQm/9mNfTb%0Abuv//mU7N9kkYrPNItZfv39186x23ih8XZHPy+fn6/L1uZxc3kCyun2260MfKu1swpzLL49JWbG9%0A0/s53+/77quvGH/QQa2tPwPwrVTI7oSzz65/3/Jcyyrbrch+KM/XseA732k84MJoHpvrrFM/709/%0Aaq8NAAAAAAAAAAAAAAA9RAAdAABa9eQntxdArfWCF0Tb9tyzft5557W2rBe/uPV2ZBh4m22aC3E2%0A2ifPfnYJJY/2PsmA97vfHXHGGf2rnmeAfsmSvnmzZ0dssUWpcp5B80bV6xtVtF66tPF68/W5nFxe%0ALjeXP5DTTy/tzPYO0br/+Ed37OcLLqif97SntVb9fDiO2dHUaNuf9ayISZNaX+bznhc978YbywAP%0A1bKy+3Of295y586N2Hrr/vP+/OfVnzePelT9vN/+NuIb32ivHQAAAAAAAAAAAAAAPaJBEgIAABiS%0Axz2utddl6PGPf6yf//jHt92kWLCgft4ll7S2rHarSefrr7iiPoD+0pcOPYDeiX2Slanf+96IM88s%0AP2el86wkf++95XcrVpSgeIaF77ijVEPPebUV7QeSzx/MlCmlqv3tt9cHZW+9tVRKz3ZU2nnccRET%0ABx9jbN3LLuuO/dxoMILhOOZ6wV/+Uj9vp53aW2a7r+8Gv/99/byttopYa63hOT7/+c++n3MgiSuv%0AjNhuu/rnzp9fQui1gzUcdljEz38e8eY3RzzhCe23CQAAAAAAAAAAAACgSwmgAwBAq7JKdSuyivbi%0AxfXzFy1qHExvRoaha2Xl7mbNmhWx6abttWXHHSO+9a36bV+dv/+9cVC73X3SqMrx6vZJhsg/9KH+%0A4fMbboi4556I5ctLAH04DCWAXtGoqvr995dq0XkMVkLoa64Z8Z73NH5+lVnXX9/5/ZxqK11Xjpl2%0AtPv60ZIDCNRqFIRuxrbbRs9r1AfMmdP+sZkanbsDHZ95Lh14YP387363TBlSz6r1T3pSxB57tP55%0AAAAAAAAAAAAAAADQhQTQAQCgVWuv3drr7rqr8fynPS1GRCsB9Ec8ov31ZvXuWnff3Vw73/GO9tsx%0A1HWlb3874owz+sLn11xTwufDFTyvGI7l1YbQTz+9DBpw0EEDvmzKffd1fj9XBlyoNXdue+tbZ52I%0AqVMjHnooulqj8yDb3o4pUyJmzox44IHoWY36xrPPjthtt9E/Pl/2sohf/zri619v/Pvrrov4whfK%0AlDbaKGKvvSKe/OSIpz89YpNNRqbNAAAAAAAAAAAAAACjYOJorAQAAMakGTNGLxDejgxQt1IBvV2N%0AltEodFwJU49maLjRPsmK3Mcf3z9gmu0d7vD5cJg4sW+/3Xxz3/xsf7Z7NSYtWRKTspJ7Nxx7jULY%0AI3XcdZtG+2U42t3qoBjdotv6xhNPjDjqqIhJkwZf1k03lQEsXv3qiAULSmX0b3wjYjTPNwAAAAAA%0AAAAAAACAYSKADgAAo22gKuAjYcWK5l8zfXr76220jMWLu2Of1IbK8+djj+0Lwd9558Bh2Kw2nRWr%0AN9wwYv78iM03j9hyy4ittorYeuv6abjlerPqebr33r62ZvtzO1YTmp8y2tWxBwrvL11aPy+rl7dr%0AjTWi6zUKNLdyntbq9bBzt/WNOdDDBz4Q8fe/l4roQz22Vq2KOOeciMMOi9hmm4hf/WpYmgsAAAAA%0AAAAAAAAAMFoE0AEAYLRNnhxdLytrt+u++4ZeobnT++SUUyIuvbQvxJ1VxTNEWmvNNUvIfIcdSuh8%0A3ryI9dYrYfSsYL3WWuU51dPMmcPf3gz3b7xx38+3394Xnr/kklKJuYFVQ6nkPFoaHQuNjplmZSC/%0A2+XxMhLtHqyid7frdD+wOhkiz3Pq1lsjTjop4pBDIh75yKG99qqrIvbdN+ITnxjpVgIAAAAAAAAA%0AAAAADBsBdAAAGG0ZVG4kq4Nn6Hm4p7POar6NwxGGbbSMRsHbgfbJz342MvukOlx+3XURX/hC3883%0A3RSxbFl9W+bMKeHzDJl3Q1XqDLdnm1JuT4bmK044oWxXbVNmzOjcfh7KsdBugDorrg/H4Akjbfbs%0A+nl33NHeMnO7G1WV75RG59BgGvUDL37xyB2bWaG8GXnMHnpoxDe/GXH99RHXXhtx8skRr3lNxJZb%0Arv51ua63vz3i9NOb3ycAAAAAAAAAAAAAAB0ggA4AAKNtdZVz77orusaNN7YWIK12zTX18yqB6VoZ%0AjG70u9HYJ8cf31c9fOHCiAceaFyZeZNNIiZMaH75IxVAT+uvHzFlSnm8ZElpf8rtye2qsWKNNeKh%0ARgH6Thx7WTm+1pVXtrfMfP1AofdukcdSrb/9rb1ltvP6RpXH2z1uWzmmGvWN3dQv1po/P+KggyK+%0A9KWIf/0r4oorIo46qpyXtfK4/J//Gdn+AAAAAAAAAAAAAABgmAigAwDAaMtKuY0Cnw0qVndMBpgv%0Av3z4A7GPetTqn7/ddqO/T26/va9CfAZD8+esot2o8vGkSa2tIyvbj5SJEyPmzev7OdtfCbjmduXP%0ANe7beOPuOPZ23LF+3sUXt7fMdl8/WnbZpX7ehRe2t8x2Xt9oUIJ2KsnnOXTLLc2/rhN9wHDaeuuI%0AD3ygDITw3OfW//6qqyLOO68TLQMAAAAAAAAAAAAAaIoAOgAAjLZp0yJ22ql+/u9+F13lnHNaf+2K%0AFRHnnz+04G3FbruN/j459dS+wPmiRaVKcaMK2vmetaqdIO9QZPX42bPL42x7bkfK7TrttLqnL8yQ%0AbDcce7vuWj/vN79pb5ntvn60POEJ9fN++cuIe+9tfZnf/W57AfQJE/rPy7a0OnjC3//e2rY06gP+%0A/e+IG2+MnrL22hH/938RG2xQ/7tzzx34tbXvAwAAAAAAAAAAAABABwigAwBAJzznOfXzGoSFO+rb%0A3279tWeeGXHbbfXByoEC6I32SYY1G1TxHhbLlvXf53ffXf5tFEDPSuOtBvErgfBWNQqk1rZx3XXr%0At6MSsM82VLlt551Hdz+vzu6718/75z8j/vzn1pa3dGnE978fPWHPPSPWXLP/vCVLIr71rdaWd+ml%0AEX/8Y+vtyeO7Niydx1gGyVvxox+19rqsgL7ppvXz8zjuNTNnNu7Tbr114NetsUbjvgoAAAAAAAAA%0AAAAAYBQJoAMAQCccdFB9qPmiiyJ+/OPoGuedF/GXv7T22s99rn7ePvv0D0rX2mOP+vBphoo/+tEY%0AEWedFXHXXeXxffdFLF8+/AHQO++sC4A3bdKk+nmVqu0VU6aUKtYptyO3J+X25XFV5a5tt40V8+eP%0A3n5enW22iXj84+vnt9qOL36xf/i+m2X4PPuAWkcf3XdMNuP1r2+/TY99bP28X/2q+eXksXT88a23%0A45BD6ud97GMRDz4YPWe99ernDdYfVM7jag88MHxtAgAAAAAAAAAAAAAYAgF0AADohM03j9hvv8ZB%0A0sEq5I6mN76xcUXwgfziFxE//Wn9/Ne8ZuDXZSD/zW+un//5z0f8/vcx7E4/ve/xwoV9j2srU6d7%0A7ml++RmYvfnmaFujAPpDD9XPmz2773F11fXafTdxYjz42teO3n4eSKNj4gc/aD74fMstJbzdSw4/%0AvL66fYbPX/rSEuIeqqOOijj77Pbb02gwgG98o/nBF972tvb6sNwvM2b0n3fTTRFvelP0nKuuqp+3%0A0UYDv6b6PK649trhaxMAAAAAAAAAAAAAwBAIoAMAQKdkpefaatvXXx/x7GeXwGW7/vrXiFNPbb8K%0A+v/8z9Cff+WVEYceWj8/K243Ctw3Cp9uvXV92PqAAyL+8IdoWwbCv/CFUoX44ovLvAzYLl5cHk+d%0A2jgAmr9vprp2tjnDp7WVylsxfXr9vPvvr5+Xod1sf6ViciU4/O9/1z116StfOTr7eTAHHtg4kJsh%0A7EsvHdq68n3Zd9/WBgnopB13jGg0EMCZZ5Y+4IYbBn59HpM5YMOHPtQ3rzbQ3owXvrB+Xh47zVSk%0Az0EMPve5aMsGG0S84x3187/85Yh3vav9cyrPi1NOibj66tU/J9d18skRy5e3vp48/3/846EF/att%0At139vAsuaH4gEAAAAAAAAAAAAACANgigAwBAp2y5ZeNw50UXlXBqK9WHs5L3N78ZsddeEY99bPOV%0ApBsFWT/1qYgjjiih5oFk9eynPjXi9tvrf3fCCRFTpgy+3nzOt75V/9ys6J3b9N739q/uPRRZTfpn%0AP4s46KCIBQsiPvvZiGuu6asyvWRJ33NnzYqYObNxW/M19947+PryOf/8Z6mAPhxqq0FXKmXXVkHP%0A9yzbX1HZrkbVtEdrPw8m93UeG7Uq7cg2DuT88yN22y3ikkvKzxMnRkybFj3jYx+L2GST+vm/+U0J%0AIr/hDRG/+10J9Of7fccdEX/+c8Sxx0Zsu23/fZyh9UbLGqpHPzpil13q57/vfaWdOWjD6tx2W8Sr%0AX13aO9BxO1QZNN955/r5H/lIxFOeUgbXaNbf/172Wx6bBx/cuJ+quOyyiEMOidhss4j3vz/iiiua%0AW1cOnvDMZ9b3AY94ROkjB/KoR9UPTJIV5b/0pebaAAAAAAAAAAAAAADQhsntvBgAAGjTm95UgpEn%0AnlgfMD7ssIh3vzviJS+J2GOPiB12iJgzJ2LttUu4OCs+33lnxD/+UQKPGcY999yBg6JDtfvuJXBe%0AqRKe1ax/+tOIV70q4rnPLUHXNdeMuOWWEpjPisKnnda4Sm9WuX7Ws4a+7gyefvWrpZJ69fJyuz74%0AwRKIf9GLSkA5nzt3bsQ665Tf5z7Jitj/+lcJJf/lL6WidG3F8Msv73tcHRLNauMZ5N5ww1KNvlpW%0AXs4K77muddctAdvJk0sbc6CAXEcGp2tD6rms3E+tyvc721S9L7Iyc4Zksx2VwHzlOZX3P/fFQGHs%0A0djPQ/G855Vj5Nvf7j8/9+XLXx7x4Q9HvPjFJSCdbcj5Wb06j7c83qvb/sY3lvnXXRc9Ya21In74%0Aw4i9964f4CH3ZVYUz2kw8+eX93LXXet/l6H8ocp9vc8+/fdpPs6K5CedVPqinXaKmD27HOdZpT3D%0A8j//ef/25/uW70EOStGKPJ7zfcx+qPY8zGXm4Bp77llC9/mcTTctbcrgdrYrj88bbyzHZk7ZxqxI%0A3qzcvqOPLlMef3kuPO5xZYCQPBZznXmO5XuVz83+8vTTy9SoH84g/6RJg2/7fvtFfO97/ecffngZ%0A4CGD7RmMz2On9r3N7c/3BwAAYIyZPn167LzzzrFo0aJ4oObv5+233z5mz5798HMAAAAAAAAAgOEj%0AgA4AAJ2WlW0zdJgh71pZ+fjTny7TaMpgdQaCs7p0hjlTBkErYcyhyjBkK5V7s/pwBl//67/qq8Av%0AXlyqw+fUqtUF0CuB7fXWK0Hn++6rf20Gr3MaiqxI3m4APd+LDJrnYAPVMuA6UBXn/F2GXTOc26n9%0APFRf+UrEtddGnHde4/cqK1cPJgPJH/1oCS73ksc/PuLXvy5B/Nr3eCgyfP7LX5bq2o1CzzlQxFBl%0AdfHXva5xX5TvwzHHDL6MDNPnOb/vvtGWjTYqYfNczj//Wf/7c84p02jJgUJyalUO9JDB/KHIgRS+%0A//36AT1+/OMyDXQs5HkEAAAwxkycODFmzpwZS5cujSn5HVqVGTNmPPw7AAAAAAAAAGB4NVEKDQAA%0AGBFZxfaEEyK+9rVS1XY41dyU25Rtt434yU9K1etWZHg9q2I3E4CtlmHNs8+O2GKLGPZ9csUVfT9n%0ANflK0DunlNXEs8pwO9WzsnL55puXZbVr441LdeORMJL7eaiymvyvfhXx3Oe2tq4MTmcwd+rU6El5%0ArmT17AyhN+MFL4j4058itt66/NxoYIQ8Dpvxuc8NPShdKyt3Z59RGcihXQsWRFxwQcRBB8Wwq5zr%0AIy3P/7e8JeLrXx/6a574xFJ1HgAAAAAAAAAAAACgQwTQAQCgW7ziFRFXXhnx+tdHtFO5KUPTL3pR%0ACeS2Wzl9jz1KwDX/HaoMSr/rXaV68Zw57a3/CU8oVYc/8YlSEbmdkP+TnhRx4okRf/hDxFVXlflZ%0A9XvlyvK4NjSbAdVttinVx5tdVwbGM3yej4dDVjLPtsye3dzrGlXEHs393Iw85n/0o1I9O6t5D0UO%0AjpBVzzO83mzQutvkfj/jjBK4zor0eQytrsr1a18b8ec/R/zgBxFz5/a91/ff3/+5OfhDHjvNyOef%0AdFIZFKOy7MHk+/XlL5fq88NddS7f15NPjjjrrIi99mpvWZtsEvHOd5Zq7ll5fnUOPDDila+M2GCD%0A9ta3yy4R554b8clPNj8QxYc/XM6FdvtQAAAAAAAAAAAAAIAWjFLJLwAA6HGrVo3OejLImRWIP/jB%0AEkb92c9KAPzaaxu3IUONGarMcHIGKp/61Ijddx/eatlbbhlxzjkRv/51xDe+Uaqa33ZbfTuyYvr+%0A+0e87nURj3zk8K0/t+Wtb41405tK0DhDyuedV0Kky5c3fs3665d9suOOpTr23nv3hbdzPy5eXB5X%0Av75Rxe4MVGcV5gyi3n57xL33Rixd2vh5GbzNQHQG1mtDv8OxPzIQn1XZH3ooYtGiiAceKNXbcxsy%0ARF8J0ldrNG+09nOrXvOaiEMPjfjhD0s17YsuirjxxogHHyyV0jOYvf32EfvuG/HCF0astVb/1+e5%0A0ssytJxTWrgw4qabyrbn8ZUh9dUF7S+7rH5eqwHqPJ8PPzzi4INLP/Tzn0f89a8Rd9xRjr0c5CKP%0A6Z12injOcyIOOKB+AIcMjA+nDJ/nMvN4zGPjt78tbWpU9T1lG7Pv2m67MoBG9o15rDbzHmRf8be/%0AlfPg/PMjLrkk4uqr64P+Ffne7LBDqWD+speVx8NxLuS5mNuebcnj+777yvk/1AEmAAAAAAAAAAAA%0AAACaJIAOAADdKIOML395mVKGnjOEm8HDDANnGDWDt+utVx/8HClPe1qZ0p13Rtx6awlAZ1uyKvNw%0AVz5uFMB+1rPKlDJ8efPNJRCb+yf3w6xZJQCd/65OVj2vhPmrQ/0DVSvPZWfQv7LeXEb+m6/JsPnU%0AqQO3faiVpIci1zVQhfAMyt91V19AvFP7uR0Zhs8q1DmNZ1n9eqgVsLNyeq3HPa699WcfkyH0nLpF%0ADnRx1FFlqoT0K31Rno/Z5jwus28c6JweahD/MY8p0xFH9M3PIH4G37M/Trm+7LNbOd+Gci686EVl%0AAgAAAAAAAAAAAAAYJQLoAADQCzKEuPnm0TUy3JlTJ2XwO6swN1tdvLqad3UAPcOmQ11vbYXzblK9%0AHdXbN9r7mdH1ve/Vz9t55xjzmgnpD5cMmo9E2BwAAAAAAAAAAAAAoEu0WQ4MAACgx2SF75EKa3eD%0AVkL19LbLLos488z6+Xvu2YnWAAAAAAAAAAAAAADQ4wTQAQCA8WXKlL5gdnVAe+XKGBOqt0MAfexb%0AtizisMPqB1DYfvuIXXbpVKsAAAAAAAAAAAAAAOhhAugAAMD4kqHsGTPqq6FnkHcsqN6O6u2jO11y%0ASZlasWRJxMEHR1x4Yf3vDj+87aYBAAAAAAAAAAAAADA+CaADAADjz+ab91VDn/ifP4sefDDGhMp2%0ATJpUto/uluHzxzwmYr/9In7844iHHhra637xi4jdd4/43vfqf7fNNqUqOgAAAAAAAAAAAAAAtEA5%0APAAAYPzJgG6l6vT06REPPBCxfHmZerlqeGUb0rRpnW4NQ7VqVcSPflSmddaJeNKTIh7/+IittoqY%0AM6cco3ffHXHHHaXa+W9+E/GvfzVeVg46cMop5TUAAAAAAAAAAAAAANCCHk5WAAAAtGjbbfseZ1A7%0AA+iV6uFrrhk9a8mSvscC6KuXQe6rrhrddW68cZkGk0HzShi9WVOnRnz96xGPfWxLTQQAAAAAAAAA%0AAAAAgCSADgAAjD+1AfTqAHcvB9AzQF8hgL56P/1pxCteMbrrPProiGOOGbnlr79+xA9/GLHnniO3%0ADgAAAOiAhx56KG6++ea4995747777uv3uxtvvPHh+fPmzYupOTAbAAAAAAAAADAsJg7PYgAAAHrI%0ApptGrLFGeTx9et/8e++NWLUqelK2O9tfUdmuynbSnXbZJeLAAyNmzWrt9eutF3HccaWiu/A5AAAA%0AY9CyZcvi2muvjZtuuinuv//+flPOy9/lcwAAAAAAAACA4aMCOgAAMP5MmhTxmMdEXHBBxJQpETNm%0ARCxenCW1yr8zZ0bPqbQ/Zftzu9IWW3S0WQxiq60iTjmlvHd/+lPEeedF/O1vEddcE3HDDRFZ2S3f%0A2wkTImbPjpgzJ2LevIjdd4/Ye+/yr2r3AAAAAAAAAAAAAAAMIwF0AAAY7zLE2qtVv9ux//4lgJ4y%0A1Jsh37RoUW8G0LPdFRlUrthrr4gHH+xIk2jC1KkRe+xRJgAAAAAAAAAAAAAA6KCJnVw5AABAR4P3%0A665bHq+1VsTk/4zPlRWnly2LnpLtzXan3I7cnpTb99jHdrRpXemww8qgC6M5HXNMp7caAAAAAAAA%0AAAAAAACGRAAdAAAYn6ZMiTjggL6f11mn7/Fdd0VPqW5v9XY8//kRkyZ1pEkAAAAAAAAAAAAAAEBv%0AEkAHAADGrwxoT/zPn0WzZ0dMmFAeL1oUsXhx9IRsZ7Y3ZftzO1JuV3XAHgAAAAAAAAAAAAAAYAgE%0A0AEAgPFr7tyIvfcujydPLj9X3HJLxMqV0dWyfTff3Pdztj+3I+V2VW8PAAAAAAAAAAAAAADAEAig%0AAwAA49uRR0ZMnVoez5kTMX16efzQQxF33BFdLdu3bFl5PGNGaX/K7cntAgAAAAAAAAAAAAAAaJIA%0AOgAAML7Nnx9x+OF9P8+bFzFhQnm8cGHE/fdHV8p2ZftStnfDDft+d8QRZbsAAAAAAAAAAAAAAACa%0AJIAOAABw0EER22/fVz187ty+3914Y8TixdFVsj3Zropsb6WK+w47RBx4YMeaBgAAAAAAAAAAAAAA%0A9DYBdAAAgIkTI44+ui/EPWdOxKxZ5fGqVRE33NA9IfRsR7Yn25WyndnelO3P7cjtAQAAAAAAAAAA%0AAAAAaIFUAgAAQFqwIOLII/t+njcvYs01y+OVKyOuvz7i/vujo3L92Y5sT8r2ZTsrsv3z53eseQAA%0AAAAAAAAAAAAAQO8TQAcAAKg48MCI/fcvjydMiNh4474QeqUS+m239QXAR0uu79Zb+1c+z3Zl+7Kd%0AKdud7QcAAAAAAAAAAAAAAGiDADoAAEBFhrnf/e6Iffbp+zlD3rNm9T1n4cKIq6+OWLx4dNqU68n1%0ALVrUNy/bUx0+f9rTSrsrPwMAAAAAAAAAAAAAALRocqsvBAAAGJMmToz4wAfK4zPPLKHujTaKmD49%0A4vbbSwXyZcsirrsuYvbsiHXXjZgyZfjbkeu4667+wfNsy9y5EXPm9M3LsPz731/aDQAAAAAAAAAA%0AAAAA0CYBdAAAgFoZKD/uuIiZMyPOOKPMy9D3mmtG3HxzxJIlZV6Gw3Naa60SRp8xo70q5Bluz4rn%0Aucz77uv/uwzAz5sXMXVq37z99y+Vz4XPAQAAAAAAAAAAAACAYSKADgAA0EiGuo86KmKzzSKOPz7i%0AoYdK+HvBgoiFC/uqoacMi+eUv581K2LatBIYnzyEP7mWLy+B9gcfjLj33rKeao2qnud6jjwy4sAD%0A2wu8AwAAAAAAAAAAAAAA1BBABwAAWJ0Mdx90UMQee0Qce2zEJZeU+RkGz6B5Viq/++4SIk8ZHr/z%0Azr7XZwA9w+hZUT0D7bm8DK2vXBmxbFkJnVdeWytfu846pbJ6dZB9hx0ijj46Yv78kdxyAAAAAAAA%0AAAAAAABgnBJABwAAGEyGvU88MeLb34444YQSNM9Q+Prrlymrn2dV9MWL+78uw+X339/cumbOLKHz%0AtdbqPz+rnh9xRKl6nmF2AAAAAAAAAAAAAACAESCADgAAMBQZ+j744Ig994w4/viIs84qlcxThsVz%0AyqrmS5aUyuY55ePKcxqZNKlUSK9M06eXaum1691774gjj1T1HAAAAAAAAAAAAAAAGHEC6AAAAM3I%0AEPjHPhZx++0Rp50WceqpEXfdVX6X4fGcZs3qe36G0rMS+qpVZZowoUxZQb02bF5t3XUjnv/8iAMO%0AiJg7d+S3CwAAAAAAAAAAAAAAQAAdAACgRRkKf+1rI171qlINPcPoF18csXRp/+dVQulDkVXQd9yx%0AhM6z6nmG1AEAAAAAAAAAAAAAAEaRNAMAAEA7MiS+zz5lWrEi4tprIy6/vG+6+uqIBx4o1c8rsgL6%0AzJkRm20Wse22Zdpuu4gFCyImTuzk1gAAAAAAAAAAAAAAAOOcADoAAMBwmTQpYvPNy/Sc5/TNz/D5%0A8uURy5aVaugZWs8QOgAAAAAAAAAAAAAAQJcRQAcAABhpGTbP4HlOAAAAAAAAAAAAAAAAXWxipxsA%0AAAAAAAAAAAAAAAAAAABAdxBABwAAAAAAAAAAAAAAAAAA4GEC6AAAAAAAAAAAAAAAAAAAADxMAB0A%0AAAAAAAAAAAAAAAAAAICHCaADAAAAAAAAAAAAAAAAAADwMAF0AAAAAGBsu/rqiOOOi3je8yI23zxi%0AzpyISZMiJkzoP51+eqdbyniyYEH9MXjttZ1uFcDQnHVWfR+2995Df30+t/b1uUwiTjqpft8cdliM%0AZ2ussUZst912scUWW8Q666zTb8p5+bt8DgAAAAAAAAAwfCYP47IAAAAAALrHokURRxwR8b3vRaxc%0A2enWAADQgsmTJ8fcuXMf/nf69On9frfuuuvGnBxcCAAAAAAAAAAYVgLoAAAAAMDYc+utEbvvHnHN%0ANZ1uCQAAAAAAAAAAAEBPEUAHAAAAAMael71M+BwAGDk33RRx6aX95220UcT223eqRQAAAAAAAAAA%0Aw0YAHQAAAAAYW848M+Kss+rnP/rREYceWv6dNSti4sT+v99661FrIgDQ437964hXvKL/vLzOOOmk%0ATrUIAAAAAAAAAGDYCKADAAAAAGPLV75SP2+//SJ+8IOIyb4SBQAAAAAAAAAAABiIuy0BAAAAgLHl%0A3HPr533848LndJdrr+10CwDoRocdViYAAAAAAAAAgA6a2MmVAwAAAAAMq9tui7j55v7z5s2L2HLL%0ATrUIAAAAAAAAAAAAoKcIoAMAAAAAY8edd9bP23jjTrQEAAAAAAAAAAAAoCcJoAMAAAAAY8c999TP%0Amz69Ey0BAAAAAAAAAAAA6EkC6AAAAADA2PHQQ51uAQAAAAAAAAAAAEBPm9zpBgAAAADAqLrzzog/%0A/zni3/+OuPfeiBkzItZbL2LzzSN22SVi0qSRXf9118WUP/whNj3rrJi8ZEnEqlWxYvr0mJKVu5/w%0AhIittooxZ+XKiH/8I+LyyyNuuinigQciJk+OWHvtiAULIh772IhHPKLTrewtt9wScdFFEddcU47j%0A3J9z50Zsv33ETjtFTBzFsUcffLC05V//KudXHtd5XuV7evDBzQ8gcPHF5fy89dayrDXXLMuaN6+c%0Ao9OmjdSWjB0LF5b35OqrI+6+u+zXfE822CBi660jdtyxHDNj3apVZR9ccknEHXeUcyWP1+nTy/5Y%0Af/3SB2X/P3t2jAl53uT2XnddxKJFEUuXRsycGTFrVtnWbbeN2Gij4e2Lrrgi4tpry/69//6yb+fM%0AKZ+t2R/ludsJ+d7/9a8RN9xQPnfWWae85zvsELHNNqPz2XfZZaVvzM++3Dd5TK61Vtk/eS5mO7KP%0AG265vjwOKu9LtiU/I3LKY2CLLWJMyu3Mz8U8Jm++ue+cz+uN3Of5WbLzzuV8GK+69ZqsE+frffeV%0A86TyN0FO+XdA9mF5nj7ykWWfbLrpyP99AAAAAAAAAABdaBzcYQYAAADAmDdhQv28DHlV+/GPIz79%0A6Yjf/76EbxrJsMsBB0QcfXTE/PnD174M0xx/fMR3v/twGGytiNih9jknnlj+zYDoC18Y8frXl3Ba%0AL7vggogvfCHijDNKCHYgj3pUxMteFnH44SUk1s57Xyvf88GeV3u8dEKGnDI0Wi2DdDk/5XF7yikR%0An/tcGURhdW3OwNYrXhHxP/9THrdi773Lfqv2u9+V+RW//nXE5z8f8atflYBfI0MJoK9YEfGDH0R8%0A61sRv/nN6peVMjj8lKdEHHpoxIteNNStKWHEDF1Wy2MiA2+V/duOX/4yYt99+8/L0G+GgVcXLh3s%0A/W5Whlu/+tWIk0+O+MtfBj6ms23PelbEa14Tsc8+MaJ9bzMOOyziG9/oP+/rXy/zm3H22REnnRRx%0A2mmD9z0VGULPQUByvzzxidFT/vnPiK98JeL00yOuumrw52+8ccTTnhbx/OdHPPOZzQUr8xj9yU8i%0Azjqr7OccdGIwm20W8YxnRPz3f0dsuWW0LNf55Cf3n7fXXmV+RfYf+Xmanz0Z/l6dTTbp6yeHMwCe%0A/XReb+R5mP1CBlwHkoOFPP7xEU9/eukv2/ncz/fmi18s/Wn2bQPJwW6e+9yIt7ylcwMEDJcLL4z4%0AxS/KcXD++WXgksH2eQ7Ckcf/kUc2P/jEYNcT2YfV9mOrs7r+MvuvPD6r5edezu/ma7LROF+HY4CW%0Ab36zXE8N9llZ/ZmZ5+mTnhTxgheU4wcAAAAAAAAAxoFRLIMDAAAAAB2QAdAMhj7veSVAu7rwecpA%0AToYdMwCWgfF2ZQjq7W8vwcaPfrRUIh1KezPUu912JRw61PBkN7nxxoj99ithzgxhDWUbshrnUUeV%0A4P+nPjXw+zQeZbBw990jXv7yErYbKDCVlZ4/9rES9MyA1XDL5T/nOSUw+aMfDRwYH0wGNfN8e+lL%0AI37608GXledUPu/FL47YbbeIP/1paOvJ6qlZPb1a7sMMvQ+HRmHDHEhiJCobN5L9VgbX3/zmgQcn%0AqMjqst//fgkhZyAwA/pjwfXXl74+tyn3STP9Zwa383w56KCY3SuDf+T2vuQlZXCFT35yaOHzSh+d%0A+ycDyNnnDhT8rDj11NKnZ5j8jW8sPw8lfJ4yDJ0B0zwPDzmkVBkeCdkfZDD0DW8YfJty3x17bKkE%0Afu65w7P+DObne7H//iUEPlj4POVnXbb7gx8s+ycHwWnWXXeV64Xs87PvHyx8nrIqex4z+ZocdGfp%0A0ug5H/pQub7Kvv1974v47W8HD59X9nlW2n7ve8vxn8vphkFoxts1WQvn64rNNosHfvnLWLJkSb/p%0Arrvuittvvz2WL18+8HJykJYcfCEHwxjKZ2X1Z2YOyvOBD0Q85jERH/nI0LcTAAAAAAAAAHqYADoA%0AAAAAY1dWhc1gUlYhbUYGsbIC+XHHtRf4ySq6H/94xLJlzb8+wz5Z0TYrLl5+efSMDOhkOCeDya1W%0AcX7rWyOe/eyRCyn2mgxmZdg6q5c24557SkXdDJENlxxEYeedSwi8HQ89FPG615Ww8FBDs7X++MdS%0AjfSHPxza87N6bK2sgtquPE6z8vRQ1jfccj/me/zKV5YQaiuyinX2M1ktvJdlP5nnSQ5q0KYJvRDG%0AzeN+++0jvve99sKzN90Ucfvtgz8vA+fN9kGNPteyMviuu5YA9HDK9uXAA80u97bbymAaZ57Z+rrz%0AeHnVq0qgv93tymB0M7Li9w47lOuFFSuaX9/ixRHvf3/EM5/Ze5+5OajBUML2A8lBAvIzMgcNGMqA%0AAb2mW6/JWjxfJ91xR8x7xSti5vnnx9133/3/p3//+99x2WWXxdKB+u63vCXiv/6r9c/Kau0MvAMA%0AAAAAAAAAPWRypxsAAAAAACPi5ptLdd8bbug/f9asUil43XVLsCbDS6sLo2Qoac89y9SMrGK+994D%0ABmsXr7dePDhnTqyaNCmmLVwYM26/PSY0ChHmMnJZGRLt9qq8GXTKENvqKpBOnlz2/bx55Tn53uS+%0AauQXvyiV6zMUOGNGjFsLF0a84AUlJFlt+vSyLx/xiFLNNIPhq6tqmtVd11or4h3vaK8tGc57xjMi%0Arruu//wpUyI23TRi7twSgMzBF/L8W10YMgNiz39+xM9+tvp15XmalVfXW68cKxmSrT2XK8vKauhZ%0AzTmrww/kZS8rAbTqgNq//x3xhz+UwSJalQHg2mM+257n7UjK/ZtV1gcKXGc/t8kmEWuvHXHLLeU4%0AaRTQy+quL3pRxHe+U5bZa7L92V/kcdfIxIkRG21Uppkzy6AgGaa8445ybPWa448vVYMHCp7nubPh%0AhuXffM8XLSqfdyMRrs/9muvJ8zb7gxz8IisW5/5t5IorSl+SYet11ml//b/5TTm/c0CGahtsUNqW%0Ax3/2pTkoTaPPp5yXAznkYB9z5jR/7GXw/He/W/1z8vjL83D99UtfnPsn903uo3b8+telsvXqPnMn%0ATCh9c643P0dznXlN0ej52f7ss/JzPNvYyyZNKn1wHlv53mdfmfs8+/t8vxrJgHZ+hvT6QBy9cE3W%0A5vk6aenSeOpJJ8V33/e+WJr9+VB8/vMRn/706n+/5poRm21W1r3GGuV6Jz8j8jNzdfsPAAAAAAAA%0AAMYBAXQAAAAAxqYMt1QCqxnCypBqBvae8IQSTqquyHreeRHvfnfEOef0X0aG+1796lJZN5cxFPma%0ADDE1Cp9nqOUtb4m7Dzggfl8TlHzSZpvF7KwqnVXXa6twZnXal7wk4k9/ipg6NbrSnXdGvPSljYM6%0AGSp63/tKwDVDitUygPilL0V8+cv1Ycqs7JqVN7PK6erkc6pddFHEkUf2n7fTThEnnBA9KQPTGYCq%0A2GqriGOOKZXDq4NXeRxngPDjH4/45S/rl/Oe90Q85Smlenmr3vWu/tVKs+puLjdDaRk8rZYhtm98%0Ao/Fy/vu/G4fPp00rlbxf8YrynlWfp+nKKyO++tWIz362f/XR3Paspr7LLhHbbLP69s+eXYKiP/hB%0A//nZznYC6I22M/uAofYZrfrwh1cfPs/+4vWvL9tV3Y7sW7Ja+7HH1vdRGdKs7PvNN4+ekoMsNArz%0AZn+f51BWuM5gYSMZTL3kknLe5P7Mx93s+99fffg8BxzI8yv7h6yOXiuD95deWkKkOdhAs9W2Ux5P%0Aj3tcWceTn1zWs7p9m5/Beb5lYL72eMt+LasR156PzcrPx+owa4Zj3/SmiEMOidh22/7Pzc+nM84o%0AfVl1v5pykI93vrN8Fg1V9j257tWFz3fbrZyHGbbP96ZWDgqQn+t5TmZF+9UF9hvJ/ZmDRTT6zN1x%0Ax/LZmX1zhs+r5fN/9atS9Tw/L6vl8fDGN5YBPXpJXltleD6PyTznH/WoMq/R+/X3v0ecckrEF79Y%0AX9E734cMKud7NpDq6468bvvgB/v//lnPinjve2NcXpON0vk64957Y9fTT4+zDzpoaPsir1Vq5TVU%0AXi8eeGA5ZxrJYyYHLvjjH8vnQ35O1F6jAwAAAAAAAMAYNrHTDQAAAACAEZEVwyuh09/+toTtMoxZ%0AG2rNyqR77BFx1lmNKyhnBcasMjpUGY5t9PwMdGbY67jjYmWDcOeqrPqY4bcMB2YAtNbf/lZC8t0q%0Ag/qNKmdmECuryh5+eH3QKeW2ZhAsA3z5XtXK3/3kJ6tfb4bNqqfttqt/Toaja59XO3VzBdOKQw+N%0AuPjiEt6qrfqZx/FTn1qqlH7uc/Xh5wwXZ9hz+fLW2/KPf/Q9PvroElTLgR1qw+eVgFujiusZNm0U%0AXstgfA70kEHVxz++/jxNW24Z8ZGPlPVm1dbaoFqGyFZXdb3isMMaVzCvDrQ3I0Og555bPz/fq5H0%0A5z+XEHmt6dNLiDL7u+zXao+DrGycQb8MWWfF51r331/mt3OcjLYMSZ50Uv38DGlndfsMWa4uIJ3y%0Ad3vuWUKk2c9eeGEs7dYq8NdcUwZpaBQ+z/M7j8cMWjYKn6esTv7Yx0a8/e3l8+gvf4l4wQsan2+1%0A8tjJcHKGMS+8sARs8xgbaN8+8pElEJ+h3ze/uf73GbrOAHY7st+oBLczRJrV1XMgl9owa+X8yFBu%0Anj+NAqcnn1wGJBiqT36y8SAQWU05z8Ec3Cb7pUbh85SfeRlOzz4xB6XJ4HejdtfK8G4OMlEboM73%0AN6s85+dEnue14fPKPsiq6bkPGl1T5Ll06qnRE7Kq/Mc+VgYPyM++I44ox3ej8HnlczIHTvnoR8tx%0AkoOy1MoBXgareF197dBosI7c74Ndc4z0tUenrslG8Xzd8oILYupQqpPndUftuZLvUfY9eSysLnxe%0AOWZy4J/8+yAH/8jz9H//t/4aBAAAAAAAAADGKAF0AAAAAMaurKyYwfKsjDmYDJlkxccMudZqFG5s%0AJAMuWVWy1oYbllB6o3B0rfnzS4XFDLzUymBZbdXWbpBBpQy91sr9ngHDRiGmWnvtVSqJ5ntWKwOM%0AjQKX48kBB0R87WslkDWYrN76iU/Uz8/Q8Ykntt+WDOjllOdMM7Jq6GteUz8/Q6znnDP0QFdWOc/n%0AN6rcetppA782w54Zjq+WgdNGx+9QfPObjbdnpCuIZxXa2pB4hogzIJfh0sHkeZaV2xsFrbPS67e/%0AHT0jj+tbbuk/b7PNSn/Z7DGaHv/4eCArAHejrBScgwTUys+dr3xl4DB4IxnWzXBmBvAHc8IJZYCV%0A3LfNmjatvB/Z/lq5zOGQAdbsFzL0PpgMhGdAfOrU/vMzzPrd7w5tfTfeWAbiqDVnTvlMzIB4MyZP%0ALgNk/Pzngz/34x8vgwdUy2M938tGQf9GcnCKD32oVJeu1Wi7ulEOMPG2tzV/3FeuyzJIXRsCv+uu%0AMhBBL+uFa7IWztdVNefrlGXLYvMMpw8mr6lrZfB8KNfkjQaXyMFNGg1mAwAAAAAAAABjkAA6AAAA%0AAGNXhnCz2uVQZdXMrAzbKOQ0FBlUz5Bto+DeppsOvR1ZmTHDobXVi1euLBWiu01W3K6VFbq/9a0S%0APByq3XZrHHzLirs/+1mMWxm+yuB4M2Hat7ylBMhqtRuszUrlRx3V2mszILtoUf95c+eWoNzqKtau%0AzsYbl+U1G2bNkOdBB9XPz/OtWRnAy2O81kgH0zJwffbZjQceePazh76cPJ6++tX6QP7qzuludcMN%0A9fP23XdoVb17SVbrbVRtOwenOPbYkV9/7edRKz784XLuVsvQ9NKl7S03z+sMjmeV9qHKgSxe9KLW%0AP++zanOj6ss5UMjjHx8j5sEHSwXmWnkMPO95zS/v/e+PeNzj+s/LivW/+U10vXaPyRzQpdFn4imn%0ARE/r9muyFs/XFdnX1djgqqta+4x4znOGvm4AAAAAAAAAGMcE0AEAAAAYm7Kq4qtf3fzrsiJwbdD3%0A+usj7rxz8Nc2Coc/5SkR++/ffDuyKufBB9fPz8BoBtC6RVaB/dGP6ue/4x31QcOhyMqajapHf/7z%0AMW69972lqm6zsuJwrYsvLkHWVmWl5VaCvVmt+zOfaRyazIB9K/K8qh1g4txzI668cuDXHXpo/bxf%0A/zri1lubW39Wb73mmv7zslpso1DrcGrUz2RF21ZCyLNmlSrItbKq7AUXRE+4997G2zXWfOEL9fMy%0AwPnlL0fPyMBv7fnx0EMRF13U3nLzc3v77Zt/3YtfXD+vtrJ4I1mFvtHgEy99acR++8WIysEybr+9%0A/7z580sl8FbDwO9+d+Mg/XiQnyE77dR/3oUXRqxYET2pF67JWjxflz//+XXz1s/r88GMl88IAAAA%0AAAAAABgBAugAAONJVujLm7sXLy7/5s8AAGPVy19eglXNWmediM02q58/WKj12msj/vWv+vmveU20%0A7HWvq5+XFaTbCRAPtzPPrA9qZYD/Va9qbXlTpkS88pX183/3u3INO97k/jjkkNZem6G62mBd+slP%0AWlvehhtGPPOZrb02qwrXViHN8Gy71cIbDdKQwfCBZPDtsY/tPy+P4ZNPbm7djaqmZ4XWkQ62/fKX%0A9fNe8pKItddubXkve1njNjdaTzfKPrtWN/WRwyEHcDj99Mafc+utFz1l553r5/3xj+0ts9XPm9rK%0A30P5rE+/+EUJodd661tjxH3nO42vM9ZYo/VlZmi+thr1YP3oWFJ7TOZ3ZpdcEj2pF67JWmzLygbX%0AM2vfccfgLxwPnxEAAAAAAAAAMEIE0AEAxqK82fTf/4748Y8jPvaxcrPoXntF7LJLxO67RzzpSeXf%0A/Dnn5+/zefn8q67q3UpPAADV9tyz9ddusUX9vHvuGfg155/fuNrr857Xejvymm3BgqGtq1MatSWv%0AN+fNa32ZBx1UP2/p0oi//jXGnX32aa36eXUwebiCV/m+tlL9PJ19dv28Zz87Ytq0GPbz/LzzBn9d%0AoyrojQLlq5MBxe9/f2jLHU633BJx3XWNKy+3KvupBpVlu6qfGcijHlU/77e/be797HZZkfnuu+vn%0Atxoq7aS5c+vn5fcQrcqBZnbbrbXXbrRRfR+UodoHHxz4db/+deNK2o9/fIyobNsFF9TPf8EL2ltu%0A9ut5vVEtBwzJatrjwXAfk53U7ddkbZyvq+bNixVTp/abN2n58pi0bFnznxFvelMZ0AkAAAAAAAAA%0AGFALJaAAAOhKecPlWWeVqmgXX1xuBh1MVkB/4IFS2am6ulNWznrMYyL23z9i771LxSMAgF6z3Xat%0Av7ZRNeDBAuiNKrhmIC3Dne14whNKdfVuDYY22u5dd21vmfPnR2ywQcStt9Zvd7vL7jWNqgW3+/oM%0Asw5XteB2AujDEdZsNEDDUCrXHnhgxP/8T/k7quLvf4+46KL66uiNnHZaxH339Z+38cYRT31qjPr5%0AltVt2z1Osp856aTB19WNsr/IgOE//tF//mGHRfz85xFvfnPZvl72l780/pzaccfoqOyTs1L2pZeW%0A/X/XXeW8yCmrtg9Vo3D9UG2yScTMma2/PvdjbeA8P+8HGhyj0fvRzqA3Q5V995Il/edl5fKttx65%0AvjT7tV6R34Pl4AC5n7Lt//pXeS/vvbdUrM/vwEbjmOykbr8ma/N8XTFzZkyqqbw+tfacaDTYTe3n%0AW4bnH/3oiHe9K+LggxtXSQcAAAAAAAAABNABAHre7bdHnHpqCUDkzd6rk8GKvAE8b7jNacKEMmX1%0AodqAed60m1W1clp33YgDDigV8RpVhQIA6FbtVI1uFBofrCJqo6rEO+3Uehuql/Gd7/Sfd/310TVG%0AcrszPNqt2z1a2g2YNnr9woUlXNds4KqdIGKGu2utWNF+yLlR5dPcvsGst14JpeUAXtWyavZQAuiN%0AqmsfckgJg4/2+bbVVhEzZrS33EbnbB4jGdxsNCBHt3nPe8qgArW++90yZYDyWc8qlYD32KO3QrXp%0AyisbD+Aw0sdbIzmI3Sc/GfH1r9cPjtKqdsK+7XzWt/p53+j9GI3BURr1oxkMHo7BIhqFeIfSl3aD%0AvDb44Acjvv/94QuO92oAvduvydo8X1fWVEBPg1ZAz+80t9024vLL+8+/+eaIN7wh4i1vKYNv7rNP%0AGUgirwFyYE4AAAAAAAAAQAAdAKBn5U2lxx9fqp6vXNn/d3nzZd48nDdN55SPa59TLW9az5uus8JX%0ATvm4EkrPUPuJJ0Z87Wvlhswjjyw37wMAdLt2KqI2MljlzEWL6udtuGH76503b2jr6oS8xsyA6njb%0A7tGU4cJ25IBSeW1fG9BqJYC+9tqtt6NRkPEd72h9ec2uq5GskF0bQP/2tyM+8Yn6Qbqq3XRTxG9+%0A03h5I200+5nK+nohgP6yl5XKxxmKXt3fz1/4QpnSRhtF7LVXxJOfHPH0p5eqvN0sj7lanQjR/+xn%0AEa97XcQNNwx/qL1bPusH+7zPStqNPvdG4/1oNOhghuF3221k1tcLAfSPfSzi2GMjFi/unmOyU3rh%0AmmwEztcJgz1h0qSI730vYvfdI+67r/73eX2Unx85pQy5P+5x5fPhKU8pnxU5eCcAAAAAAAAAjEMd%0AKI8BAEDbN5R+61vlBvvf/rZ/sDxvNM0b6//973KDet6cnDfNDhQ+rywzn5fPz9fl63M51Tdm5nNy%0Afbnek08efJkAAONNoyDOcAQ3G4V+uyWInSHmRkG9sb7do2k49uVaaw3Pvmy1ynYGNh96KEbNPfcM%0A7XlZEXv99fvPu/POErIdSP49Vvv30BOeUCqRj6V+ZnXr61Y5cNpRR5Ww4WDy794cbODVr45YsKBU%0ARs+q9suXR1fKc6hWswNItCsrye+33/CHz4cywEu3vxej9X6MdiB8qH1pp7zxjWUgk+EOn/faMVnh%0Ammz1Hv3oiPPPj9hmm8Gfm9cr+dzjjitV0TPA//rXl8EeAAAAAAAAAGCcMWQ7AEAvufbaUtnp0kv7%0A5uUN8nnTZ95ourqb5bNST1Y2zyp+We18woRyU2qGJrLST1ZJr31t3sCbU742b6SePbs8zhsxP/OZ%0AEkY/+mjV0AEAKpYsqZ83fXr7y220jG6pzNlom8fDdo+mkdqXIxHYW538W2U0DXWwrPz76MADIz77%0A2f7zM4icQdvV+eY3O1P9fLT7mV475/Jv3Q98IOKggyLe//6IU0+NWLp08Nfl38bnnFOmfP0JJ0Q8%0A/vHRVVasGJn3faj++teyXxu1I79f2HrrUl14880jHvnIiHXXjVhjjdLGfF+qXXRRxJFHRs9qtA9G%0A6/0Y7b50ddvaDT73uTKtrm/faaeIXXctA0xkdfociCW/F8spj9nawSu++tXoea7JBvaoR0Vcckl5%0Av/Nz/5//HNrrcmCa44+P+OIXI175yohPfSpizTVHurUAAAAAAAAA0BUE0AEAekHeEJ/V2fKGx+rK%0AgVn96vbb6yscTZ1aKhzlDaJ5c20GxweTAfQMoucNq1lJvbKenJ83W2Z19LlzI+bMKfPzps2shp43%0Ajmdoo/YGXgCA8aZRhcn77mt/uY2WsbpqxaNtdVU1x/p2d0O13V7al0P5e6RTDj20PoD+05+Wv7Uq%0Af/tUu/DCiMsv7z8v/+Z6yUtizPUzvXrOZYXb/Ps5w7pnnBHxm99EnHXW0Cp3X3VVxL77xrRjjonY%0AccfoGo2qa+ff7aMlq/82CiO/6lURb397xFZbjW6f1kmrq3Q+Gu9HN/eloym/B3vve+vn53dgOf+1%0Ar23cf6/OT34SY4JrssHl4ASHH16mCy6I+NnPIn73u4g//WnwAUuyD/zKVyLOPru8JiujAwAAAAAA%0AAMAYV1N6AgCArpPV+z74wYhPf7ovFJ7/ZjX0227rHz7Pik6bbBKx2WYR669fKvIM9QblfF4+P1+X%0Ar8/l5PIqcj25vlxvdTuyXR/60NCrDAIAjFWzZ49MIO2ee+rnNROsGkl5vdjoenOsb/doandf5nV8%0Ao8Dn6kKUoxmKy+BXtm8kpqHKKrk77NB/Xv6d83//1/j5WR29VlZLH639OZr9TCfOuWXLhm9Z+Z7k%0AAANZsf7668vfsiefHPGa10RsueXqX7dqVUw/5pjY4I9/jK7R6H0YrWrYf/lLxHnn1c//whdKJeFm%0Awudp0aLoaTNnlurunXg/GvWlu+wycv1oDsTQjb71rfo+a8aMiHPPjXjXu5rvt3r9mKxwTdacXXeN%0AOPbYEijP7TvnnPL95jOeMXDV+Kyc/rznNR6UAwAAAAAAAADGGAF0AIBuljffv/vdpWpbRVbiu/rq%0AUqm8OoSwxRYRG29cboZutxp5vj6Xk8vL5VaHHHK9uf5sR8Xpp5d2DmdYAACg1zQKhuZ1U7uyIu9Q%0A1tUpjYK342G7R8s117T3+uuuazxY1GjuywwGNgqq3XVXdIUMKQ8laL66YHqj14+FfmZ166s2aVL9%0AvOXLW2/HSB4T8+dHHHRQxJe+FPGvf0VccUXEUUeVQdhqTFi1Kh510kkxoVsChuutVz/vyitHZ90/%0A+lH9vAxovu51rS3vzjuj5627bmfej0c+snv70dHU6JjMyuePfez4PSYrXJO1JgeV2GOP8t3mL35R%0AzqtTTy19XSN//nMZ3AQAAAAAAAAAxjgBdACAbpUhkbyB9swzy89Zfeqmm/pXPZ86tdxEv8EGEVOm%0AjEw7crm5/FxPZR2VaujZnkpbsp3ZXpXQAYDxarvt6uf99a/tL7fRMhqtayxtd15j/u1vQ1vXWHfx%0Axe29vtF+XLCgDDg1mhq9dxmO7wYHH1xfNfbCCyMuv7z/vJ/8pP9AXGnDDSOe/vTo6H7Mv8vuuKO9%0A5TY6Z/M4GagKbKXibq3772+9Hbkto2XrrSM+8IESHH7uc+t+veatt8acDKl3g8c8pvG5/eCDo1MB%0AvdYhh7S+vIsuip7X6P344x87c/7ffPP4GwzQMbl6rsmGR372HXBACaP/+MdlIJ1a3/pWJ1oGAAAA%0AAAAAAKNKAB0AoBvlzZ0f+lD/8PmNN0bce2/fc7KC4KabNr4JciTkejbbrH/lwmxPtqs6hH7ccX0/%0AAwCMJ7vtVj8vw4s5cE+rsuLyeecNbV2d0qgtv/99e8vMypL33Te0dY1155wz/K/fZZcYdY3eu9/9%0ALrrC3LkR++47eBX0RlXRM7zeqAr4SNl558bra/eca/ReDOV8W3vt+nm33tpaG+6+O+Kyy2LU5TZk%0AZfsceK3GnE60p5EnPal+XoaOzzpr5Nfd6DNs220716d1g732qp/3299GrFgx+uf/kiURF1wQ48YD%0AD5SpdiCMjTZqbXnZX/373623Z8KE6CquyYbfc54T8f7318/P63PffwIAAAAAAAAwxgmgAwB0o29/%0AO+KMM8rjvJnxhhv6qsjlza2PfGTEIx4RMXGUL+dyfbneXH/lJttsV3UI/fTTS/sBAMabJzyhPoi0%0AcmUJNrYqqy4uWtTdoZ/dd6+f949/tFe5+5vfrJ+37roRW20V404Gv7JCcyvy+PvOd+rn77prdCTA%0AVevccyNuvz26wqGH1s87+eSyD1NWGP/5z4f2upG05poRO+zQuK3tBIx/9avW+pl58+rnXXJJa+3I%0ACvOV/T3aZs5seIxOy1B8N8i/wxuFvr/whZFf9z33ND4OW/GHP0T885/R8/beu3El8h/9aGTXO2tW%0A48EITj01xo3hPB7TV7/aVnNijTXq53WyIr1rspHx0pfWz1u6tPE1OgAAAAAAAACMIQLoAADd5tpr%0AI44/vv9NzJXqThkA32ST9m6uHQ65/mxHJQCfIfRsZ0W2/7rrOtY8AICOWGediH32qZ9/wgmlknmz%0AcoCfT3+6fn6GEB/96OgaT31q2fZajdo+FBn0bRSmfeELY9z63Odae12GEm+6qf+8rJ77ohfFqNtj%0Aj4hNN60Pb330o9EVnve8iDlz+s/LfXfmmeVxDrJVGyp8/OMjHvWoGHWNzoWf/SziX/9qbXn/+78R%0Ay5f3nzd5csQBBwz+2sc+tn5eozD7UPq7T30qOmq99epmTehUIL6Rww5rHNq/6KKRXW+jKvfVf/83%0A4+MfjzEhK5Fvt139/OOOqz+Xhtshh9TP+9KXGleqH4saHY933tnadVZ+19buIA5Zfb3RcjvFNdmo%0AfT48bMWK0W4JAAAAAAAAAIwqAXQAgG6SN7cfe2zfjbMLF0bce2//yuczZkRXyHZUV0LPdmZ7U7Y/%0At6ObbtYHABgNb3hD/bysXt1KsDIrTma12Fqvf319pfVOysrBr3xl/fxvfSvivPOaX97b3x7RqOpw%0Ao307XmRALiuYNuPBByPe9rb6+fvuW67jR1sOXvXmN9fP//znI37/++i4qVMbVzitVH5tVAF2tKuf%0AV7z61fVVdzMc/8Y3Nr+sDK1/4hP18zN8vvHGg78+Q/i1fvjDxufwQDIc+de/RkdddVXdrCW1gxJ0%0A0uteVx++zb+5Dz64nO8jpVGV+5//vPnl5CAOZ5wRY0J+BudnVa0//zniQx8a2XW/7GX178nixRGv%0AeMX4CMPmNUdWgq/t/37zm+aX9d//XT9IS7Nmz248sGSnuCYbtc+Hh68bVhdMBwAAAAAAAIAxQgAd%0AAKCbnHJKxKWX9oW4b7+973d583+3hM8rsj3VoYRsbyU8f8kl5QZzAIDx5NnPjthyy/r573tfqVA8%0AVOefH3HkkfXzMwz58pdH18m2TplSX9H4xS9uLoiVlZhPOql+/tOf3plK090iK+q+4AWlyutQVEKp%0AjfZ9KyHl4XL44RFbb91/Xv79kGHnRoMtNCurMrdTzbZRhenTTiuhvdoq0xk8O/DA6Ij11y/vb61f%0A/jLiPe9prrJtVn5vVDm40WABjTz3uWVfVMuw4v/8z9DbceqpEe96V7Tsy18uFXrbqTyd4cIf/7hu%0A9t1bbBFdI0O3jc7fyy+PeM5zIu67r7XlLlky8IABe+5ZPy/PsxtuGPo6cpCJDNCPJXn+b7ZZ/fz3%0Av78MrNGqwarLT5sW8eEPNx4UIIPH7Q5GkJ8feS5kmL5bNTomjz66BNGH6pOfjPjKV9pvy3bb1c+7%0A7LK+wSQ7wTVZn+wXjzgi4t//bm85n/lM/bzHPa67BoQCAAAAAAAAgBEggA4A0C2uu65/WCJvOs4b%0ARCtBozXXjK6U7apUhcv2Vt8sfcIJZbsAAMaLrPL8ta+Vf6tlKOqFLyxByco13up897sRz3pWxAMP%0A1P8urxe78bowQ3jHHFM/PyuLPvnJEWefPfDrMwCbIf1Godfc3ryuHK8q4aZ//rPsyxzoaSAZUn/R%0Ai0oV6lo5P4NjnZKBuKzCWhuMW7QoYq+9It773vK4GUuXlsEdDjooYsGCiM9+tvX27bxzfZgwKws3%0ACntn4LeT1bE/+tGIDTesn3/ccaUybaP+o1pWG99773JcNRooYPfdh9aOddeN2H//+vlf/WqpLjxQ%0AGDYDmhk8z+OyEoJvZdC1DHseckjphzL8e8UVzb0+B4F75jPr2vrgOuvEHTvsEF3lqKMidtmlfn5W%0Af8737He/G/qybr21BJnnz4+4+OLVPy8HKagNWWaoc999G1cFrpYVufNzK/dvJSA/aVKMCdmPfec7%0A9QMwZIA7z8H/+q+yj4fqT38q1c0bhatr5UA0jc67b34zYtddS+C/WVdfXULZOUhIvuftBnZHUqNt%0Av/DCsv/uv3/g195zT8TrX99/kIx2jsl11qkfiCCv+RoNEjBaXJPV90F5XOdgNzngSQ66MVT5Xua1%0ASaPBCvK6AwAAAAAAAADGuMmdbgAAAP9x/PF9N90vXNh3Q2TezJwV7rpZti9vJs8bM7Pd2f4MY+T2%0A5HZ97GOdbiEAwOjZY4+Id7yjPnyU10mvfW3EiSfGGi98Yaw5c2Y8OGdOrJo4MaYtXBhTTzmlBGPO%0AOqvxcjNgmdUru9U731kqsJ57bv/5WW0zg64ZGMtw2OMfH7HBBiXsmRV08zUZ2v/XvxovNwPFm28e%0A41ZWMq1U0/3738v+y8q7L31pqUD6iEeU6sUZHsxq3bkvG1VKnz074nOfi47LkHeGkw89tP9gDBkS%0A++AHIz71qRJIzkB6Pnfu3BLwy99ncDC3NY+VDOL/5S8RZ545eOCwGdmuPH+rXXPN0Kqlj6YMfn/9%0A6yXYWzuoRR4vP/pRaWMGSTNgvNZaEbfdVvZbhmZzoItGFcMzpPeJTzTXlmOPjTjjjDIYQG3F2OzT%0A8rzPUOx665X3Kgcty4DsT37Sf8CBDEZuvHEZpKAV2Z9kFeScHv3ocgxlhdoddyzHUZ4DWT0625DP%0AzdD16aeXKY+vGpflsdBtYen8fuB734t47GPL393Vsn94ylNKgHm//Uq/O29e2e/53uTzc8CBrGz9%0A61+X9yDD0oPZaquIl7ykHDe1wf/ct696VQl2br99xNprl3M09++vflXey3/8o+81GWTPQQfyXB8L%0Aso/K0HYGzmtlP5f7LAefyfN0p53Kdyd5LmZfdscd5RjM4Hkeg5V+Js/XociweR7jOZhEtTzH871/%0AzGPK+/LEJ0ZsuWU5/nOAh/zuJtd/yy1l8IV8fl535PHTKzKAn8dQ7YCHOfDKBReUz81nPKNcO0yf%0AXvZ1Buqzsnvut9tv73tNvicveEHEF7/YenvyPa793usjH4k4//zyHuQ5NGtW4/7kCU+IEeGarL/s%0A6yr9/cyZEU97Wjl/sy/dYotyfmT/ld9r5udSbn8O6JHHS6Oq8dtuW/o+AAAAAAAAABjjBNABALpB%0A3vxaCRplCKD6ZtisaldbQbPbZPvyxvbKzb/Z/ry5dvLksl35c97wDwAwXnzgAxFXXhnxgx/U/+7C%0AC2PmhRfGU5tZXobM2glHjdY1YW5vBptqKxBnQDbD0Tk1421vi3jlK2NcyyrSWWU4Q2Epw1Hf+EaZ%0Amgmt5nuTYfVukIMp5DGRFYJze2orjje7fcMpq52/+90NA8n/X/5tk4HSTsuA5ac/3bhK7fXXl2rg%0AOQ1V/k2XofBmq5Bvs01ZT21wv9KOrNY+mKw8//3vR7z1rTEsMkzbRqB26UtfGjdkIL4bZUD5l78s%0A739tCD2dc06ZhtPHP17+tq+t6P3AAxH/+79lGooMDWel9rESQE9ZTTsDzo3Otdw/I9WfZZA9BxJ4%0A7nNL0LlWhtsHqmzfy/Iz7Utfinj2s+v76htvLIMc5DSYNdYog3G0UjG+Wg4ulOdAhrir5XIHW3bt%0AACLDxTXZ6uV5WQmjtyIHxclBo3JAEwAAAAAAAAAY47o8yQQAME5kVbhK5bGstFO5AbVSoaoXZDuz%0AvSnbX6lkl9vV7E2tAAC9Lqtc/t//NQ6GNuugg0r4uBeuCzPgnMHHrMLbjhzIKCth11YUHY8yRJYB%0AuVbDsBlSzKqv7b4nI1HB9uyzS+XR4TRlSnuvzxB2VkYd7JzMY7QbvOlNpcp0VvltR1ZnPu+81t+P%0At7+9BPdbkYHkrDSbVd07LSt0v+Ut8UBWke9mWbX4wgvLv6MhK9P/6EcRc+a0vl+PPbb1Y6Tb5bad%0AfHLpb0dTnjN57uRAJcM9cGG7felIywEYTjihcVXxocj3Kr+LG46BJjbbLOIzn4mu45ps+G2ySdmn%0A+ZkJAAAAAAAAAOOAADoAQKdlxb/qgPbdd/c97oYb8JtR3d7q7ciberOyOwDAeJKBnaxO/JvfRDzm%0AMc2/fsstI374wxJqazdcOprWW69UZc1g2AYbNP/6DIP9+c8lUEdfUO4Xv4h45zubCz5n5dOLLop4%0A+tOjKz3hCaVK9Sc+EbHRRq0vJ4OXT3pSxIknRvzhD+2369BD2/t9J6q2X3ppxH77laBvM3IQseOO%0Ai7jgglJZux0f+lDE974XsemmQ3v+rFll3VkhOKvKt+rAA0tV3lb6m2q77BJx7rkRn/xk8/uxEzL0%0A+sc/RmRYPgPircj3/41vjHj0owd/7s47R/zlLxFPfGLz7fzZzyLe974Y03Jgiqw0/YpXtB7e3mGH%0A5vdTVvHOcHD29c97XntB9DwP3/CGMrjBC14QXe81r4n41a8iHvnI5l6Xn425jc961vC1JaugZ0Xt%0Adj7LRsJ4vyZbc82Ij3wkYo89Wh+sIM2cGfGe90RcfvnQ+ksAAAAAAAAAGCMmrFpVKa8JAPSS888/%0AP3bPKmFVzjvvvNhtt91GvS0LFy6Mc7L6S5U999wz5rRaGWu8yRtB3/Wu8vi++yJuvLEvZNLqTeSd%0AlO3P7UjZ/koFsLzhc599Oto0GI/00QBd5KyzIr7znYerla668sr8Yq7+OQsWlCDti18c8cxnDn9F%0A09G2dGkZjCinDHbeemv9czIQ9KhHRTz1qSXA97jHtbfOSy4p1ZhrQ329ULkz3//rrus/75pryvyK%0A66+P+NKXSlXzyy6LWLGiflCoDJy/6lVln/aKHLAqg4RZZTkrcWfIa3WDWK2/fsQ220TsuGOp7Jph%0AwgzSDpcHH4z46EcjGp2j+ffNW98aXSsDsFkRPf/OvPjiMuBZrTxG8vuEDKxnXzPcVZvzvP/JTyJ+%0A/vMSbL/99rwoLUHZDTcs52P2b7nuDKEPl3y//va3cvycf37pC66+OuL++xs/f+21S1syUP2yl5XH%0AvXoNne9z7u9KX5vb3ej4zRDl1luX93/ffUsfMW1a8+vL4+trXyvVt2+7rXGQea+9Il70oogDDug/%0AcMZNN/UfhC9laDefN1bkZ913v1vekz/9KWLRosbPy0BwhlnzfchzIvu0duVnyA9+EHHmmWXAgDvu%0AaPy8qVMjNt88Yttty/GQbcj198LgC7UeeqgM1pMDYOTx/8AD/X+f25QDITztaRGHHFK2t1q+RznV%0ADkiRU7PyM/mXv+zrg/NcvPfe0g81+kwbzf+i7cQ12TB64IEH4sILL4wlS5bEdTXXSvPnz4/p06fH%0AzjvvHDOzn2skP4dyu/PzId/vf/2r9EeN3oO8/s7zIyudP/e5pX9a3XIB6N1raIBxRB8N0J30zwDd%0ASx/NWNJNeQMAepMAOgD0qG76g9CXLW068shyU37KGygXLy6PN9mkN29uzBt9MxSTsv25HWnXXSOO%0AP76jTYPxSB8N0J0W3nxzXHTGGTH5P9d+K6ZNi52e97yY02wVz15zzz0l7JPbnSGnDIDmNrdaLXas%0AGUoAvTYondfeOQBU7s9HPKIEfMeCDPHdfHMJbmZoLkOyGVbOoPlwhpbHstyHOUBY7sMMKE+fXgKv%0AWRF3PMkA7t139w2UlsdP9j05kMFYvYbOviHf+wy+5n8BZRXg3ObsI4Y7YJwDDNx1V/kuYMaM0gcN%0A54AQY0Hunwzq52dfft7l+5HH32j0ZXkMZF+a685jIQecyPXm+tupCN2tMuSd+zr3eT7OfZ3XGdn/%0A0dPXZG0H0BvJ64s8XvLzIfdD9mF5fuTnpGMGoGk9fw0NMIbpowG6k/4ZoHvpoxlLuilvAEBvqio7%0AAQBARwIBWREpZSCgEj7PSlR502MvynZn+7MCVd6AntuVN69mJbrc3rF4gzMAQLOmTYsH5s3rP68X%0ABx9qVoabcmJ4ZCh7q61iTMq/GzIIN9YHZRjpfTh/fpnGswzaDhA2H7N9wxZbjM66stp5TqzeuuuW%0AqRMyTDueBu2YPDlio43KxJi6JpsyZUosWLAg7r333rgrBxiostFGG8WsWbMefk5T1lijb+BMAAAA%0AAAAAAKCOADoAQCdlNcOstpOWLOmbnzcHD3dVstGS7c7233ln33blDaBZge3aayM237zTLQQAAAAA%0AesTUqVMfDqBn1Zlr8vvUKhtvvLGqMwAAAAAAAAAwAiaOxEIBABiiyy/ve5wB7Yrp06Pnq6012q7q%0A7QUAAAAAAAAAAAAAAAC6jgA6AEA3BtCrA9y9qDpAL4AOAAAAAAAAAAAAAAAAPUMAHQCgk664ou/x%0AkiXl38mTy9TLqrdBAB0AAAAAAAAAAAAAAAB6hgA6AEAnXXVV+XfZsoiVK8dG9fOKynasWFG2L119%0AdUebBAAAAAAAAAAAAAAAAAysx0trAgD0sFWrIhYvLo+XL++bP2VKjAnV25Hblz/n9uZ2T5jQyZYB%0AAIwtN95YptG0+eYR668fY8a990ZcdtnorjP3X+5HoOtNXLYsJl14YcTaa4/eSmfNithuu9FbHwAA%0AAAAAAAAAQBUBdACATsmq4BnGTpV/08SJMSZUb0dl+7LKeyWMDgDA8DjxxIhjjx3ddX796xGHHRZj%0AxkUXRTz5yaO7zkMPjTjppNFdJ9CSNRYujLVf9KLRXelee0WcddborhMAAAAAAAAAAOA/xki6CQCg%0AB1VXPa8OoI+V6uDV21G9fRm8BwAAAAAAAAAAAAAAALqSADoAQKdMnjx4WLuXrS5Ur/o5AAAAAAAA%0AAAAAAAAAdK2q1BMAAKMqg9gZzM6gdnVAe+XKGBOqt6OyfRMn9g/eAwAAfa69ttMtAAAAAAAAAAAA%0AABBABwDomAxlz5gR8cAD/UPZy5bFmFC9HZXty+2tDtsDANC+Y44pE63be+8yMBRAA0se8YhYeNdd%0AMWfOnE43BQAAAAAAAAAAYFRMHJ3VAADQ0Oab91VDz+rg6cEHY0yobMekSWX70mabdbRJAAAAAAAA%0AAAAAAAAAwMAE0AEAOmmbbfoeT59e/l2+vEy9rHobpk3rm7/tth1rEgAAAADQe1auXBkPPPBALF68%0AOJYtW9Zvynn5u3wOAAAAAAAAADB8Jg/jsgAAaFZ1IDuD2g880Fc9fM01o2ctWdL3WAAdAAAAAGjR%0AkiVL4sILL3z43zvvvLPf7y699NKYPn167LzzzjFz5syOtREAAAAAAAAAxhoV0AEAuimA3ijA3Ysy%0AQF8hgA4AAAAAAAAAAAAAAAA9QwAdAKCTNt00Yo01yuPp0/vm33tvxKpV0ZOy3dn+isp2ZRB9wYKO%0ANQsAAAAAAAAAAAAAAAAYnAA6AEAnTZoU8ZjHlMdTpkTMmFEeP/RQxOLF0ZOy3dn+NHNm2a60445l%0AewEAAAAAAAAAAAAAAICuJYAOANBp++/f93jOnL7HixZFT6pu9+zZfY8POKAjzQEAAAAAAAAAAAAA%0AAACGTgAdAKDT9t47Yt11y+O11oqYPLk8vu++iGXLoqdke7PdKbcjtyfl9uV2AgAAAAAAAAAAAAAA%0AAF1NAB0AoNOmTOlfHXyddfoe33VX9JTq9lZvx/Of3xesBwAAAAAAAAAAAAAAALqWADoAQDfIgPbE%0A/1yazZ4dMWFCebxoUcTixdETsp3Z3pTtz+1IuV3VAXsAAAAAAAAAAAAAAACgawmgAwB0g7lzI/be%0AuzzOSuH5c8Utt0SsXBldLdt38819P2f7KxXPc7uqtwcAAAAAAAAAAAAAAADoWgLoAADd4sgjI6ZO%0ALY/nzImYPr08fuihiDvuiK6W7Vu2rDyeMaO0P+X25HYBAAAAAAAAAAAAAAAAPUEAHQCgW8yfH3H4%0A4X0/z5sXMWFCebxwYcT990dXynZl+1K2d8MN+353xBFluwAAAAAAAAAAAAAAAICeIIAOANBNDjoo%0AYvvt+6qHz53b97sbb4xYvDi6SrYn21WR7a1Ucd9hh4gDD+xY0wAAAAAAAAAAAAAAAIDmCaADAHST%0AiRMjjj66L8Q9Z07ErFnl8apVETfc0D0h9GxHtifblbKd2d6U7c/tyO0BAAAAAAAAAAAAAAAAeoZE%0AEABAt1mwIOLII/t+njcvYs01y+OVKyOuvz7i/vujo3L92Y5sT8r2ZTsrsv3z53eseQAAAAAAAAAA%0AAAAAAEBrBNABALrRgQdG7L9/eTxhQsTGG/eF0CuV0G+7rS8APlpyfbfe2r/yebYr25ftTNnubD8A%0AAAAAAAAAAAAAAADQcwTQAQC6UYa53/3uiH326fs5Q96zZvU9Z+HCiKuvjli8eHTalOvJ9S1a1Dcv%0A21MdPn/a00q7Kz8DAAAAAAAAAAAAAAAAPWVypxsAAMBqTJwY8YEPlMdnnllC3RttFDF9esTtt5cK%0A5MuWRVx3XcTs2RHrrhsxZcrwtyPXcddd/YPn2Za5cyPmzOmbl2H597+/tBsAAAAAAAAAAAAAAADo%0ASQLoAADdLAPlxx0XMXNmxBlnlHkZ+l5zzYibb45YsqTMy3B4TmutVcLoM2a0V4U8w+1Z8TyXed99%0A/X+XAfh58yKmTu2bt//+pfK58DkAAAAAAAAAAAAAAAD0NAF0AIBul6Huo46K2GyziOOPj3jooRL+%0AXrAgYuHCvmroKcPiOeXvZ82KmDatBMYnD+Gyb/nyEmh/8MGIe+8t66nWqOp5rufIIyMOPLC9wDsA%0AAAAAAAAAAAAAAADQFQTQAQB6QYa7DzooYo89Io49NuKSS8r8DINn0Dwrld99dwmRpwyP33ln3+sz%0AgJ5h9KyonoH2XF6G1leujFi2rITOK6+tla9dZ51SWb06yL7DDhFHHx0xf/5IbjkAAAAAAAAAAAAA%0AAAAwigTQAQB6SYa9Tzwx4tvfjjjhhBI0z1D4+uuXKaufZ1X0xYv7vy7D5fff39y6Zs4sofO11uo/%0AP6ueH3FEqXqeYXYAAAAAAAAAAAAAAABgzBBABwDoNRn6PvjgiD33jDj++IizziqVzFOGxXPKquZL%0AlpTK5jnl48pzGpk0qVRIr0zTp5dq6bXr3XvviCOPVPUcAAAAAAAAAAAAAAAAxigBdACAXpUh8I99%0ALOL22yNOOy3i1FMj7rqr/C7D4znNmtX3/AylZyX0VavKNGFCmbKCem3YvNq660Y8//kRBxwQMXfu%0AyG8XAAAAAAAAAAAAAAAA0DEC6AAAvS5D4a99bcSrXlWqoWcY/eKLI5Yu7f+8Sih9KLIK+o47ltB5%0AVj3PkDoAAAAAAAAAAAAAAAAw5kkSAQCMFRkS32efMq1YEXHttRGXX943XX11xAMPlOrnFVkBfebM%0AiM02i9h22zJtt13EggUREyd2cmsAAAAAAAAAAAAAAACADhBABwAYiyZNith88zI95zl98zN8vnx5%0AxLJlpRp6htYzhA4AAAAAAAAAAAAAAAAQEcpaAgCMJxk2z+D5jBnlX+FzAAAAAAAAAACG09VXRxx3%0AXMTznleKJ8yZU4op5H0q1dPpp3e6pYx3CxbUH5fXXhs95aST6rfhsMM63SoAAADGABXQAQAAAAAA%0AAAAAAID2LFoUccQREd/7XsTKlZ1uDQAAAABtEEAHAAAAAAAAAAAAAFp3660Ru+8ecc01nW4JAAAA%0AAMNAAB0AAAAAAAAAAAAAaN3LXiZ8DgC1fvGL+nn77tuJlgAAQNME0AEAAAAAAADoSpMmTYr1118/%0A7r///rjtttv6/W7OnDmx5pprPvwcAAAAOujMMyPOOqt+/qMfHXHooeXfWbMiJk7s//uttx61JgJA%0ARzzzmfXzVq3qREsAAKBpAugAAAAAAAAAdKVp06bFox71qFi4cGHceuut/X635ZZbPhxCBwAAoMO+%0A8pX6efvtF/GDH0RMdqsyAAAAQC/yrQ4AAAAAAAAAAAAA0Jpzz62f9/GPC5/T/a69ttMtAAAAgK41%0AsdMNAAAAgP/H3n1ASVXebxx/6L0XESE0NYKKFXtBRaOxYYsK9iQaRRM1JsaSGDRq1Bg1ipqIXVET%0Ao2isiQXsFQU7Ih2U3nv7n4fX+e/szJ3d2ZnZnbLfzzn3MPvO3DvvLXNn2Xuf9ycAAAAAAAAAAAAA%0AQPGZNUuaObN8W+fO0hZb5KtHAAAAAAAAyAEC6AAAAAAAAAAAAAAAAAAAAACqbu7c5LYuXfLREwAA%0AAAAAAOQQAXQAAAAAAAAAAAAAAAAAAAAAVbdoUXJbkyb56AkAAAAAAAByiAA6AAAAAAAAAAAAAAAA%0AAAAAgKpbvTrfPQAAAAAAAEA1qF8dCwUAAAAAAAAAAAAAAAAAAAA0d670wQfShAnS4sVS06ZS+/ZS%0Ar17SLrtI9epV7/tPmSKNGxf+XbJE2rBBat5c6tpV2npracstVXLWr5c++0z64gtpxgxp2TKpfn2p%0AVSupe3dpxx2lTTbJdy8L05o10uefh2nBgnDMrlsXjttmzaTOncM29PFb3ZXev/1WGjNGmjQp9MP7%0AsGNHadttpR12kOrWQB2yiRPDsTR1avj81KkT+uDjp29fqUsX1Yj586WPP5YmTw6PV66UGjeWWrYM%0An+XevaVu3UL/CuEY+uYb6csvpVmzwnbzQA2tW0tt20qbbSb17JnvXhYHH/uffFJ2/rY2baR99gnn%0A76rwudDfBT6G/HnyedLHsicfP5tvrmq1YoX0zjvSV1+FY9jffV4XfwftvHP4XqrNli+XPvoofHbm%0AzAnby58Zn2t8nunXL5wDq4OPLR8bsd9TPHn/+LzfokU4x/i836NH9f/Oki1/b8XOlV4Pr1uDBmFd%0A/DvAD34Q1sP/FsL5EgAAAAWPADoAAAAAAAAAAAAAAAAAAADSFxVacrA73n/+I910kzR6dAj6RXG4%0A7KijpCuuCOHRXJk2TRo2THrssRDCqkinTtKxx0rnniv98Icqau++K91xh/TUU9LChRW/1uHNE0+U%0Azj47hGLTlU5gzfu8stclHi/5tHat9Pjj0oMPSi+9lF5VdwchHQTfYw/pyCOl/fZLLxzpEKPDtIkh%0AW7ebPysPPyzdemsYuCHVdurQQTr9dOmii8LjXHIQ8x//kJ58Upo5s+LXbredNHCg9KtfhTBtLk2f%0ALt11l/TEE9Knn1b+em+HAQOkI44I55VGjbLfH+nwPnv9dem//5VGjZLefz+E0CvQpkED7d2zp2bs%0AvbcmH3ig1qfT11Lg7ePPSrx99w3t8YOW3H67dP/9YQCEKP7OSCeA7n15553h851qWTEOgh9+uHTh%0AhWGgiVx+nq67LhzHHjghivf/wQdLv/mNtOeeZe333Rc+5/FOPTW0V+a008I2jHfvvaG9uvZdVXl7%0APPRQOOe98UY4F6fi8PSBB0pnnhn+zZYHAXjggfDeH36Y3neSByHxYAEeAOGYY8L5L91tnyjd8Hc6%0A+8znab/O6+KBZ9Lh3788CFD//uF3oC22SG8+AAAA1Do1MPQdAAAAAAAAAAAAAAAAAAAAaoXvvgtB%0AOodAX301dfjcHJJ2aMrBbwfGs+WKqb/9bahO7cBfZeHzWH9vu03q0ycE2yoLbhciB3Udgt5ttxB6%0AS2cdXNX68stD8P+vf614P5Uyhx5dTdxh/OeeSy98bg5Kulqvj9uDDpIOOyz7vjgs60D7KaeEEHNF%0AgUhXCL7++hAadOgwF1zlPBaq9HpVFj63sWOloUND9ehbbsnNwALz5oWBEVyl98or0wufx7bJI4+E%0Afekq4z7/VCevq4P3rs7sEOc110hvvVVp+NzqrFmjtl99pW2HD9dBZ56pbg6vI4SR/X3ggHllgfHK%0AjiGfz/358OcknWWNHy/deGOYx++/apWy4uPAgXKfX0aMSB0+N7+XBw7Zay/pjDPCd1kp82fH3/0e%0A6OHnPw8h9orC57ZoURhIwOfbH/84VJLP1N13hwEHLrig4oE+Ei1bFgZYueoqafvtpT//WXm1bl3o%0Ag9fF3+fphs/Nvyf4vHPppWH+Rx+tzp4CAACgiBFABwAAAAAAAAAAAAAAAAAAQPYcCHNFzRdfrNp8%0ADt+5ArkDnNmEsF059oYb0gqAJnEA29WWXd20KiGufHMYzkG4p5/ObP6lS6Vf/1o69FBp8WLVKg4z%0A7r9/+gHnilQULk3H559Lu+8eqthXhUOZJ50UwofZ+M9/pL59Q5XmTKsJn3++NHhwZp+/mNdeC5Xl%0AXbW6skBqZQHkxMrm1RH+/NvfpG+/zWoxjRYt0va3366m/hxms+2K3R//KJ18cjiWsvH22+FY9vnc%0A+6iqli8PAx8cckjm50QHlR2S/stfqj64h4PZAwaEZZQib9OjjgpB+1mzMlvG88+HAVdef73q87rC%0A/c9+Fs4R+T7vZ8PnikGDpEsuyc2xks91AQAAQEGrn+8OAAAAAAAAAAAAAAAAAAAAoMi5WvKBB0rT%0AppVvb9kyVDlt1y6EnV2JNlXwyyHavfcOU1W4irkrEH/zTerXdO0qde4sNWggzZgRqqNHVT31Mrws%0AB2FdibfQw+cOSaaqllu/ftj2Xm+/xvvG2yrKCy+EyvUvvSQ1baqS9/HHoVJ2qpBzw4Zh23XoIDVp%0AErafw94+zrMNyCby8lx5PDGM6fd1HzbZJFSr9TGbqrr91VdLLVpIF19c9fe///4QBk0VlK1XT+rZ%0AU2rfXmrUKPRzwoTosLQrkHt9nn02zFcVI0dKJ5xQceXpVq1CdXPvF4eLFywI26XQwro+frp1C/31%0AOXD16rDvvv465fo1vu++8Pqbb1at849/SEOHJrd7P3t/t2kjzZ4dzmEVhcL/9z/pyCNTnxPr1JF6%0A9AjL9Xluzpxwzo96/auvhu8Cn2f92UqXj8vjjw/n0lR8TvZ3ko+T2PdR/OfvrbfCwBJel1Liz6sr%0AmLvqeCr+XcHbpm1backSaerU6KC6P09elgfPcGA/HbfdJt10U+rnmzcP5zp/Dn2u8/v7ePP+KbSq%0A9A6e//OfqZ9v3Toc6z7/+HcBr4e/w7wuPh8BAAAAaSKADgAAAAAAAAAAAAAAAAAAgOw4zBsLnzvk%0A95OfSOedF6qUxgdRHbJzuO7SS5OrlzoQ/vOfhwrkXkY6PM8pp0SHzx0gc7XT00+XttgiuWL6Qw+F%0AqusOmcVz0NEBwvfeCwHBQjR3bgjrRoXiOnWS/vAH6bjjQmg43kcfSX//ewh8JgbwXTnYVZjvuCP1%0A+/o18caMkYYMKd+2ww7S7beroJ1zTnL43Mec9/uZZ0p77pl63zuE/uGH0nPPhfCjA6TZ8DHqUGDM%0AlluGatBHHCE1a1b+s+NQ7A03SC++mLycyy4LFd379Uv/vf1ZdDXgqPC5B4JwVfMDDgiBzHgOM3rd%0A3U+H0eO5b3/6k3TFFen34803U4fPvQ3OPVc6+mhp552lunXLP++++5wxapT06KNhWVGDS1QnB1c9%0AAMfhh4ftv9VWIfSZyKH9MWO08u9/V4OHHlK9xBD/LbeE7e3l1BYOGF9wQdnP/tx5f/u8vt12yfva%0Awe5Ug4cce2z0OdHL8bnNg2w4fB7Pr//vf0PVc5/PEs+Xv/xlqEqeLg8g4AEYEvm49XnnrLOkbbZJ%0APqf4+8ifm9j3kQdkSDXgRDHyPnOF+6jwuc8v3jb+PcLbJvH7f+xYadgw6Z57yle1d9XuwYOlTz6R%0AOnas/DvT58io84u/w1xNPPF4iz/ufJ57551w3vM5LvH3hni//730i1+U/bz77pV/l6bSq1dy2+ef%0ARw9U4fC+P0v+7vf3SBR/740fHwbZeeYZ6eWXqX4OAACAChFABwAAAAAAAAAAAAAAAAAAQHYcZjJX%0Aqn3iiVA5NopDeHvtFcKiDoY/8ED557/6KlSxdWXTdDiw6ddHhbaeflrq0yd6vi5dpN/9LgTejjoq%0ABA0TA28Oyf/lLypIDupHVTP/8Y9DkNH7IYrD4XfeWbberkgbz88deqh02GHR83tAgXhRwTVXXE18%0AXSH58svk8J8Djw4ve+CEyrh6sSeHhB2KfOqpiiv6VsYVlmNOPTUMAODq51GfHYeTPbmSr4Ox8UFc%0ABzMdJnc4Pir8nMj7PqoKvMPUd90VAuGpeB87+OmgowP7rqIez0HaQw6Rdtml8n44ZOvgf1T43NvY%0AgyV4UIVUvF223jpMDpK6yvif/1wzg0c4aO7Ap4O1UfssUYMG0q67avkWW2jMzjur3w03qFX84APm%0A81JtCqBPmlT+vO2BHVKFZ72vo74bXNHZx1BidXRv7+uvDwMppOL95krjHvDh8svDoCTxXJne+8MD%0AIKSzLh78I5HPxw4ue2CLKD6f/Pa34TPnfvj7x/w9WSpuvDE6mO9BAfyd5fB0Kg6G+zxw2mlh+8yb%0AV37AGJ/3/H1fkccfTz4+PBiBt3Gq3xPijzsfk548MMLSpWFQghYtol/v4zgqOB4vm+9I/94UH8Q3%0A9+2VV6TNNqt4Xn83eH09OSTvbenv/coC/AAAAKi1EoaAAwAAAAAAAAAAAACgMCxbtkyjRo3Su+++%0Aq2+//bbc5DY/59cAAAAAKBBNm4YwV6rweWKgy4GyxMrkscBfOhwmiwr7bbppCKVXFiqzbt1CNdOo%0AwONNN5WvTF0oXAXb1XETebv/+9+pw+fx9t03hAG9zxI5UFvTFaRrUlT1cAeI0wmfRx3HDvJffXX2%0A/fJyXOE3nSCzK0RHDY4wbpw0fHh67+fAq6tPx/Px4BBjReHzeA55+/PqIHs8h9pdUTod/gxHVZH3%0AABVPPllx+DyKzyl33x0qGlcnBzldidgB/HT2WYJlm22mN6+8Uss22aT8E15m1KAapc4h7NdfTx0+%0Ar8gNN4SBFxI/mw4dVxQ+TxyEwp/jSy5Jfu6KK9JbhgcPWL68fFvjxqHSdKrwebwf/EB64QWpRw+V%0AFAfzPaBLIp9zPeBAReHzeHvsESp2e5vGc7g/cf+nc96/7rr0fk9I5EE6zjsvBOLzIWpdHCKvLHwe%0AxdveleE9eA0AAAAQgQA6AAAAAABAofCNPB6d3Rel/W8p39gDAAAAAAAAAABKjwOxffum//pGjUII%0ANtGbb6Y3v4OvS5Ykt99+e9UCfK6C6grODiDGW78+VLguNLfemtzWrJn04IPJwbyK7L57dLBywoQQ%0ACixV06Ylt6Wq+F5THAJ0cNyh2XRdeGEYSCDR3/9e+bzffhuq6EbN269f+n2In69Ll/JtPoZcjbwi%0ADp47OJnIffAAFfXqqaAlnjOqaE3Llvrkpz9NfuLhh1Xr3HFHGDykqlaulP72t+T2oUNDteyq8sAJ%0AO+1Uvu3TT0PwuSKzZoUBE6JC6Q5Op8sDLtx1l0qKB3NZs6Z829ZbR3/vVsbV0K+9Nrn95puL77yf%0AqcR18fd/OgP/AAAAABkggA4AAAAAAFDT1q0LN+54JO7rr5fOOCPcHLLLLuHi8z77hH/9s9v9vF/n%0A13/zTZgfAAAAAAAAAACgkHTtKv3851Wf79hjk0O3rso8d27l80aFw/ffXxo4sOr92G036aSTkttd%0ASdkBx0Ixfbr09NPJ7RdfnBwAToernffqldx+220qWYsXJ7e1bKm8+v3vpbZtMwt2Jvr4Y+m99yqe%0Az4FdD4gdb9ddwzXKa64JwV0fF+6TQ+AOicZPI0eWn7dFi3AsxfNg2x4koiIO3ScGU30+cDDVFcYL%0AjdcncVtkWQV51k47aVXi8ff22+nN7Pd3pfhM/PGPyevitnzYdlvpyCPL96V79/Tm9bEye3b5tm7d%0ApN/8JrO++LiLqtZ9zz2VHxuJx7ID9VGDrFTmgAOKNxydaP786G3nAWuqMmBKvF/8QurYsXzbP/8p%0ALVtWXOf9TCWui8+/WQ6GAQAAAKRCAB0AAAAAAKAm+GLz//4nDRkSAuYnnBBGXfeF0HHjwsXQxIrn%0A/tntft6v8+uPPz7M7+V4eYkXsQEAAAAAAAAAAPLhlFMyC4y2bi317JncXlnl5MmTpfHjk9vPPFMZ%0Ac6gt0YIFlYd5a9JLLyUPVuzAblQV5XQ0aBAGQ0706qvJAeVS4WMuUT73sffBySdnNu8OO4Qp0TPP%0AVDzfo48mtznAuMUW0mWXhYGxJ04Mx//69en1JWoAh9dfr3ief/0rue2QQ6TevVVr1KunRYnnQJ//%0AHNytLX7yk8znjTqW/T3QqFHmy3QY3qHeqhzLUZ+5QYOkJk0y68PPfqaS4HNJYjDc55mDD858mQ6u%0Ae/CaeP6+evfd4jnvZyNxXWbNCgP3AAAAANWAADoAAAAAAEB18mjrd94ZRii/5JJw0XPVquTXOUi+%0AYoW0fHm4AOt//XNUwNzzezlenpfr5SeO6g4AAAAAAAAAAFCT9t4783k33zy5bdGiiueJqhDsoJ8r%0AN2fK1Z+jqu6mW424JkT1xYMXd+6c+TIHD46+HvXRRypJW2+d3HbjjWFQ6HwYMCCz6ucxHsC6KsHK%0A6dPDAA6J3nkn/bB5FFck/uEPy7d98EHqAbW//Vb67LPk9kwHUyhiq1q1Sh6o3AMA1Ba7757ZfKlC%0Ax8cck11/6tUL3wfxpk0Ln50oHhRkzJjcBut//OPkEHwxeu213O+fVL9zvPVW1c77v/pVGGSj2CSu%0Ai88XZ50VfR8KAAAAkKUMhpoEAAAAAABApaZMkYYNk0aNSr5RIxY2X7kyTH5c0c0crlrhG6Y8krcn%0AP3YlBJs3Txo+XLrnHql//1AZvVu36l03AAAAAAAAAACARH36ZD5vy5ZVD6A7LJuob9/Mq83G7LZb%0Acji3kALoUeu9667ZLdPXljp1kr77Lnm9s112ITrooHCtLT4Y7ePN6+pAooN8PXrUXH/69cv9/O+/%0An/r1o0er2ngAh6++KvvZ10FdzTvq/PDhh7kfzCLfli6Vnn8+hJE/+UT65ptwbC1ZEgYhd1BUkocb%0AOLKyZS1cqFqhefPMP28+zn2MxXNoO3EghExEDUbiQSq6dElu//TTMMB8PJ9jtt8+8/f3/NttJ73x%0AhkougL7zztW3f1I59FDpvvvKt3mQlW22CQP/n3RSdJX0QuR18X0o8V54IRwvl14qHXdc9r8LAQAA%0AAN8jgA4AAAAAAJBLDpI//LB0xx1hxPV4ixeHEbQTLz6ns0zfkOAppmnTUAkhNuq5X/PKK+EC9Dnn%0ASIMGheA6AAAAAAAAAABATcimgnNUUMqD+FY2GHCiHXbIvA/xy3j00fJtU6eqYFTnejs4W6jrnUub%0Abiqdfrr0j38kH3PXXRemHXeUfvSjUF3e1ZkTK1TnkkODuZ5//vwQYI4KVDosW5mePUMFZv/brFny%0AdUdfq4waDCFq0G33JYqD6VHv2769io636dVXS08/XfVrwbU9gN65c+bXtaOOZQ+mEXVsVlVisL2i%0AY9kDDSTaaiupYcPs+uAAezEH0F2Re8KE5HZ/RrLdR1HfT6n2jx11lNS7t/TFF+XbZ86UzjtPuvDC%0AMOD/gAFhEAx/BzRqpILkQVL8PTV3bvl2D/5x6qnS2WdLBx4o7bdfWBcPzlOf2BAAAAAyw2+SAAAA%0AAAAAueJqGEOHhtHsY9auDaFz3yDgx1F8sc+VzT2KuS+u16kTRr/3DRquvOCbXRLn9UVZT57XN460%0AaRMeO/R+880hjH7FFVRDBwAAAAAAAAAANcMh1Vz6vlJwSr7+EhUszkUYMp33ygdfO/KAx7VtvavD%0AjTeGAGSqirmuYO3p2mvDtTsHFx1O3H//EFDMZSDdgdlstGuXXNHdUgXQ582rfJkTJ0q33aacSBUK%0AnTEjuS2qunShcxVuD+CQ6lpwpuIHJy9l2XyWoo5lD2zgQSOqQ6pjOWqwgGw/17laRj6lOtecckr1%0AvF9FAfR69aR//lPaYw9pyZLk533+/N//wmQePGCnnUKI2+f9ffctnBC3ixR4oJxDDkk+75vvI3nq%0AqTDFBgzZddewHp78+fD3GgAAAJAGymABAAAAAADk4gYoVz131fH48LkvcHpEb488HX/DgS9WeuT+%0Arl2lLbYIkx/7AnLHjlKHDuFf/5z4Gs8XP1K6l+vl+33iL6j6ZpkTTwz9quwGLQAAAAAAAAAAgGIT%0AFY5u2bJ6wpCFEsR2yDHquk+pr3d1aN5cGj1aOuKIyl/rbf7559Ltt0vHHhuu4R13nPTqq7npSy72%0AnwOJ6e6/ikKa1WHRouj2pUuT26IC84XOx0auw+eWzjVev+bee1XUHI7NVKEcy1EB9Fx8rnOxjHwq%0AlP0Ts8020ttvh+r0lfHA/37tNdeEQUc80Mu554YBDgrBAQdIL78sbbZZ5a91IN3fV7//vbTnnqGI%0Awe9+J337bU30FAAAAEWuQIZhAgAAAAAAKFKuNHH11WWjR8cuRs6cKa1YkXzjhyuV+yJ6VUeU9mja%0AvhHGk0Povkjom0Zio3P75oJZs0LVC1eocEjd/bjpJmnSJOnSS0N1dQAAAAAAAAAAgFKQeB3GmjTJ%0AfrlRyyiUSsRR61wb1ru6OOzsa3wvvCD9+c/Sa6+lF/pduVJ6/PEwuSr68OFSr16Z96O69p+vJ6Yb%0Alq1O69al356LbVEIvB79+oXJg4y7snuzZlLjxhunRYsWaezYsf//8i3/+U91+vDDvHa5KBXKsVyT%0A30fFpFD2T7yttw6D+fu8fcst0ldfpbdsFwUYNky6807pjDOkv/413LuRT3vvLY0fH9bjjjukadPS%0Am8+vu+66MN8FF0hDh0oNGlR3bwEAAFCkCKADAAAAAABkas2aMEr0Sy+VH8V79uzyN6c4dN6uXe4u%0A2jm87hsUPLkP8+aVVTDwxe2JE0MF9bZtQ9vIkaGCwFVXceEQAAAAAAAAAACUhqjKsLGBe7MRtYyo%0A6uD5kKoabqmvd3U7+OAweVBnX1dzpdjXX08vPDlqlLTjjiHI7jB6JqIqgVfn/vPA14Ugqtq5B9su%0AZr4mfOWV0qmnhmu5KaybP18LPJDB99bkO8harArlWPZA9DX1uS4mhbJ/EvmeibPPDtO770rPPRfO%0A+++9J61aVXnI/a67woAlnseV0fPJxQ8uuUS6+GJp9OgwoIr7NWZM5YF8n4OuvTbM9+KL+Q/UAwAA%0AoCAV6G/1AAAAAAAARVD5PD587sC5q57H3xThKuS+4OiLftV5cbRTp3DDkd/fgfRYNXSH0V0N3YH1%0AWD+vuYZK6AAAAAAAAAAAoPh5AODqCK8uWpTcFhv0txBCjg70rV1bu9a7pvToEarBevK1wM8+CyFD%0Ah9FfeUWaMyd6Pm//o46SPv5Y6tat6u+b7f7ztcGosGtUwLuigQxs331DqL4mRB1fNV0xOZc22UR6%0A5x2pe/cqz9ogF2Hl2ijqWN5llxAqLoXBFAppQAbfh1BVqc41n38u9e6tgrDrrmFyFXCHz99/P5z3%0AY1NUdXtz5fQjjgif+Xr1lHe+B2S//cJkPqe4b7H1eOut1PvQz518svTkkzXaZQAAABQH7jYGAAAA%0AAADI5CaOq68uHz6fPr38BWDfMOGbVKozfB7P79OzZ/kbNdwf9ytWjd39dQA9vjo7AAAAAAAAAABA%0AqQTQJ07MfrnffJPee+VLVNCxNqx3PsJ8224rDRkiPfqo9N130htvSGecEQahjgpO/+EPmb2XK69n%0AY8qUEJhPd/917aqC0L59ctuECSpaN9+cUfjcGhVS0LiYRB3L8+bVfD+iBlPI9nOd7TKiqo8nDl5S%0AFZls11Tnmnzso3Q0aiTttZd06aWhkrj7+cQT0o9+FP36Dz6QHnhABcnVzAcMkK68Mgwq4gFU3Nfd%0Adot+/ciRNTf4CAAAAIoKFdABAAAAAACqasQI6amnwmOHuadNk5YtCz+72niXLuGCXj5uhPHI+s2a%0AlQXPPbK1H7tP7psvHDoYP3hwzfcPAAAAAAAAAAAgV/r0SW776KPslxu1jKj3yhf3xdVMc7nevqY0%0Admx0eNAhPIeCHZD1gMgODffqFaoMV3fVVwerx40L/y5ZEvrpa3Du19ZbS1tuqRq9DrfnnmG6+GLp%0A0EOTw9L/+pf0j3+EEGNVuHL6KaeEx7HK6198Ic2YEa5BOkjaqlUIN++4Y7geGC9q3/m1vmYYpVCO%0A5+23T25zSNKDIfgYy5aPG2/LqVOlRYtC9V8fP96WXn4uKzB7uUcdFV3p2cfwzJnSypVhUIAOHVR3%0Aiy3+/yV11q5VC/e1VPgYHjNG+vRTafbsEHp2JWxfo/Y2yKWoY9nb2vu6QYPoefy8PzMOd/u8tm5d%0AOCb69QuVsKvCx6s/v598kvzc5Mlh+amqgKfDy66q2DH39dfJz/negUz5fFRVLVqE+xR8v0I8H+8O%0Aehe6Jk3C59rTM89Ixx8vLV9e/jUPPiidfroKno9xVzn3NHy49ItfhGM/ngPq/fvnq4cAAAAoUATQ%0AAQAAAAAAqsIXiocNK3+BOhY+940nvuGlpqqeV3SDww9+EILxvsDvC8nu52abhefdf1/Q7dYtv/0E%0AAAAAAAAAAADI1O67J7d9+aU0a1ZyQDddq1dLb72V3nvli/uSGEAfPTr9+T1gcaL33gsB70S//GUI%0AfaeqxO5Q3kEHKad8fcvXsh57LFyXq0inTtKxx0rnniv98IeqMQ6+uyr6zjuXb1+xQvrwQ2mPPaq2%0AvNdfl959V7rjjjAItqupV8Th+xNPlM4+O1Re9vyJPEBAOvs+kY+lyl6X6pioKofpHVBNPPb+97/M%0AA+iuSHzPPdLTT6cXmI2qEp0Jh6tjAw847O5j2IMRpAiWt5a0/2abafLBB2thz56q73NPJtLZpzXF%0A594bbpDuv1+aO7dm3tOhcQ+EER+k9efQ1+y/+66szdfz77pLuvvuEIyPcuqp6QXQvZ7et//8Z+pl%0AxT4nPo6POUa68MKqD5gxf34Ikyfy9rX77itrS+OY2+iqq8Ix43NHw4ZV68+bbyrj7ywPzhHv1VeL%0Ab8D8ww4L1cQvuqh8u39n8L4upM9iZX72szAIw223lW9/44189QgAAAAFrG6+OwAAAAAAAFA0HOYe%0AOjTcfBS76OtRy80XFAshfB7jfrg/sQud7qf7a+6/18PrAwAAAAAAAAAAUIx22y058OVrH488kvky%0A//MfacGCwg6gR4WbXeU5k0q58VVPqxo0dkj63nvLKndny6HR3/42BDavu67y8Lk5YOoAnasgn3lm%0A5cHtXNppJ2nzzaP7lElo2sezg6XprIP39+WXh8Gm//KXEIZPVNVKzvng4HBUFWQH8avK28SDITiQ%0A7PnTrdbs6ty5GiDcnnsuVFa/7LKKg8AuDj1jhra9+27t9qc/qeg5DO2q7jfeWHPhc3N18ajBFuKr%0AVP/3v9JWW0kXXFBxYLwyXuYll0jdu0t/+EN6y/K2+Pvfw6AR550XguLpcsDdldwrU4VjbuP9Auef%0AH/rjAVvS5QHvX3lFGQe3o/q8apWKzgknJLd5PaJ+b4gXG5wiXjr7tqbXJZPvLwAAAJQ8AugAAAAA%0AAADpevhh6ZNPykLcs2eXPdelS+GEz2PcH/crxv2NhefHjZNGjMhb1wAAAAAAAAAAALLiCtwDBiS3%0A33572fWQqnDY+qabktsd7NtmGxWMAw4I654oqu/peuihzOfNRYhu+nRpzz1D9eRMlueBB1zd2BXJ%0Av/hCNaZ9++S2+ErM1c2h0N/8Jjls7WD3ccepKJx2WnKbr2O6Eny6XPnZAwK4cnq+zJwZBkM4/HDp%0A22+rNGsDD75QzHwMnn56ciX7dMWHxTNx1FHRnw1XKnfF8x//OJxjsvHVV+H88uc/SytXVn1+D3Tg%0A42PvvcOxUhmfR/xdVpkMjzlNmBD64s9aOrwdqxKejzdwYNkADTHur6u1F5uoc3465/0WLZLbli1T%0AXuX7+wsAAABFgwA6AAAAAABAOjxaePxo+74wHKv60LZt8kXTQuF+uX/m/sZf0PZF68pGQQcAAAAA%0AAAAAAChUriib6Ouvpb/+NbMq4G++mdx+7rnJldbzqVkz6YwzktsffFB6663Mlpmq6rarC/ftK+23%0AX6gs3a6dcs4VV/v3lz76KPVrunYNFb1dLbtHj9T745tvwrIcFq1uDr1PmpTcvtlmuVl+/fqhwvo+%0A+4Rt36lT+vMefHDYZsXgmGNC1ftErmg/Z07l8198cfiMVlRN2dtuu+2k/fcPx5ErdXv75pKvufp8%0A5OMinveDK3T7M7TttlKDBiopV14p/eUvqZ9v00bafvvwuXQV8qj1dwjalbkzdcQRyW2+Lu7K2z6O%0AEkO17lPsvObjorLz2scfhwEyKhrcwvvZgyBUdlx5sPs99kgeNCLRnXeWDYyfis/5v/xl6mNu330r%0A/u5ydfZBgyofsMXnuSuuUMb8PfLznye3u4p8TQ4Ykgv+jknUsGHqYHr8MZdo8mQV3Lrk6vsLAAAA%0AJYUAOgAAAAAAQLoj58cuvvoCeGwkel9Q7NBBBc39i13Md79jF/C9Pl4vAAAAAAAAAACAYnTooSFM%0AGhVse+659Jfz9tvSkCHJ7R7k95RTVHDc18QgpwOXP/lJbkJtDuy+8Ua4pjR2rPTKK9J770mzZ0uv%0Avx4q5+aC++ztGxWEa9RIuuQSafx4aepU6Z13wntPnBh+vvba6Kqy7uPxx1ccqvzd76TRo7Pr+6OP%0AhgrL8Ro3lrbZJrvlduwYBpF2hWAPpuB+etv75zFjpLPOqnxABIdSUx3n8ZM/P1FOPjkMxpD4+tiU%0ADleyf/jhsL8q4mrtl14avR8PPLDiys4OPl9/ffRzXbpIf/pT2IZehkPEL78cjiMfU67W7XVp1Uo5%0A5/OGK2U7uOtj9d13w2fIQWuHfu+4Q+urYzCHmuYBL4YOjX7OVce9vb2+Hlzi1VdD2Diqsr0HD7jg%0Agsz74XNFlA8+KAtn160bqrR7n7tPsfOajwv/7OM96vPgc6ArjM+bl/ycB07wtfZp08J+9vtddFF6%0AgxX4vBcb7D6Rz72uKl+Rzz8P54L4AfMTj7lRo6Sjj654OZ99VvEAAv7sHHlk5tXPYy6/PDno74FP%0AfJzkIoTuz7kHkUnFn/dzzgmV37Nx883JbR54oLJzcp8+yW3pnksT+fzl78aqVr2P5+PmlluS23fe%0AOfNlAgAAoGQRQAcAAAAAAKiMb3DwBVpbuzb8HLPppuGCdSFz/zp3LvvZ/fd6mNcrfn0AAAAAAAAA%0AAACKha+B3HNP8rUah1+PPVb6xz9Sh/xiHnsshOCWLUt+7o47pObNVXB69pT++MfkdlfVdVXf117L%0AfNlNmoQApCv+Ohwcz9vZVch9fSkXwXwH4P73v+hgp8PW11wTPcCAw8UOkbtC8A47JD/vcGlUqDnm%0AhRdCRWZXCXal4apeK3v88RD+TOSKy672mw2HNL3toyrqel3d3yefTF1J2/MedFD0c7vtVn46//zU%0AlZW9/RzsTZzHU0U+/TSEkrt3l046Kb1te8YZ0lFHRe9Hv98TTyQ/5yC5j4FUFeB9rLqar6vIR/Fg%0AAV5269bKKR+bDtS6Mru3QSIfHwMHau2OO6qoOTT+058mV9/2dv/736Vnnw0V5xPPzT6/RMnmnFUZ%0An8duuy18V3ifR13bd1Xy444r3+bBEzzYxvTp5dsdNvb+/fLLEGr2Po8PWkft90QOv990U3L7P/8Z%0AziOxwfBT3Yfw/vtlr/F2drA66pjzPqqMv+cS96ONHCntumtZJfamTZUxB+SHD09u94ApDj072L18%0AedWWuXRpOBd7gIAf/lAaMSL1a9etC+vp1/lc43NKbPulw79T/P730l13JT83eHDl8zukHvX9l0mw%0A39vJgw14X/t72N9n7l9V5v/Zz6T//jezdQEAAECtUz/fHQAAAAAAACh4vgAZu+i6YEHZjUpt2mR3%0AobUmuZ/ub6z//teV0b1evkkl6iYZAAAAAAAAAACAQudAtIN3rogdz+EyX/9w6O3UU6UDDggD9jqM%0AOHNmCFm7YmpsEOKoKtCuKF6oHL59/vmwHomBPoerBw6UTjwxhPtc0XzlylCptzIOajoAXhGHIh3u%0AdwVXV57NxOLFoVJ9Ig/+7FB6jx6VL6NbN+nFF8Mx4Kqw8RzuPPfcisOgDnF68usc3HYI1cFgV6t1%0AENzX1hw2dfVcV2l36NmVz6Mq1zrQ7IrblfF+qIjDy95ngwZJJ5wgbb21tMkmoVqwA7G+rucgbarA%0AoQch8LXAyiryWv0KbiN35XVvCwdwXRna28b7xNvEwXTvP4cnHc51ZW9PrngdVc0+HffeGwLniRXT%0AXc35mGNC+N7VnAcMCMHyM88ModKodXIgM1+8PfbdNwSTHQz28efBAmbNKqsA/uCDauhjqph5IAQH%0AsBP97W9h3xQSHyfeHz5nOXzsz7oHtohd6/e+8LHsitIOW/tY9veCB1OIcuut0pAh0c81axa2jQdB%0AqMzVV0unnRaqrLua/P33h2B6jL+rfvGLUGU9FQ844uM91YAU7oe/D1J9z8WO2euvD2HzOXNCxfpn%0Anim//t5Ofo3PlZnyd9JVV4Ugd2Ig+oILpCuvDOc8n3P8efcgHB4gwoMd+Hzj7eTPkPePz9uvvhqe%0AqwrfG+FgvSfvqwMPlPr1C+c6D1bhY6JVq3B+9f0U/l7x+/h3BX+3JurdO72QvwfESfy+++qrcH73%0A7xoOqHt9/T2SyN/Hvq8j0erVYbAQT+63Bx7xd4fXxecdt3nAC2+juXPD5/Wll8JxFjUwiM9XHowH%0AAAAASEAAHQAAAAAAoCK+uOgbOWJ8c0eMbzwpJu6vL5TG1iN2odIBe18YregmEwAAAAAAAAAAgELl%0AUJuD0K6GmipkXBUOkDpEWMgcAvf6OlyYGAR1ANnXt+KvcaXjN78J1ajT4RDyb38r/fznysh994Xg%0AZ6Lbb08vfB7j610O1DkgHV/t3kFDBzdvuCG9gKorMGdahdlhb7+Xq+tWJmqdXRXalZkddIxdn/Q6%0AeaoqhySfey6ExnPh9dfDVN0c+vTAAx4oIiro6VCsp8TwaqK1a5V3/jz+8pdpvXR93bqqG1V9utC5%0AynkiB2BTBbMr4mvUNbHfPv44TNnwNfXK1vFHPwph6qgBNuI5UF3R/QYOqHvwiVQczn744dTh89i5%0AyYOwONBd0aAHl1xS8f557DGpeXNlzRXi/d112WXJz/k+Blcp91QTli0rC6NnIrb9o0LjUUF1h919%0AjkscMMTVzCsbnMMDFVTE2877yFMmunYN75POwCUAAACodermuwMAAAAAAAAFzaOBz5sXHvuibOzi%0Ad4sWFV/MLUTur/ttXo/YRWavX0WjngMAAAAAAAAAABQyV4p95BHp/POzX9bgwaGyuCu+FjqHEx0O%0AduXSbDmo7Qq3VeGqrlGBtVTVueNFVfX1erhKblU5vH3SScntd99decXxbPk4GTEiveC+Kw272m8i%0AVzl2ZWxXM84FV7EvFFUZALtnT+m990KAtxZY2aaNJh5+uIqOzzmuRJ3oppsyW56rNRcDB42vuSa9%0A13qgBA+Mkmmg14N7XHxxxa/xeWPTTStflitoO/jctm3V++EK2k8/LR12mHLm0ktDhfWKwvWZqMl7%0AN37wg/A5cLA/XffcE13JPN/69pXeeiusEwAAABCBADoAAAAAAEBF4ke89ijkMW3aqCjF9ztWDd2q%0AWgEDAAAAAAAAAACgkDjo6gDkyy9L229f9fm32EL697+lhx4KFamLRfv2IVzoyuGdOmW2jJ/9TLro%0AoswqwEYFIFesqHg+V7gePz65/cwzlTGHMRP5WpgDzVEByCOPlJo1y/z9XMX3+ONDtesTTkhvnpde%0Aim73cjyI9AsvSL/7XdVC21HV4l1JffVqZWS77aR991VWHGT0ejikvPPOVZvXAU1vB4f606kon2pQ%0AgNNPl/r3V42p4rXj1YcfrtE33qhvPXhCsfEAHYm8Hn36ZLY8B5EbNlTOuWr0EUeEz2ounHyy1LFj%0A1ap9P/dc9Ge0ovO5q2pfd1161djTteuu0rvvhu2RLr923DjpkEOUc4ceGr4DXAk9k2B8fOjc/Xv0%0AUelf/0r9Oldvd6XxvfYKA9Zkyt8Z7rPPbdtsU7V5u3SRxozJfoANH09/+IO0447ZVSz3dr/xRunD%0AD0PfAAAAgBSq8BcKAAAAAACAWmbdOunjj8sqNcQqEvgCeDFUvYjifrv/vulk2bKwXr4wO3ZsWN9s%0ALrgCAAAAAAAAAIDaYcOG3C7vvvvClAuuov3RR9KoUSGU5jDu119H99mVd/fZR/rJT0KILVdBxZrm%0Afp99dqjC/cQTYXrjDem779KvZJ5NGG7mzOSKuxV5++3kNof+qxKOTLTHHmF/Otye+F7ex/G8vz2t%0AWiW9806o/up/HSr0/KkquDts78ENBgyQTjwxverDiX2JEqsE7Gt4114b9uXf/y795z/S55+Ha3jx%0A2rWTDjooBFA33zy5grTXy58Bh04zGVTAnx1vCw/I8MorYVkLF0a/3vvNgzc4fOxw5wEHSFttpax5%0A+zrY7wEl3I/XXgth//Xro1/v9/cx4HCnt40rN6cj8XjJhI8Dn2PuuisMbu5jyfsgnq/Beru4b2ec%0AoaWdO2vl669rQ9Q5x4MRuNJ2puH0XJ+fEznInOi449Kb14MCRPXPFbaffVY55YEdDj5YmjJFevzx%0AMACEw7Zz5kS/3p8/n7t69w6fgfjB6e2YY6reB7+/j9tHHgmDm/j7KPHz7Pf1sevle+CEdAbG8DHn%0Az35V+PVPPRUGLPFxGHUe8jHq86U/e4kDCqTad5nyZ/RPfwqBbu97V0X3Z8efpVSf886dQx8dvvZ3%0AvfuazvbyoB6uKO/J+9Xfjz4fe4ASB+FnzIheN38+fUy40vnhh0tHHZXdwCUOenuADb+nA/MOpH/2%0AWejTkiXSypWVL6NVK2no0DD5O96V2L0uH3wQtl2q731vAw/qsdNO0sCBYRCA6hj4AQAAACWHADoA%0AAAAAAEAqkyaV3RwQX6nBF0OzGU06n9xv93/u3LL1cgDdFzN9g0VlNwQBAAAAAAAAAAAUA4flYhWQ%0AfR1k2jRp8eLwswNkXbtmFyQrRI0aheCuJ1u0KATrPMiyA7AOrkVdC8q0crFttlnVA+0OGSbq2zf7%0AyvMO7EYF0CvaXq72HV/x2+HQWbPCsbJ0abiO5mtrrhbr7ZeNqPVOVUH86qvD5GN36tQQTvQ+dEg0%0AMfjuyveJoUOvdyYB9BiHcF3B2ZM5IOn38LVFhzIdkvZ2ccXm6hq4wdc1Hfb3ZB4Y4JxzpOHDk49f%0AhzjzxdvK55Lzzw+TBwL3MTRvXgi1ejv5fBMf9vw+3Lwm6pj3ep57rgqS18dB10T9+mW3XM+f6wC6%0Ag7bWrZv061+HyfzZ9qAZPi96fWLHcocO4TPmc2ZUReidd86sH97vp54aJg8s4MB1PFehrur+9jGX%0AKQ8Ukahx4/QHLMk1fwb8nRH73vDx733g7y9/ljzAvveRB97IxXe2z+Ue7CR+wBPfE+LPrM+zPi78%0AnrHzW7bfS1G23DL5OMiEz/0e/CF+AAj33+vi7y+vV2xdfHz7Ow8AAACoIgLoAAAAAAAAqXhk/5j4%0A0aar4yJjTfIF5Pj1ilUA8PoSQAcAAAAAAAAAAKXG10Zcpbm2cWA6ndC0A3mZirpuVlkVV1ckTuQK%0As9nyMlz1Pp7D21XhAKqr7HrKtaj1TufYdVixsvV+/vns1judYySb4yQXPBjA7NnJ7ZlWCs+VxO3i%0AwLED554qsT4qEJpOFeR8cXA+NpBHvO22y2652c6fyPvAgdsovjYeuz4e5dNPk9uaNw/VpT1lI2rb%0ALVxY9eXU9Dm7pj/n3bvX7Hv6c+iBP0qBA+c9euS7FwAAACghBNABAAAAAACqGkCPD3AXo/iLyvHr%0A5fU97LC8dAkAAAAAAAAAAAB5kutK8K4qXJEFC5LbEqt6ZyIqNB71Xvmwfn10+DQXCnm9c82VkRNF%0AVasu5s9PIYs6rhzerSjQnY6OHZVT6Qy8kYor1ydyNendd1e1hfqrqjYdcwAAAADyqm5+3x4AAAAA%0AAKCAffll2eMVK8K/9euHqZjFr0NiAB0AAAAAAAAAAACo6RBrtgHWVKHTQgliu8pxZcH8UlzvXHMQ%0AOFHr1vnoSe0UVa27uj672VaBrslAeDYWLarZ9wMAAACAKiCADgAAAAAAkMo334R/16wJVQlKofp5%0ATGw91q0L62cTJ+a1SwAAAAAAAAAAAKgFYgM/x2vSJPvlRi1j2TIV7DrnSiGvd6752mZ1HDtIz6pV%0AyW0NG2a/XFdRL+SQfU0f0wAAAABQIIq8XBcAAAAAAEA1cQWC5cvD47Vry9obNFBJiF8Pr59/9vp6%0AvevUyWfPAAAAAOD/1a1bV02/r1pVv375y9tNmjTZ+JxfAwAAAAAoIlEVk5csyX65UcvIdWXlTOWi%0ASnQxrneuRVU7X7w4Hz2pnaKOq1x8dgtpHyb8/QkAAAAAajP+hwQAAAAAABDFVcEdxrbYv1YqwYb4%0A9Yitn6u8x8LoAAAAAFAAHDLfZZddNH/+fC1atKjcc3379lXbtm3z1jcAAAAAQIbatKmeAGrC/xs3%0AKpT/N7ZoEYKt8QNf50ohr3euRa1XTVesrs2iBgBYujRcZ87mOnrUMVxIg0V07CjNmpWP3gAAAABA%0AXhFABwAAAAAAiBJ/80d8AL1UqoPHr0f8+jl4TwAdAAAAAAAAAAAg2vTpYapJvXpJHTqoZDRvntz2%0A3nvSO+9kt9zRo5PbfN3Ly/X283bMd3h37tzcL/ebb9IL+ZeC9u2T277+Oh89KT4+TubMKfs56jzm%0Atoo+h6tWJbc5fP7vf0tduyY/16dPdKA70fjxKhhR6zF/fj56AgAAAAB5RwAdAAAAAAAgiisQVBbW%0ALmapQvWEzwEAAAAAAAAAAFIbPlwaOrRm3/Pee6XTTlPJaNUque3FF8OUa59/Lu2+u3TqqdJ99ymv%0AHMZ97bXcX/MbOzb6vUrR9ttLI0aUb8t24ILa4qqrpPvvr/g1d98dpqr6yU+i2199Verfv/L5P/5Y%0ABSPqs+PB62fMkDbbLB89AgAAAIC8qZu/twYAAAAAAChgDmLHgtnxAW2P4F4K4tcjtn5165YP3gMA%0AAAAAAAAAAAC5tvXWqpUchM+1Dz6QliypmfcqBPvuG121+8sv89Eb5MrLL6tg9OoldegQHaYHAAAA%0AgFqGADoAAAAAAEAUh7KbNg2P40PZa9aoJMSvR2z9vL7xYXsAAAAAAAAAAAAg10q1Ondl9tgjdZX2%0ATD3wQHJbu3bSlluqJO24o9SiRXL7HXfkozfIhXfflb7+WgXlsMOS2554Ih89AQAAAIC8IoAOAAAA%0AAABQ0ejmsWrorg5uK1eqJMTWo169sH7Ws2deuwQAAAAAAAAAAIBaoHlz1UoHHCC1bp3c/thjmS1v%0AzhzpoYeS2489ViXLA2ufdFJy+733StOm5aNHyNaf/6yCc/LJyW0jR0rjxtVsP047LRzbAAAAAJAn%0ABNABAAAAAABS2WqrssdNmoR/164NUzGLX4fGjcvae/fOW5cAAAAAAAAAAACKwh//KG3YULOTQ4il%0ApH9/6emno5+79tqqb5/77ote1rBhlb+mJjVrJp1xRnL7gw9Kb71V9eX99rfSwoXJ7eedp5J20UVh%0AkO14S5aEz4n3NaL5MxD/ubniiuTXuC2dz9ygQcnztmkjffdd+df5s16R554Lwe5Cs99+0o47lm+L%0AnYuXLctXrwAAAACgxhFABwAAAAAASCU+kB0f1C72KugrVpQ9JoAOAAAAAAAAAACAmnboodIWWyS3%0A/+EPIZSarrffloYMSW5v21Y65RQVHPe1QYPkYOtPfiJNnpz+cv72t+hQ/UEHSVtvrZLWs2d0APqV%0AV0Ll6jVrMlvuggXlr6MitQsvlOrWTd5+P/6xtHhxesv46KPo/Vgo/vpXqU6d5D4ffXT0wA9VNXq0%0A9NJL2S8HAAAAAKoRAXQAAAAAAICqBtCL/caD+AA9AXQAAAAAAAAAAADUNIdX77knOcTq8PCxx0r/%0A+Efl1awfeywEXqMqEt9xh9S8uQoyPP3HPya3z5gRqi6/9lrF869eHUL655+f/JzX9/bbVSs4gN+j%0AR3L7ww9L++8fgsLpcvD/d7+TunWTZs3KaTdL1k47Sb/6VXL7mDHS7rtL771X8fwePMH7adGi8HPT%0Apio4++4bvY7//a+0/fbS009Xfo5KNHOmdOedobq6q8N/8EHOugsAAAAA1aF+tSwVAAAAAACgFPim%0AhUaNpFWrpCZNyto9anv79skjnhcDXwSPH3U+tl4OonfvnrduAQAAAAAAAAAAoJbZay/p4oula68t%0A3+7BoM86Sxo+XDr1VOmAA6TOnaV69UKA8403pAcekEaNil6uq2C7onihctj5+efDeiQGoR1KHThQ%0AOvFEaeedpU6dwuDS06aFeRzaHz8+erm33CL16qVaoXVr6Z//DMeQr+XG83Z1QPrgg6XDDguv8XZs%0A2zYMVjB/vvT55yH8+9xzlYelEe1Pf5KeeUb6+uvy7d62DqHvvbd01FHhmrv3l8P9n34aBo746qvy%0A81xzTfSgCvl2ww3Sl19KL7xQvn3KFOnII6XNN5eOO07ac0+pT59wjHkgCB9nDtfPnh3Wedy4cFy+%0A/37VQ+sAAAAAkEcE0AEAAAAAAFLxTSwevfzdd6UGDcLI68uXh8oC/rdZMxWdWP/N/fd62XbbhfUF%0AAAAAAAAAAAAAaspVV4UA6+OPJz/nsKanqlYtdoXhQuaq715fh80dbo3ncOqTT4apKn7zG+mMM1Sr%0AOKD/xBPSMceEkH7idnRg3xOqh6+dO4DuoLmD1vHWr5dGjw5TZX772xDmLsQAev364RjzgBBPPZX8%0A/IQJyQNoAAAAAEAJqZvvDgAAAAAAABQ0VxiI8YjlMQsWqCjF97tNm7LHHn0eAAAAAAAAAAAAqEke%0AIPmRR3ITPh08OASOHYwtdJtsIr3+urT//tkHZP/6V+n661Ur/fjH0ptvhkrUqHlbbhkqe//wh5nN%0Af9FF0p//rILWpEkIoTto3rBhbpcdGyweAAAAAAoUAXQAAAAAAICKuPJAu3bhcYsW4SYOW7JEWrNG%0ARcX9db/N6+H1Ma+f1xMAAAAAAAAAAACoab5uddNN0ssvS9tvX/X5t9hC+ve/pYceCmHRYtG+vfS/%0A/0m33y516lT1+ffbT/rgA+mCC1Sr7bij9Mkn0pVXlh9QvCo23VS67LIwMACq/vn78EPp17+WGjVK%0Ab55evaSnn5ZuuEGqU0cFr25d6Xe/k774QjrppOyC6K1aSaefLr36qnThhbnsJQAAAADk3Pd3TAMA%0AAAAAACDlqOOuDj58ePi5dWtp7tzweN68zG4GyRf3N8brEXP00WXBegAAAAAoICtWrNAnn3yi5cuX%0Aa86cOeWeGzdunJo2baptt91WTYopYAAAAAAA+bRhQ26Xd999YcoFVwP/6CNp1Cjp0UdDQPPrr6P7%0A3L27tM8+0k9+Ih1ySAiIFiP3++yzpTPOCFWWPbmi9HffRVeL33pr6YADQrX3nXbK7r0d1v7Rj8q3%0A9e2rotS4sfT734cQ9MiRIdz81lvStGmpQ8C9e0t77y0dfHA4ltK5XnraaWHKoafcX7kre6ttVQP0%0A2Xye//jHMOVCs2bSX/4iXXyx9PDDYWAFDwowe7a0bl0YGL1HD2nnnaXDDw+V6+M/s/48Z7ou2cxb%0AVT17Sg8+KN14Y/isvvBCGARixozo1/sz6/X2sbbrruGz269faE9XNRxzNba9AAAAABQ97iwGAAAA%0AAACojAPa99wjrV8vtWkTgty+KLtggdSypdS0qQre8uWhv+ZR5L0e5gv7DtgDAAAAQAFav379xvC5%0Ag+hr164t95zbYq8BAAAAAJSQ/v3DZCtXhhDx4sVlQdeuXcO/pcSVo088MUy2aFEItfoan8OqDkx7%0AvT14dq44bO4AbSnxddtBg8Jky5aF7bhkSbhG2rx5uE7aoUO+e1qavF3PPz9MpaxjR+kXvwiT+XPq%0A42zp0hC493Hm+wjat8+uWjoAAAAA5BkBdAAAAAAAgHQuIPsml1deCSPf++dZs8Jz334bRi0v5KoK%0ADmPMnFn2s/sfG8Hf6+WfAQAAAAAAAAAAgEKsbL3FFqp1HDj3hOx4oIItt8x3L1DqPPBBbTxPAQAA%0AACh5BXxnNAAAAAAAQAEZMqRsdPK2baUmTcLj1aulOXNU0Ny/NWvKLn67/+b18XoBAAAAAAAAAAAA%0AAAAAAIDc6t5dqlOn/DR5cr57BQBpIYAOAAAAAACQjm7dpLPPLvu5c+fwx2CbP19aulQFyf1y/8z9%0A3XTTsufOOSesFwAAAAAAAAAAAAAAAAAAAAB8jwA6AAAAAABAugYPlrbdtqx6eMeOZc9Nny4tX66C%0A4v64XzHub6yKe9++0qBBeesaAAAAAAAAAAAAAAAAAAAAgMJEAB0AAAAAACBddetKV1xRFuJu21Zq%0A2TI83rBBmjatcELo7of7436Z++n+mvvv9fD6AAAAAAAAAAAAAAAAAAAAAEAc7jIGAAAAAACoiu7d%0ApSFDyn7u3Flq3jw8Xr9emjpVWrpUeeX3dz/cH3P/3M8Y979bt7x1DwAAAAAAAAAAAAAAAAAAAEDh%0Aqp/vDgAAAAAAABSdQYOkSZOkkSOlOnWkLl2k6dND8DtWCd3Vxjt0qNkq4w6cz54tLVhQ1ubwufvn%0AftrAgaH/AAAAAAAAAAAAQG3i63mealKvXuGaYalYvFj6/POafU9vP29HAAAAAABQowigAwAAAAAA%0AVJXD3JdeGgLnL71UFkKfOTPcdGHz50tLloTK402bVn+fli8P779mTVlby5bh/WPh8wMPDP2O/QwA%0AAAAAAAAAAADUFsOHS0OH1ux73nuvdNppKhljxkj77Vez73nqqdJ999XsewIAAAC5MnlyvnsAABkj%0AgA4AAAAAAJAJVza/6qrwOBZC32wzqUmTUIXcldAdBp8yRWrTRmrXTmrQIPf98HvMm1e+6rn70rFj%0AqMIeM2CAdOWVNVuRHQAAAAAAAAAAAAAAAAAAAEDRIYAOAAAAAACQKQfKr7lGatZMeuqp0ObQd/Pm%0AoRr5ihWhzeFwTy1ahDC6K6JnU4Xc4XZXPPcyXWU9ngPwrnresGFZ28CBofI54XMAAAAAAAAAAAAA%0AAAAAAAAAlSCADgAAAAAAkA2Hui+/XOrZUxo2TFq9OoS/u3eX5s8vq4ZuDot78vMtW0qNG4fAeP00%0A/kSzdm0ItK9cKS1eHN4nXlTVc7/PkCHSoEHZBd4BAAAAAAAAAAAAAAAAAAAA1BoE0AEAAAAAALLl%0AcPfgwdJee0lDh0rjxoV2h8EdNHel8oULQ4jcHB6fO7dsfgfQHUZ3RXUH2r08h9bXr5fWrAmh89i8%0AiTxv69ahsnp8kL1vX+mKK6Ru3apzzQEAAAAAAAAAAIDi8Mc/hgmZ69+/bPBtAAAAAABQ0gigAwAA%0AAAAA5IrD3sOHSyNGSLffHoLmDoV36BAmVz93VfTly8vP53D50qVVe69mzULovEWL8u2uen7OOaHq%0AucPsAAAAAAAAAAAAAAAAAFAMFi2SvvxSmjAhFP3w/Va+/8qFQDz98IdS796hwEcpc+GSsWOlTz6R%0AvvsuFDFp3jzcn7b99lL37qpVfEy4KMyMGdKyZVKTJlLXrtJOO0m9etVsX1x45qOPpIkTQ1Ea7xvf%0Aw7fNNtIBB6jG+X7Ejz+WJk8Oj13sxsVwXDjH28ifFx83uf7M+N5Iv68/qz5GV6wIx+gmm0idO0u7%0A7BL6UcryfVyuWxfOEePHSzNnhj40bSp17Ch16iT16xeOg5q0eLE0ZkzZOXzVqnCva8+e0pFHqqh4%0Am44dK02aFNbL27tVq7Bdd901/eX43uAPP5S++UaaNy9sE382vJ+22ELaYYea+az4/OB9Ezt3+TPs%0A48XHir9bt9uufBGs7xFABwAAAAAAyCWHvk86Sdp7b2nYMGnUqHBBwPyHZk/+o7P/4Oo/9nry49hr%0AotSrF/7AFJv8h0pXS098X1ccGDKEqucAAAAAAAAAAAAAAAAACp9DcM88I736arjPysG4yrRvL+27%0Ar3TuueF+qaqERR3GjedQrt8zF4HuF1+UDj64fJuDlw7nOpibjlmzpL/8Rbr/fmnOnNSv23pr6eyz%0ApZ/9TGrUqKw9LmS8u6QNblIBcli6R4/ybb7nze3xgxH4/ru77irfnsj71AVbzjwzFG/JRFQ4e4O3%0A3vd8v98DD4S+vP9+9L1+PiajAug+tqZMKd/mQGs2x9z06aEvTzwhffpp5a938ZwBA6QjjpCOOqr8%0AMVMVDuA+/rj04IPSyy+Hex9T8T2O++8vnXqqdNxxKgqFdlym8txz4RzhfysqfOR7TH0f6wknSKef%0AHhkuTktlx7A/K//+t3THHdJrr4WCTIm8HfMdQE9n/zrE7317992pP1unnlp5AN3h7oceCvvpzTfD%0AZycVHx/+fP70p+HzmcvBInx8eF3cF4fg489rifx99eMfh2PW/fkeAXQAAAAAAIDq4D9MXX+9NHu2%0A9OST4Y+9Hr0w9oc9T/GjS/qP1P7Dm//A48l/RPLkP/olhs3jtWsnHX10+MOTR0QEAAAAAAAAAAAA%0AAAAAgELmqr2XXRZC2w7qVbUCtcOOnnbfPYTrEoPlUbbaKlRlfu+9sjbfp+Uw7e9/r6w5aJjo2GPT%0AD5879HjhhRUHSmM++ywE8G+7TRoxIlTQLSUvvRRCnq5AXJkvvpDOO0+69dawLVx9Opcc2jz55PA+%0A+eb7Dy+/XBo+PDrkm4oHM3jkkTD5fsN//Uvab7+qvfd//iNdcEGo4pwOF+V59tkw7babdMst4fNX%0AzPJ9XDrI7M+9K8+nw/ekvvJKmG66KUw/+pFyygN4DB4svfOOit5//xtC4B7gIRvPPBMKSU2dmt7r%0A/R3owQQ89e0r/eMfVauwnsq990q/+U3ZfcuVcfje5wZP++wj/f3vG78362bfEwAAAAAAAKTkUPhZ%0AZ4U/pP75z+EPQ1EjiDpk7lE/mzYNIwn636hK5+Yq6F6Ol+flevmEzwEAAAAAAAAAAAAAAAAUg3ff%0ADYHWqobPE739dgi3OvCXDodHE7mydbYWL5ZGjkzv/RI5BP/LX4aqs+mEzxOrujso6OrxpeKxx6RD%0ADkkv5Btv/Hhpr73SPxbS8fzzoYJ0IYTPXVl6222lO++sWvg8kcOoidWsK+LP6C9+Eaqnpxs+T+Rw%0Aso9TDxpRrPJ5XPocMXRo2Ibphs8T+Rh2///2N+V0cIZ+/UojfO6BTFz9O5vw+YYN0m9/Kx1+ePrh%0A80TjxoXj5fbbM++HP7MnnSSdcUb64fOo883OO28svkUFdAAAAAAAgJrgSuYDBoRp3Tpp8uTwR73Y%0A5JEgPYKg/wgV4wroDqP37BlG6fXUp4/UvbtUl3EFAQAAAAAAAAAAAAAAAJSYtm2lTTeVWrUKBTyW%0ALJFmzUodmnX4++ijQ3VghyErcuKJocr4qlVlbRMmhHn33DPzPv/zn6Hic7xu3aT+/Suf15XgXSU5%0Aldatw7K8XWLh4UWLyp53aP2oo6T331fRc5D1lFOSA9Zt2oRt4G3hY2HSJGnlyuT53eaq865k7LBu%0ANhz09bIS96sr2rsvHTqEY2/GjNCn6uTBDU44ofxxm8ifl802C/3y/YkLFoR7FH1PYqb8fv5suTJz%0AKi1bhu3Rvn3YVt4e06ZFL+snPwlVmb2Pi0k+j0vfT+rBKVz1PhUXO+rRI1S3dx+/+y7cjxq1rF/9%0AKpxTfd7JhoPaxxwjzZ+fXFzJ97e6oFLsePj2WxU0DzThIlD+3CTu365dw3b1enqdKwp0uzp9RcFx%0Af0Z9vHh5s2en/nx6H7qCuoPk559ftXXxOvhY8wAvqfj9f/CD0B/vG/cj6tzivh13HAF0AAAAAACA%0AGlevntSrV5gOO6z8H/j8x6M1a0Llc4fWHUIHAAAAAAAAAAAAAAAAgFLk4KQrxv7oR9J224UQbZSF%0AC6UXXpDuuCNUZ43n+62OPz6Ehh2ITcWBQr/X44+Xb7///uwC6J4/kQOrld37NXq09Oc/Rz/nary/%0A/rW0777hfrMY31/m+f7yl7A9YtvG1W6LmQOQrhjv0GWMj4nf/Ebab7/yBVscjHzqqVAV2hWmE5cz%0AeLD02WcVHwuVcQXh5cvLfj7yyBDedXVi39sX75NPqm8AAA+OkCp87uI2Dr06JO5qxYlFbdavD8Vx%0ARo2SHn00LCu+QE5lLrggOnzukLGPt9NPl3bYofzxaV9/HSpK33JL+UC2++Nq6rvsIm21lYpCvo/L%0AG26IDp/73lKf8xyc3nVXqWHD8s87LP3QQ+H8Ej9ghf3hD9Iee4T+Z8r70SHqGAfrXf17//3DwCHx%0AHIZ/9lkVJA/g4eM4Fj73/vT+dujfx2ndhM/UW2+FUH0ib+tU4fMDDwzn8gMOCPstxp8Nf76uvloa%0AMyZ5vosuCn3wvkrXtdemDp/7ePH5wt918d9NHpDAg1z4uP3mm/LzrFsnSmUBAAAAAAAUCv9Rx3+c%0A9oiU/pfwOQAAAAAAAAAAAAAAAIBS48Cqq3a/8UYIJzqo6sB1qvC5ucqwg7gOXzvw3ahR+eddffjO%0AOyt/79NOi65gHlW5OB0O7Hk9EjnEWBFXB/7Zz5IDwd4299wTApsOcyaGex1gdJDRVXsdTI0FJF9/%0AXUXNVZtjoV3fN3fbbSFg73VNDIE6eD1oUBhwIKqatsO3v/tddv1xUNgcpn366RDQdGA3MXxu225b%0APQMAeGABh0ajwuceSGHChBAwjgrKmtu23jpUU/bx8dVXoZ+JYeUoHqTBgz0k6tcvhNqHDQuh98Tj%0A07bYIvTro49CNezE4977LrHadKHK53HpyutRlco331z64IMQet577+j92aVLeC/vqx13LP+cBwJw%0A/xYvVtafD+//v/89nJcPPTQ5fG49e0rnnaeC5Irmrl5v7duHgLnPv7vtFv2Z2mOPjVXBy5kyJQS7%0AE3l+f4Zc+d6DFsSHz2MDOXjwiHffDeH9RP6MeCAMB8TT4WPCIfJE3ic+f3kQCg+gkXhfcosW0skn%0AS+PGhfdLXI303h0AAAAAAAAAAAAAAAAAAAAAAAAAgCw5BP7EE5lXHXd48pFHktsdiq0s2OogYKdO%0A5dtcIdgBvUw88EBym0N+vXpVPJ8rRDtAnMghelfkTcdPfxrCn6XmxhtDaLoyDlY6LDpwYPR2dPg2%0AGw6QPvNMCHvngytVR1Vb9vHx5JPJx3FlHAz3ceeQdEUceHUF6Kjj2kH2xFB5Kq5y7tc72BvPwXT3%0Av9jU5HHpkLgHsVi7tnz7D38YAsvbbZdenzfdVBo1Stpyy+Qw/D/+oaz5eIo6VoqNBw9wiN7V5DP5%0AnC5KqDJvrojuSvGVcTD9uuukCy5Ifs4Dq9x0U3r9cJX1xOPFAwT861/SkUdWPr8LZ3lwl2OPLddM%0AAB0AAAAAAAAAAAAAAAAAAAAAAAAAUDMSK7BmwhXUXT023tSplVcCd9hv8ODkdgfvqsrVyx98ML0q%0A64miguOHHBKqoleFX3/wwSoZrjIeFcRMxQFLh2Dbtk3eN9mG83/1q1CFPh8cPHdYOaoCuYPDUZXH%0Ac+Wuu6QFC8q3dewYBmlo1Khqy3Ilbi8v0S23qKjU9HHpbR2rvB5fMdsDIiQuszKucO0BOxLPu67m%0Ank0lep+DHZIvBddcI/XpU/X55syRHnssud2B77POqtqyrr9e2nbb5HafB9asqXheVy9/7bXkdldm%0Ad2X6qgy64eM2bnALAugAAAAAAAAAAAAAAAAAAAAAAAAAgOISFX58++3M5vvf/6Tvvqva+zvs7gq1%0AiVVkjzuu4vneeUf69NPoAGImMp2vEP31r1Wfx4Hcyy+Prk6/cmVm/XDQ+rLLlDfDhyeHTh0O9UAJ%0AHkShuriC8s03J7cPHSq1a5fZMl0JvG/f8m1vvCF9/bWKRk0flzfcED0gwuabKyM77igddlj5tilT%0ApFdeUcauvFIlwWHrc87J/HO6alXy4APpVi2P58911Gfv22+lJ56oeN5hw5Lb2rQJn9uqatlSuvrq%0A//+RADoAAAAAAAAAAAAAAAAAAAAAAAAAoLi4GnRUuLsyrjLrQGY8VwJ+6KGqvX9U1XRXBXaAryKj%0ARiW37bSTtM02ykjU+hQjb4Ptt89s3lNOkRo0KN/mKt5vvZXZ8lzBONPAdS7861/JbYccIvXuXb3v%0A++ab0rRpyRW0Tzstu+WedFL0AA7FoKaPSwfDE89jrl7uatbZOPnk3O2DXXbJ/HxVaLyPMh3U4cUX%0Ak9sOPFDq0SOz5e2/v7Tllum9T2XPH3+81KpVZv048cT//x4jgA4AAAAAAAAAAAAAAAAAAAAAAAAA%0AKC4dOya3ffNNevNGVUGPCpSnsnx5dEg4armJ3n03ue2II5SVbOcvBD/5SebzOix+wAHJ7e+9l9ny%0A9ttPeeOKx599ltz+059W/3u/9lpy26GHSo0bZ7fcvfdObst0cIBSPy6j9sGuu0pduqhg9kE+Px+5%0Alum6rF0rvf9+cvsJJ2TXn0GDktvefrvi84UHLchlP5o0kY4+euNDAugAAAAAAAAAAAAAAAAAAAAA%0AAAAAgPyZMEG6/XbpF7+Q9txT6tVL6tAhBF9d/Tdqiqpau3Bh+iG/xMrEn34qjRmT3vxPPiktWVK+%0AzQHRqLBpog8/TG7bYQdlJdv5C7WifbbzZxpAd9XrfIk6PlIFiHMtKvy8887ZL7d79+S2ceNUFGr6%0AuKyufdCpU/JAApnug3x+PnIt03X55JMwEEnUYAHZ2G235LavvpIWLIh+/TvvJLfVrZv9cft9PzKs%0ADQ8AAAAAAAAAAAAAAAAAAAAAAAAAQIY2bJAefFAaNizzoHCmAfT27UNl55Ejk6ug77hj5fNHVUs/%0A+eQQ/KvMrFnJbX36KCvZzl8Ittsu9/NPnJjZsrKtNp2Nr79ObuvZMxyz1c2DMCRaty465FoVa9Yk%0At82fr6JQ08dl1D7wYBvZ7gNr1kxaubLs51Sh5kL+fORSw4ZhoJNMTImoOt60qbTllrkfTMTfldOm%0ASW3apNcP98F9yUE/CKADAAAAAAAAAAAAAAAAAAAAAAAAAGrO+PHSaadJb7+d2+UuW5b+a/3+iQH0%0AESOkv/wluTp6vBkzpJdfjl5eZVwxd/Xq5PbWrZWVbOcvhCBo27bZV3jOdECCRK1aKW98fOUr8BsV%0ACr/44pp7r0KTj+Ny3rzktptvDlOurV0rLV4stWxZPJ+PXMpmPRZEhPc32SS9QUgq0rFjGHDA+6ay%0A90vVvummylrnzhv/yXJtAAAAAAAAAAAAAAAAAAAAAAAAAABI02efSfvsk/vweVX9+MfJ1W/nzpWe%0Ae67i+Vy1ff368m277ZZe5dtFi6LbqxoALbVAaIsW2S8jahtmWuE52+rB2Vi6ND8DDPh9owZHqC6p%0APgu1/bis6WB+Jvshn5+PXMpmPRYsyP15vKLlVCWAnot+fP+dQgV0AAAAAAAAAAAAAAAAAAAAAAAA%0AAED1c4XyQw6RZs2Kft6VW/fcU+rTR+raNVSUbdw4TFFVyXffPfO+eHmDBkm33FK+/f77pSOPTD3f%0AAw9kVv3c6tWLbl+3ruKq65VJrJZbbJo0qZ5luOJ8sfGxUB3bpzKZVovPVOIgDoUoH8dlTe+HqOMN%0AlVuxovo+p1HL8XdnTfbj+2UQQAcAAAAAAAAAAAAAFKRmzZqpf//+mj9/vlYnVFzYdddd1bZt27z1%0ADQAAAAAAAAAAZODqq6Vp05LbXRF96FCpf/+aDV2fempyAP3ZZ0MV4qjrEO+/L33xRfk2h+OPPz69%0A90tVyXrx4rCcUq4mXdWq31W1ZElpVIaPOkZ8fFS3+kRNC+K49H4gFF74WrZMb19X9zFTXf34fhl1%0As18SAAAAAAAAAAAAAAAAAAAAAAAAAACVBMbvvDO5ffBg6ZVXqhY+twULsu/TDjtIffuWb/OguI88%0AEv16V0dP5GrpqYLliRo2lJo2TW6fM0dZmTtXRS0XgcmokHa6+6WQRA18UBNVsaOCrPbcc9KGDdUz%0AFbp8HJdR++H226tvH3Tvnv061kZt2lTPQBHeJ1HHXaqB2aurH98PakIAHQAAAAAAAAAAAAAAAAAA%0AAAAAAABQvV5/PTk03r59CKXXq5e/0LWroKcTNE8VTI+avyI/+EFy29ixVVtGrufPN1d8njo1u2VM%0AmpR+aLOQ+TORaMKE6n9fD4wQtb3mzVOtlY/jsmvX5LbavA8KVZuI4Pe330orV2a33IkTowdniHq/%0AVO1eRra++WbjPwTQAQAAAAAAAAAAAAAAAAAAAAAAAADV68MPk9sGDpSaN89seWPGKCdOOkmqX798%0A2/vvS198Ub7tmWek+fPLt226qXTQQVV7v112SW7z+2Uj2/kLwccf5z6Ev/XWKjrbb5/cNmfO/wdC%0Aq1WfPsltU6aoVqvp45J9UBz6ROyntWulTz7JbrkffZTc1qiR1KtX+v2YMSOcM3LQDwLoAAAAAAAA%0AAAAAAAAAAAAAAAAAAIDqNWtWclvv3tlVVM+Fjh2lgw+uvAp6VFV0h9erWr19t92S2x5/XFq/Xhnx%0AfJ6/2GW7P6Pmjwr7F7odd5RatEhu/9//qv+9d989ue3VV1Wr1fRxyT4oDj16SJtsktw+enR2y43a%0A1z4nNGwY/fp+/aK/g3LUDwLoAAAAAAAAAAAAAAAAAAAAAAAAAIDqtWhRclum1c+XLZMee0w5c+qp%0AyW0PPVQWCnc12eefT2++yjjsXqdO+bbp06OXn45nnw0Vb4vdo49KGzZkNu9XX0kffpjcvuuuKjoO%0Ak+61V3L7HXdU/3sfdlhy2xtvSLNnq9aq6ePy0EOT2775Rho3LrM+oPrssUf090amVq+O/l6LGpQg%0A/ju0b9/c9sODxfz3vxsfEkAHAAAAAAAAAAAAAAAAAAAAAAAAAFSvVq2S22bOzGxZd90lLVyonDni%0ACKlt2/JtDnW/9FJ4PGKEtGZN+ed33lnaeuvMKucedFBy+4UXSqtWVW1Zfr3nKwUO4T/5ZGbz3npr%0ActuWW4bKwcXotNOS2xxAfuqp6n1fB999fCYeY9ddp1qrpo/Lbt2kffZJbh86NLM+oPoce2xy29ix%0AmVesv/9+ad685Pbjjqt6P557Tho/PrN+/O1v0tq1Gx8SQAcAAAAAAAAAAAAAAAAAAAAAAAAAVK/O%0AnZPbMqn6/fXX0uWXK6caNpROOCG5/YEHyv+bbfXzmCFDktscFjzzzPSrLft1P/+5NGGCSsZFF0kr%0AV1Ztnk8/le68M7nd26ZYHXOM1KtXcruPjzlzqu9969aVzj8/uf2226TRo1Vr1fRx+etfJ7c98UQY%0ACAOF47jjpE6dktt/+cv/D3CnzcHzSy5Jbu/XT9ptt4rn9THVqFH5Ng+Y4n5Ulb+H/vKX//+RADoA%0AAAAAAAAAAAAAAAAAAAAAAAAAoHrtvXdy23vvVa2qs6uSu1r5smWqkarTrnz81lvSmDHJgfVBgzJ/%0Ar8MPlw4+OLndQffBg6X58ysPK/r9H3ww/FynjkrCpEnSySdL69en93qHsR3WXreufHvLltH7s1jU%0Aqyddemly++zZ0oEHSt9+m9lyHYqtLMB+9tnSD39Yvm31aumoo6Q331TWZs6U7rhDRaWmj0uf4/bb%0AL7n9jDOkkSOVtQULpJtuyn45tV2DBtGDiXjwgdNPT38wkeXLpYEDo6ufX3BB5fN36CCddFJy+4sv%0ASpddprT5uPWx58/79wigAwAAAAAAAAAAAAAAAAAAAAAAAACq1447Sl27Jrc72Pnf/1Y+/8svS3vt%0AJX35ZVlIN5dcabZPn+RgYFSw77DDpLZts3u/f/wjBFITPfKItNVW0sUXh/D7rFmhmu1334UA8G9/%0AG55/9NGyec45R0UtPkD/+OOhsvDcuRXPM26ctP/+oWJvomuvldq3V1Fz2Nih70Rjx4aKyK6Ina6F%0AC6Vhw6TNN5eefbbyUK0HNvC/iaHlffeVfv/78LgqVq2SnnsuDK7Qvbt0yy0qCvk8Lu+9V2rVKnk7%0A+pjwIAEO8leFw/CjRkm/+IXUpUt0tW1U3W9+I227bXL7Qw9Jxx9f+fEycaJ00EHSG28kP/fjH0sn%0AnpheP667Ttp00+T2a66Rzjuv8kFbPvpI6t9f+uqrcs0E0AEAAAAAAAAAAAAAAAAAQO3jKkSu6OMw%0Agf9NtyoRAAAAACAzdetGV2NdsiRUA3fFYFdDd7DS/09bvDiEOO++W/rRj6QBA6TJk8vmi6oQna1T%0AT42ufpwoF9W1HcZ/+OHoIL0r0V5/vbTnnlKnTqHiusOFDuDfcEP5UKOD/Q4fJkizVnNh+MEPQqg/%0AxuFqDwbgEP4774TK3z4mpk2TXnghbP+ddw6VhhN5mzmgWwocQu7ZM7l96tTwefG+/9OfwjaaMSME%0AlP13Dj9+7TXpr3+VDj9c2mQT6dxzpSlT0h+MwZ+7+AB2LMTs93OA2fvA/fM+iO2fFSvCQAkeJOLp%0Ap8NrHZh26PrQQ6URI8JgCsUin8dlt27Sv/8dPvuJ7rwzBPkdiPdjh4e93b3/PblfX38tPf98OI84%0AxNyxY6iq/ve/h2MEudGoUTiP+99E//qX1Lu3dNFFYTAR7yMfL/58ekAVDwbg8LoHFomqan7PPen3%0Ao1278HlM/MzabbeF4/aKK6QPPwzfHz5OfB555pkwyMouu0iff540a/30ewAAAAAAAAAAAAAAAAAA%0AAFBkfHO0wwJffBEm3wT9zTfhZtv40Llv0GzaVOrVK1SS8w2ivjnTN/TmuqoeAAAAANRWP/2p9Nhj%0A0quvlm/3/88c7ky3qvMhh0h/+IN01VW57Z+DeA62+/+SqTjI6ffPBYdbHTIdNCizUOh224WK1o0b%0AJz21VEVm+PAQgnQoMj6E76kqgeF//jM6hFmMXAH7f/+TDjig/OALMQ4ee3JV8lw7+eTwufzZz5JD%0A4z5W778/TKUun8el9/t//hMGG1ia8In2PnFVdk/Ir223DSH0E06Q1q4t/5zD3jfeGKZ0tWgRBnDw%0AwBFV4YFabrpJOv/85Od8/F55ZZjS1bkzFdABAAAAAAAAAAAAAAAAAECJ8U24vkF7yBBpn33CDaBD%0Ah4abfceNk5YtS6547p/d7uf9Or/++OPD/F6Ol1dMVboAAAAAoBDVrx8Ckw5OZ8oVnb0MLyvXOneW%0ADjyw4tcMHpzb9z7yyFCV1tXNq1JN3tVz33gjVEhfuDDpJYtUZBy2fPHFUBk+E1tuKY0eHfZhKXEF%0A9PfeC+HSmnbKKaGS+uab53a5DRqoaOT7uDzoIOmDD0Jl9dq6D4rBMcdIzz0XKpFno0cP6fXXpd12%0Ay2z+X/1KevBBqUmT7Pqxww4bq7YTQAcAAAAAAAAAAAAAFKSVK1fqs88+09dff60FCxaUm9zm5/wa%0AAAAA4P/Nni3deWeoIHfJJdK770qrViW/zkHyFStCxS6Hzv2vf44KmHt+L8fL83K9fL8PAAAAACAz%0AbdtuDLbpjDNCkLoqVWH/+ldp5EipadPq69+pp2b3fCa22iqEDj342YknSh06JL/G1ZMdZr3gAumL%0AL6Q77pCaNw/PRQTQk1uKgLeDw9YO5afLx9DPfx5Cut27qyT5eHjhBWnECOmHP8xsGf7MnH661L9/%0A1eZzEPbTT6W//EXabDNlzPvJg/y5ovibb6qo5Pu49D7336buvjucA7Kx007SzTdLEydmtxwk8+Al%0An30mnXZa1Qcp8efzoovCwJjZDNBiJ50kffJJOF79vVEVbdpI11wTjrdu3VQNw7wAAAAAAAAAAAAA%0AAJC9devWac6cOVqxYkVS0Hz+/Pkb27uX6o1EAAAAqJopU6Rhw6RRo6T166PD5v6d0pMfJ74m8QZh%0AVwlq3DhMfhyrCjVvXrhR+p57wg3brozerVv1rhsAAAAAlCKH7Rym/M1vpNtuC8Hr8eOTX+eAtQOw%0ARxwRqjG3alX++VtvzX3fBg6U/vhHacOG6BB8tuHAigwYECabNUv67rvw/1pvB1dgbtYser7PP09q%0A+k5FyhXdPciAA7/+P7irT0+dGl0Z/PDDQyV4B4QzFbWfc2Xy5Nwuz4MTnHCC9PLL0r//HaqTf/ll%0A9N85/DeNLbaQdt01VE93Je2WLTN730aNpF//OlRX/u9/paefDoNIeCCEtWtTh+a9X/x52X//8HcU%0Ah1uLVU0fl1F/r/KgHR5EwPvdfXnjjRA0jhp80by9HV7fdtuw/Q84IFR0z+cxnC++plydn/UYb997%0A75WGDpUefjhURf/ww/D3yKjvE3+/ecDLQYOk9u2VM716hWPE5wdXRPd37McfRw++6arte+wRAus/%0A+Uno1/cIoAMAAAAAAAAAAAAAAAAAgOLkG6x9M6ervq1eXf65xYulBQtCdfOqLtNV0T3FByNcoS92%0AA6Zf88or4Ubfc84JN4lWpWofAAAAACBwQNMBdFu0SJozJ1TzduDVobjOnSue/9xzc98nB3evuEJ5%0A5yBjumFRV6tN8KGK3C67hCl2bMyYEf6P7/3jMH7iYAS1hSsaxw9U4EDp9OlhGzkM7kEKHDTfdNPc%0A/63CVZ1//OMw2bp10syZ4e8vDkF73/i9HXzONOxe6PJ9XHr/77tvmMyhag9UMXduGHjR507//ap1%0A6+IO/Be7H/xAuuSSMHkf+TjxwJb++6X3UVXO79l+x159dZj8efW5wp9Xnzc86KYHVqgg+E4AHQAA%0AAAAAAAAAAAAAAAAAFB9XYHI1IVd6ivGN1r6J0mGFVBW4fLO0bwp2VXPfiO0bd30jqEPlvvnSN+sm%0AzusbiT153tgNvH7sm0ZvvjmE0R1OoBo6AAAAAGTOwc3aGirOhv9P+/jjSc3vq4RwbKTmv2/06JGf%0A965XL4SuPdVGhXBc+u9aHmzAEwpTnTpSly5hyid/Xv23yyr8/ZIAOgAAAAAAAAAAAAAAAAAAKK4b%0A60eMkIYNK1/1fP58afbs8Hy8hg1D1S1X9XHw3MHxyjiA7iD6ihWhknrsfdzuilKuWNSxY6iKbuPG%0ASSeeKA0ZEqqh+8ZSAAAAAABqwgsvSF99Va5pQ926essDrQEAkCEC6AAAAAAAAAAAAAAAAAAAoDj4%0A5vmrr5aeeqqszeHwmTNDWDxeixahUnnTplUPhDuk3rx5mNq3D9XPXVl9yZLwvEPus2aFcHrnziHk%0A7n7cdJM0aZJ06aWhujoAAAAAANVp0SLpnHOSmhfssYe+e+ONvHQJAFAa+OsmAAAAAAAAAAAAAAAA%0AAAAofGvWhGB3fPjcVc8nTiwfPnfofPPNpS5dpGbNsq9G7vm9HC/Py/XyY/y+fn/3I2bkyNBP9xcA%0AAAAAgIq89VYYyCwT/r/okUdKkycnPTXrqKOy7xsAoFYjgA4AAAAAAAAAAAAAAAAAAAq/8vnvfy+9%0A9FJZBfIZM0IVcj82VyHv1k3q1Elq0KB6+uHlevl+n9h7xKqhuz+xvrif7q/7DQAAAABAKq+8Im25%0ApXTyyeHxunWVz+P/az72mNSvnzR6dPLz/ftr4W67VUt3AQC1R/18dwAAAAAAAAAAAAAAAAAAACAl%0Ah7qvvrp8+Hz6dGnp0rLXtG0rdegg1a2hujxNm0o9e0pz5pRVP1+8OIQAXCndVdPd3+bNpcsuy74K%0AOwAAAACgdK1dKz30UJg22UTaZx9pp52kXr2kNm3CgGsLFoTBz95+W3r5ZWnq1OhltW4tPfBA+H8z%0AAABZIIAOAAAAAAAAAAAAAAAAAAAK14gR0lNPlYXPp02Tli0LPzvY7cC3g941zWF3BwOaNQs39rtv%0ADsX7cSyEPnKk1KOHNHhwzfcPAAAAAFB8HDL/17/CVFWtWkmPPy517Zo6gO72mg6nO0jvQeOAVDgu%0ASxv7t2gRQAcA6PPPP9enn36qmTNnaunSpWrcuLE6dOig3r17a4cddlCDBg1UyNavX6+pU6dunKZN%0Am6YFCxZo2bJlWrNmjVq2bKnWrVtrk0020Y477rhxvQAAAAAAAAAAAAAAAFAkJk+Whg0r+3nmzLLw%0AuQPgvqne1cjzyeH3H/wgBONdAd0hdPdzs83C8+7/XntJ3brlt58AAAAAgNLVs6f0n/9IffpU/Lrh%0Aw6WhQ1Wj7r1XOu20mn1PFBeOy9LG/i1aBNABoJZyUPtvf/ubRowYsTF4nkqLFi10xBFH6Je//KV2%0A2WUX5duGDRs2BubffPNNvfPOOxo3btzGn1esWJHW/F27dtXhhx+uM844QzvttFO19xcAAAAAAAAA%0AAAAAAAAZcpjbN6euXh1+nj9fWrw4PHZ18UIIn8e4H+7P1KmhErr72aSJ1LZt6L/XwzfbOjQPAAAA%0AAEDMQQdJH34ovfCCtHJl1ef3gGgXXyz99KdSo0bV0UMAQC1FAB0AahlXC//zn/+sP/3pT2mFtpcs%0AWaKHH35443TyySfr1ltvVatWrZQvp5xyih566KGsgve33377xmnffffVHXfcsbHSOwAAAAAAAAAA%0AAAAAAArMww9Ln3wSHjvEPXt22XNduhRO+DzG/XG/XAnd3F9XR2/YUBo3ThoxQjrppHz3EgAAAABQ%0ASFwo8MknpWXLpHfekd56K/xfeMoUafp0hzokZz/q1w+DnHnyAGh77SX17x/m93MAAOQY3y4AUIs4%0AcH7cccfp2WefzWj+Bx98cGPV8RdffFE9evRQPqxZsyZnyxo9erS233573XjjjTr33HNztlwAAAAA%0AAAAAAAAAAABkyTfa33FH2c8zZ4bK4uab7R3sLkTul/vnau3ur/vdvXt47vbbpb33lrp1y3cvAQAA%0AAACFplkz6YADwlTq/P/k2P/xgULBcQkkIYAOALXEunXrdMwxx+j555+PfL5Bgwbq06eP2rdvv7Hq%0A+eeff66lS5cmve7rr7/W/vvvr7feekubbrqpConXoVu3bmrdurVatmy5May+ePFiTZgwQcs8GliE%0A1atX67zzztv4/MUXX1zjfQYAAAAAAAAAAAAAAECEYcNC1XNzmNvV3szVxDt0UEFz/1yhzoUW3G/3%0A36F0r4/X6/rr891DAAAAAEBt9cc/hgkoJByXpY39W7QIoANALfGHP/whMnzusPYVV1yh008/Xa1a%0Atfr/doe3n376aV166aUaP358uXkmT56sE088US+//LLq1aunfOnbt6/23nvvjdOOO+64sSp7/frJ%0AX23r16/XZ599phEjRuiOO+7QokWLkl7zu9/9Trvssov222+/Guo9AAAAAAAAAAAAAAAAIs2eLY0a%0AFR6vXRt+jnHBhLp1VdDcv86dQxV3c/9btpR8X4vXyz937JjvXgIAAAAAAABASgX+V1gAQC6MHTtW%0A1113XVK7A9sffvihzj///HLh81g1cVdMHzNmjH70ox8lzTt69GjdeeedqmkOid96662aOnXqxvW6%0A7bbbdPzxx2uLLbaIDJ9b3bp1te222+raa6/Vl19+mTJk/vOf/3xjpXgAAAAAAAAAAAAAAADk0RNP%0AuOJAeLxggbRhQ3jcpo3UtKmKgvvp/pr77/Uwr9eTT+a1awAAAAAAAABQGQLoAFAL/PrXv04KVjdr%0A1kzPPfecevbsWeG8ft0TTzyhrbfeOrKq+tKlS1WTLrzwQp177rnq2rVrRvN36tRJzz77rHbaaaek%0A57755hu9+uqrOeglAAAAAAAAAAAAAAAAMrJmTfmA9sKFZY/btVNRie9v/Ho4YO/K7sicQ/2rV0vL%0Al4d/Y4MUAAAAAAAAAMiJ6FKxAICS8cEHH+jll19Oav/973+vrbbaKq1lNG3aVHfddZf22GOPcu3z%0A58/XP/7xj42h8GLSpEmTjVXUE9fHHLYfMGBAXvoFAAAAAAAAAAAAAABQ640aJc2bFx4vWVIW1G7R%0AQmrQQEXF/XW/Y+vhf/2z18/ryT0qlXPRjUmTpC++CNOXX7rKRAiex4fO69QJVed79ZJ8T1Tv3lKf%0APlL37lK9evlcAwAAAAAAAKAoEUAHgBLngHiidu3a6bzzzqvScnbffXf96Ec/0osvvliu3cH0Ygug%0Ax9ane/fumjx5crn28ePH561PAAAAAAAAAAAAAAAAtd7IkWWP588ve9ymjYqS++3guS1YEALo5irv%0ABNCjrVkTAvo+Fj7+WFq1qvJ5HEZftkwaNy5MMY0aSdtvLw0cKPXvX3yDGAAAAAAAAAB5QgAdAErY%0A2rVr9fjjjye1Dx48eGNV86r6+c9/nhRA//LLLzVmzBjtuOOOKjZ9+vRJCqB/++23eesPAAAAAAAA%0AAAAAAACAanu1aweOYyFkV7m2hg1Ddeti5H67/6tXh4C018sh6LFjw/pSnbvM7NnSE0+EcL6rxKfi%0AbeiK8g6de3L1c0/16ycHzB1ef/fdMLVrJx11lHT00VLHjtW+OgAAAAAAAEAxI4AOACXsnXfe0QKP%0AnJzgmGOOyWh5hx56qJo0aaIVK1aUa3/++eeLMoDeqlWrpLa6devmpS8AAAAAAAAAAAAAAAC13qRJ%0AZdWu4+9PadkyBIyLkfvt/s+dW7ZeDkmvXCm5cEKvXvnuYf5NmSINGxaqnq9fnxw29zbz9vLkx4mv%0Aied7f5o0kRo3DpMfx0LpDrUPHy7dc0+ohj5kiNStW/WuGwAAAAAAAFCkSNkBQAl79dVXk9pc+Xz3%0A3XfPaHmNGzfWHnvskdT+yiuvqBjN9qjJCTbddNO89AUAAAAAAAAAAAAAAKDW++KLsscOG8c4RFzM%0AHISOWq/49a2NHCR/8EHpxBN9A1L5YPnixSGYPmGCNGNGCI+7gnxF4fPYMv06v97zeX4vZ8mS8q/x%0A+/l9H3qo8mUCAAAAAAAAtRABdAAoYe+//35S2w477KAGsVF9M7DLLrsktY0ZM0bFZvXq1XrvvfeS%0A2vfcc8+89AcAAAAAAAAAAAAAAKDWSxVAjw9wF6P4AD0B9MDV33/6U+mWW3wjT2hbu1aaM0f6+usQ%0AHl++PHm++vWl5s2lNm2kdu2k9u3Dv/7Z7X4+kZczfXpYrpfv9zG/7803Sz/7WQipAwAAAAAAAPh/%0AEX9pAwCUinHjxiW1bbPNNlkts2/fvkltCxcu1JQpU9StWzcVi3vvvVdL4kc29qgsdetq0KBBeesT%0AAAAAAAAAAAAAAABArfbll2WPV6wI/zpQHBUqLiaxdXDwubYH0DdskEaMkIYNKwue2/z50uzZ4fl4%0ADRtKLVuGEL8HIkjnWIhtZx9DrqQeH3CfOzdUR+/YUWrbNrT7HitXQx8yRPK9Q3Xq5HKNAQAAAAAA%0AgKJU5H+VBQBUVOF72rRpSe2bb755Vsvt1atXZPvEiROLJoD+4Ycf6uKLL05qP/nkk7XFFlvkpU8A%0AAAAAAAAAAAAAAAC13jffhH/XrJHWry+N6ucxXo+lS6V168L6NWjgG25Uq3ifXn219NRTZW0Oh8+c%0AWTbgQEyLFqGqedOmVQ+Ex6qke3KFdFdAX7BAihWrcMh91qwQTu/cOYTc3Y+bbpImTZIuvdSVLHKw%0AwgAAAAAAAEDx4i9kAFCiHD5fH7sQF2ezzTbLarmp5p88ebKKIZR/6623ar/99tOiRYvKPbfVVlvp%0AlltuyVvfAAAAAAAAAAAAAAAAajWHgh0UjlWqjnFQuxTEr0ds/by+iRW/S5VD9w52x4fPXfXcIfz4%0A8LlD5y6w0aWL1KxZ9tXIPb+X4+V5uV5+jN/X7+9+xIwcGfrp/gIAAAAAAAC1GBXQAaBEzZkzJ7J9%0Ak002yWq5qeZP9X415aOPPtKqVauSAudLlizRpEmTNlY9f/rppzU//oLR9/r167fxuVatWtVgj6W3%0A3347q/k/+eSTpLbFixdHrmN18/um0wYAqHmcowGgMHF+BoDCxTkaAArL8uXLtWLFiqRrABZrW7Bg%0AQeTzAICawe/QAHLGgV9Xozb/fhcLbLdsWT40XKxcyTt2fuzUSWrUKDz2PTeu2F3K52gX0bjzTumL%0AL1z9omy9vW89mbeBq5XHtkt16d49HF9+f1ejj3EV9A4dwmP387rrpF/8gkroAEr7/AwASMI5GqWE%0AYxcAkC0C6ABQolKFkLMNWderV0/NmjXTsmXLyrXPmzdP+XTUUUdpypQpVZqnQ4cOuuiii3ThhReq%0AfjVdyKvIHnvskfNlfvzxx1q5cqUKwdixY/PdBQBACpyjAaAwcX4GgMLFORoA8mfNmjWaO3du5HPf%0Afffdxn99zaJBqVTFBIASwe/QADJ2xhmqdbIsYFA05+httw1TMXnzzXz3AEAtwu/QAFC4OEejWH35%0A5Zf57gIAoMgRQAeAErV06dLI9ubNm2e97KgAeuLPhax9+/b605/+pJNPPllNPbo0AAAAAAAAAAAA%0AAAAAAAAAAAAAAADYqG74BwBQihVBouSi0ndUFZHVq1erWLhSypAhQzRw4EC9+OKL+e4OAAAAAAAA%0AAAAAAAAAAAAAAAAAAAAFgwroAFCi1q1bF9ler169rJcdtYy1a9eq2LbP//73v43T4YcfruHDh6tj%0Ax4757hYAAAAAAAAAAEgYWLd9+/aVvgYAAAAAAAAAAAAAAOQOV+IBoESlutkqF0HxqGVEVUWvSZMn%0AT05qW7ZsmRYtWqTx48frvffe02OPPaYxY8Ykve4///mP9txzT7366qvq0qVLDfVYeuutt7Ka/5NP%0APtFZZ51Vrm377bdXv379VNMWL16ssWPHlmvbbrvt1LJlyxrvCwCgPM7RAFCYOD8DQOHiHA0AhYnz%0AMwAULs7RAHLq6qulCRPC46lTpQ0bXClBqsH7OarN9OmumCDVrSt17RraNt9cuuyy0jxHv/CC9Nhj%0A4bHvNZoxo+w5F4lo0kQFZ8UKafbssp8328w3YYXHxx8vHXxw3roGoLTwOzQAFC7O0SgljRs3zncX%0AAABFjgA6AJSoRo0aRbavXr0662VHLSPV++VTs2bNNk6dO3dW//799dvf/lajR4/WmWeeuTGUHm/C%0AhAk69NBD9f7776thw4Y10r/dd98958v0Hzfatm2rQlBIfQEAlMc5GgAKE+dnAChcnKMBoDBxfgaA%0AwsU5GkDGNtlEGj06PHZgedmy8NjB7RTFGIqCA9hffx0eN2sWQui2115SDZ8va+QcPWWKdNttvsko%0A/OzCEg53m9+7kPflvHnS/PllgwZ07x4ee3323FPq1i2v3QNQuvgdGgAKF+doFCsGTgAAZOv7v2IC%0AAEpNixYtItuXLFmS9bKjllEs/znZd999N1ZB38sX8BKMGzdO1157bV76BQAAAAAAAAAAAAAAUOv1%0A7l32OL5S28qVKmqx8HXiesWvbykZNqwsfO4wd2z9XRSiQwcVNPevQYPw2P2OhdG9Pl4vAAAAAAAA%0AoJYggA4AJapdu3aR7QsXLsxquStXrtSqVavSfr9C5KrozzzzjDbxqNkJ/va3v2n58uV56RcAAAAA%0AAAAAAAAAAECtliqAHh/gLkbxAfpSD6DPni2NGlVW+d0/x2y6aVn190Ll/nXuXPaz++/1MK9X/PoA%0AAAAAAAAAJazA/5IHAMhUp06dItu/++67rJabav5U71eoWrVqpT/+8Y9J7fPnz9d///vfvPQJAAAA%0AAAAAAAAAAACgVuvRQ2rUKDxu0qSsffFiacMGFSX32/2Pia2Xg+jdu6vkPPGEtH59eLxgQdl+a9NG%0AatpURcH9dH/N/fd6mNfrySfz2jUAAAAAAACgphBAB4AS1blzZzWKXZCLM3Xq1KyWm2r+Hr4AWGSO%0AO+441atXL6n9jTfeyEt/AAAAAAAAAAAAAAAAajXfx7H99uFxgwZlgeXVq6Xly1WU3G/335o1C+tl%0A220X1reUrFlTPqC9cGHZ43btVFTi+xu/Hg7YxyqiAwAAAAAAACWMADoAlKg6deqoV69eSe3jx4/P%0Aarlff/11ZPvmm2+uYtOuXTt1jxhJOtuQPgAAAAAAAAAAAAAAADI0cGDZ47Ztyx7HqlAXm/h+x6pq%0A21FHqeSMGiXNmxceL1lSFtRu0aIseF8s3F/327weXh/z+nk9AQAAAAAAgBJHAB0AStgOO+yQ1DZ2%0A7NislvnRRx8ltXXp0kXt27dXMerQoUNS24JivWAJAAAAAAAAAAAAAABQ7Pr3L6s+7QBw/frhsQPA%0ArrBdTNzfWHDZ6xELNHv9vJ6lZuTIssfz50cH74tJfL/j7yeKr/IOAAAAAAAAlCgC6ABQwnbdddek%0Ats8//1yLFi3KeJlvv/12Wu9TLJYtW5bU1rBhw7z0BQAAAAAAAAAAAAAAoNZz5en46uCtW5c9jlXX%0ALhbx/Y1fj6OPLgvWl4p166SPPy4L3i9fHh77PpymTVWU3O/YfUS+xyg2AIILgHh9AQAAAAAAgBJG%0AAB0AStiAAQOS2tatW6eXXnopo+XNnj07sgJ61PsUgw0bNmjGjBlJ7Ztsskle+gMAAAAAAAAAAAAA%0AAIDvA9p165ZVoa5Tp6wKdSzYXOjcz1jVbPc/Vk3b6xUfsC8VkyZJq1aFxytWlLW3bFm2/4qN++3+%0Ax8TWa+VKafLkvHULAAAAAAAAqAkE0AGghPXu3Vu9evVKan/ssccyWt4///nPjaHteHXq1NFhhx2m%0AYvTBBx9o/vz5Se19+vTJS38AAAAAAAAAAAAAAAAgqWNHqX//8NiVwv1zzLffSuvXq6C5fzNnlv3s%0A/scqnnu94tenVHzxRdljB7RjmjRRUWvcOHq94tcXAAAAAAAAKEEE0AGgxJ100klJbSNHjtS0adOq%0AtBwHz4cNG5bU3r9/f3Xp0kXF6O9//3tku9cJAAAAAAAAAAAAAAAAeTRkiNSwYXjctm1ZkHn1amnO%0AHBU092/NmvC4adPQf/P6eL1KUaoAenyAuxjFB+gJoAMAAAAAAKAWIYAOACXuzDPPVMPYxbjvrVmz%0ARpdffnmVlnPvvffqyy+/TGo/99xz015G9+7dN1ZMj5/clg+jRo3SPffck9S+5ZZbauedd85LnwAA%0AAAAAAAAAQHmrV6/W5MmTNX36dC1ZsqTc5DY/59cAAACgBHXrJp19dtnPnTtLdeqEx/PnS0uXqiC5%0AX+6fub+bblr23DnnhPUqRfH3Fa1YEf511fdY5fdiFb8OBNABAAAAAABQixBAB4AS17lzZ51xxhlJ%0A7Q888ID+9a9/pbWM8ePH68ILL0xq32abbTRw4EDVlFNPPXVjcDxbL730kg4//PCNVd0TXXLJJVkv%0AHwAAAAAAAAAA5IYH1XXIfMaMGVq6dGm5yW1+zq8BAABAiRo8WNp22/DYBRg6dix7bvp0aflyFRT3%0Ax/2KcX9jhSP69pUGDVLJ+uab8K9/P1+/vjSqn8fE1mPdurLK9hMn5rVLAAAAAAAAQHUjgA4AtcBV%0AV12ltm3bJrWffPLJeuSRRyqc96OPPtIBBxygRYsWJT33t7/9TXXr1txXyejRo7Xffvtp99131623%0A3qqZM2dWaf7PP/98Y4j9oIMO2nhjWqJ99tlHp5xySg57DAAAAAAAAAAAAAAAgIz5vpQrrigLcfv+%0Al5Ytw2MXHpg2rXBC6O6H+xMriOB+xu7Xcf+9HjV4n02N8jrH9sPatWXtDRqoJMSvR2z9vL4RxS8A%0AAAAAAACAUlE/3x0AAFS/9u3b6+6779ZRRx1Vrn3VqlUaNGiQHnzwQZ111lnabbfdNr52yZIlGjt2%0ArB5++GHdd999kZVDLrjggo1h8Hx45513Nk6/+tWv1KdPH22//fYbp80220ytWrVSy5YtN/Z58eLF%0A+vbbbzVu3Di9+eabG/9NpUePHnrsscdqNFAPAAAAAAAAAAAAAACASnTvLg0ZIt10U/i5c+dQYdvF%0AB/zv1KlSly5S8+b566P74srnsUCy++J+xrj/3bqpZPneoti6x4eyS+U+nPj1iK2fjz2H0UslZA8A%0AAAAAAAAkIIAOALXEwIEDdc011+jSSy9Neu7555/fOKXrsMMO03XXXad827Bhgz777LONk8Pymdph%0Ahx30n//8R506dcpp/wAAAAAAAAAAAAAAAJADgwZJkyZJI0dKdeqEwLkD3w5+xyqhu9p4hw41G3p2%0ACHn2bGnBgrI2h8/dP/fTBg4M/S9l8VXP4wPosW1Q7OLXI379HLwngA4AAAAAAIASVSLDSwIA0nHJ%0AJZfopptuUr169TJexkknnaTHH39cDUrg4kmTJk107bXX6r333ttYPR0AAAAAAAAAAAAAAAAFGgB2%0A0YUBA8p+dsi7Zcuy18yfL02cKC1fXjN98vv4/eLD5+5PfPj8wANDv0sliJ1K/fqVh7WLWapQfQnc%0APwUAAAAAAACkQgAdAGqZ888/X2+++aZ22mmnKs236aab6sEHH9w4NWrUSPlw//3368ILL1Tv3r2z%0AWk6PHj10xRVX6KuvvtLvfvc71Y+/CAYAAAAAAAAAAAAAAIDC48rmV11VPoTuggObbFIWCnZF6ilT%0ApO++C4+rg5fr5ft9Yu/h93c/3J9YX9zPK6+s2Yrs+eIgdmy94wParhBfCuLXI7Z+3q/ccwQAAAAA%0AAIASxl+/AKAW2nXXXfXBBx/opZde0kMPPbTx3xkzZiS9rnXr1tp777117LHH6vjjj886eD558uSs%0A5t933303TjfeeKPmzJmjd999V++//77Gjx+/cdnTp0/XkiVLtGzZso1V3lu2bLlxateunbbddlvt%0AuOOO6tevn3beeWfVKfWRpQEAAAAAAAAAAAAAAEox6HzNNVKzZtJTT4W2tm2l5s2lmTOlFStCm6uS%0Ae2rRQmrTRmraNLsq5K6A7YrnXuaSJeWfa9JE6txZatiwrG3gwFD5vDaEz83b1tt42bLyoezqGgSg%0ApsWvR2z9sj2mAAAAAAAAgAJHAB0AarEBAwZsnGzhwoWaOXPmxvB248aN1b59+41VzwtVhw4ddNhh%0Ah22cAAAAAAAAAAAAAAAAUEs41H355VLPntKwYdLq1SH83b27NH++NHt2CIybw+Ke/HzLllLjxiEw%0Ank7l6rVrQ6B95Upp8eLwPvEcPu7YMQTgY/w+Q4ZIgwbVvnByr17SuHFhkADvI1cN97YrBbH1qFcv%0ArJ8RbRhRAAEAAElEQVT5+AMAAAAAAABKGAF0AMD/Vzv3BAAAAAAAAAAAAAAAABQ0h7sHD5b22ksa%0AOjQEn81hcAfNXal84cIQIjeHx+fOLZvfAXSH0WNhaS/PoXWHpl3t2oHj2LyJPK/vsXFl9fgge9++%0A0hVXSN26qVbaaquy/eCQv6uhext6SifwX6hi62A+ZmJ6985blwAAAAAAAICaUMR/1QMAAAAAAAAA%0AAAAAAAAAALWWw97Dh0sjRki33x6C5g47d+gQJlc/d1X05cvLz+dA8dKlVXuvZs1C6LxFi/Ltrnp+%0Azjmh6rnD7LVVfCDbQW0H0M1h/ubNVbRWrCh7TAAdAAAAAAAAtQgBdAAAAAAAAAAAAAAAAAAAUJwc%0A+j7pJGnvvaVhw6RRo0Ilc3NY3JOrmjtI7DC0Jz+OvSZKvXohbBybXNHb1dIT37d/f2nIkNpb9byi%0AAHqMt3UxB9B9vMQQQAcAAAAAAEAtQgAdAAAAAAAAAAAAAAAAAAAUN4fAr79emj1bevJJ6YknpHnz%0AwnMOj3tq2bLs9Q6luxL6hg1hqlMnTK6gnhg2j9eunXT00dJRR0kdO1b/ehWLHj2kRo2kVatCYD9m%0A8WKpffuwbYuNjwv3Pya2Xg6id++et24BAAAAAAAANYEAOgAAAAAAAAAAAAAAAAAAKA0OhZ91lvTT%0An4Zq6A6jf/xxCEbHi4XS0+HA8XbbhdC5q547pI7kqvHbby+9+27Yrk2bSsuXS6tXh3+bNVPRifXf%0A3P/Y8eJjwesLAAAAAAAAlDD+CgoAAAAAAAAAAAAAAAAAAEqLQ+IDBoRp3Tpp8mTpiy/KpokTpWXL%0AQpXrGFfpdtC4Z0+pd+8w9ekTql3XrZvPtSkOAweGALq1bRsC3LZgQXEG0N3vmDZtyh57IAIAAAAA%0AAACgxBFABwAAAAAAAAAAAAAAAAAApcvVqnv1CtNhh5W1O3y+dq20Zk2obu3QukPoyIyrw7drJ82b%0AJ7VoEbant++SJWXbuFi4v+63eT28Pub183oCAAAAAAAAJY4hOQEAAAAAAAAAAAAAAAAAQO3jsLlD%0A0U2bhn8Jn2fH2zC+Onjr1mWPHUovJvH9jV+Po48OgXQAAAAAAACgxBFABwAAAAAAAAAAAAAAAAAA%0AQPYc0K77/a2pbdqUhfoXLJCWL1dRcD/dX3P/vR7m9YoP2AMAAAAAAAAljAA6AAAAAAAAAAAAAAAA%0AAAAAstexo9S/f3jsSuH+Oebbb6X161XQ3L+ZM8t+dv9jFc+9XvHrAwAAgNptwwZp9eowgJH/9c8A%0AAAAl5Pu/igEAAAAAAAAAAAAAAAAAAABZGjJEeuONEMJp21ZavFhasSL8PGeOtMkmKlju35o14XHT%0ApqH/1rBhWC8AAADUPh6kaMIE6YsvwvTll9I334TgeXzovE6d8Dtkr17SVltJvXtLffpI3btL9erl%0Acw0AAAAyQgAdAAAAAAAAAAAAAAAAAAAAudGtm3T22dItt4SfO3eWJk4M4Zz586VmzaTmzVVwli4N%0A/YuFhzbdtOy5c84J6wUAAIDax7/bTppU+ev8++6yZdK4cWGKadRI2n57aeBAqX9/qUGDau0uAABA%0ArtTN2ZIAAAAAAAAAAAAAAAAAAACAwYOlbbctqx7esWPZc9Onh2qRhcT9cb9i3F/32/r2lQYNylvX%0AAAAAUIMWLEhuW706uW3NGmnFivB7pEPn/tc/uz3RqlXSu+9Kl1wiHXaYdOed0uzZ1dN/AACAHKIC%0AOgAAAAAAAAAAAAAAAAAAAHKnbl3piitCcNuBnbZtQyBn8eJQGXLaNKlrV6lp03z3NISF3B/3y1q2%0ADP01h9C9Hl4fAAAAlK4pU6Rhw6Svv5ZOO638c+vWhd9jV64Mk3+vXb8+9bL8u2OTJlLjxmHy41jV%0A83nzpOHDpXvuCdXQhwyRunWr3nUDAADIEH8RAwAAAAAAAAAAAAAAAAAAQG517x4CNTGdO0vNm4fH%0ADuxMnSotXaq88vu7H7EAkfvnfsYQCAIAACht/j3wwQelE0+UXnklOlg+fbo0Y0YIj7vaeUXh89gy%0A/Tq/3vNNmBAC7kuWlH+N38/v+9BDlS8TAAAgD6iADgAAAAAAAAAAAAAAAAAAgNxzBfRJk6SRI6U6%0AdaQuXUKAx8HvWCV0Vxvv0KFmq4w74DN7trRgQVmbw+fun/tpAweG/gMAAKA0TZ4sDR0qffJJ+Wrn%0AlalfP1Q2d1Vz/w7r3x/9u61/x1yzJlRJX7u2/DzLl4fJ87ZuLbVpEx6vXi3dfHMIo19xBYMfAQCA%0AgkIAHQAAAAAAAAAAAAAAAAAAALnnMM6ll4bA+UsvlYXQZ86UFi8Or5k/P1SDdOXxpk2rv08O/vj9%0AHQ6KadkyvH8sfH7ggaHfsZ8BAABQOhwWHzFCGjYsBMBj/HtpYnDcHBRv315q0iQEz/1zZbwcB9FX%0ArAi/98bex+1z54bq6B07hsGYbNy4UA19yJAwCBK/hwIAgAJAAB0AAAAAAAAAAAAAAAAAAADVw1Uh%0Ar7oqPI6F0DfbLAR4XIXcASCHwadMCZUg27UL1SRzze/hoE981XP3JT74YwMGSFdeWbMV2QEAAFAz%0AXKX86qulp54qa3M43AMUOSzugYkS+XfXqnJIvXnzMDm87kGQ/HuoB14y/w48a1YIp3sgpIYNQz9u%0AukmaNCkMhsTvowAAIM8IoAMAAAAAAAAAAAAAAAAAAKD6OFB+zTVSs2ZlYR+Hvh3IiYV9zKEcTy1a%0AhDC6K6JnU/3RwZ7EsE+MA/CxsE/MwIGEfQAAAEqVByT6/e/DoEjxVc9jgyJVF/8+69+DPSUOiuTf%0AgydOLD8o0siR0tKlYRCn6hiYCQAAIE0E0AEAAAAAAAAAAAAAAAAAAFC9HOq+/HKpZ09p2LBQ4dHh%0A7+7dk4M/Dot78vOuQtm4cQiMu5JkZdauDUGelStDRUm/T7yoqud+nyFDpEGDsgu8AwAAoHArn8eH%0Az/17pwdC8u+L8b8TdupUvf1woNzv4d9x/f4OpMeqoft3WA+Q5N9HY/30IE4MjgQAAPKEADoAAAAA%0AAAAAAAAAAAAAAACqn8M0gwdLe+0lDR0qjRsX2h0GdwjHlSAXLgwhcnN4fO7csvkdQHcY3cEdB3G8%0APAd2HChyeMeh89i8iTxv69ahsnp8kL1vX+mKK6Ru3apzzQEAAJAv/n3x6qvLh8+nTw9VxmP8+2iH%0ADlKjRjXTp6ZNw8BMc+aEwZjMYXj/XtulS1kIvXlz6bLLGCQJAADkBQF0AAAAAAAAAAAAAAAAAAAA%0A1ByHvYcPl0aMkG6/PQTNHQp36MeTq587iLN8efn5HC6PDwqlo1mzEDpv0aJ8uytcnnNOqHpOVUkA%0AAIDS5d85n3qqLHw+bZq0bFn42cFuB74d9K5p/h10k03C76sOxLtv/l3Xj2Mh9JEjpR49wiBOAAAA%0ANYwAOgAAAAAAAAAAAACgIDVq1Eh9+vTRokWLNk7xNt98c7Vq1WrjawAAAAAUIQduTjpJ2ntvadgw%0AadSoUPHRHBb35KrmK1aEyuae/Dj2mij16oUK6bGpSZNQLT3xffv3l4YMoeo5AABAqZs8OfyuGTNz%0AZln43L8Xdu0aqpHnk8PvP/hBCMb7d12H0N3PzTYLz7v/e+3F764AAKDGEUAHAAAAAAAAAAAAABSk%0A+vXrq2PHjhv/beLgSJx27dqpbdu2eesbAAAAgBxxkOb666XZs6Unn5SeeEKaNy885/C4p5Yty17v%0AULorobtCpCdXhvTkCuqJYfN47dpJRx8tHXWU1LFj9a8XAAAA8sth7qFDpdWrw8/z50uLF4fH/v2x%0AEMLnMe6H+zN1avgd1/3038T9N3D33+sxfHgIzQMAANQQAugAAAAAAAAAAAAAAAAAAADIL4fCzzpL%0A+ulPQzV0h9E//lhatar862Kh9HS4Cvp224XQuaueO6QOAACA2uHhh6VPPgmPHeL2gEcxXboUTvg8%0Axv1xv1wJ3dxfV0dv2FAaN04aMUI66aR89xIAANQi/CUNAAAAAAAAAAAAAAAAAAAAhcEh8QEDwrRu%0AnTR5svTFF2XTxInSsmWhMmSMK1g2ayb17Cn17h2mPn2k7t2pEgkAAFAbTZki3XFH2c8zZ5b9/uiq%0A4g52FyL3y/1ztXb31/3277R2++3S3ntL3brlu5cAAKCWIIAOAAAAAAAAAAAAAAAAAACAwlOvntSr%0AV5gOO6ys3WGctWulNWtCNXSH1h1CBwAAAGzYsFD13BzmXrEiPHY18Q4dVNDcvyVLwu+67rf771C6%0A18frdf31+e4hAACoJRjWEQAAAAAAAAAAAAAAAAAAAMXDYXMHz5s2Df8SPgcAAEDM7NnSqFHhsQct%0A8s8xm24q1S3wKJX717lz2c/uv9fDvF7x6wMAAFCNCvy3JgAAAAAAAAAAAAAAAAAAAAAAAABIwxNP%0ASOvXh8cLFkgbNoTHbdqEAYyKgfvp/pr77/Uwr9eTT+a1awAAoPYggA4AAAAAAAAAAAAAAAAAAAAA%0AAACguK1ZUz6gvXBh2eN27VRU4vsbvx4O2McqogMAAFQjAugAAAAAAAAAAAAAAAAAAAAAAAAAituo%0AUdK8eeHxkiVlQe0WLaQGDVRU3F/327weXh/z+nk9AQAAqhkBdAAAAAAAAAAAAAAAAAAAAAAAAADF%0AbeTIssfz55c9btNGRSm+3wsWlD2Or/IOAABQTQigAwAAAAAAAAAAAAAAAAAAAAAAAChe69ZJH38c%0AHq9ZIy1fHh43bCg1baqi5H67/7ZsWVgvGzs2rC8AAEA1IoAOAAAAAAAAAAAAAAAAAAAAAAAAoHhN%0AmiStWhUer1hR1t6ypVSnjoqS++3+x8TWa+VKafLkvHULAADUDgTQAQAAAAAAAAAAAAAAAAAAAAAA%0AABSvL74oe+yAdkyTJipqjRtHr1f8+gIAAFQDAugAAAAAAAAAAAAAgIK0du1azZ49W/PmzdOKFSvK%0ATW7zc34NAAAAAAAAAKCWSxVAjw9wF6P4AD0BdAAAUIPq1+SbAQAAAAAAAAAAAACQrlWrVunzzz/f%0AGDhfuHBhuecmTJigJk2aqF+/fqpfn0vfAAAAAAAAAFCrffll2eMVK8K//ttxsf/9OLYOHoyVADoA%0AAKhBVEAHAAAAAAAAAAAAAAAAAAAAAAAAULy++Sb8u2aNtH59aVQ/j4mtx7p1Yf1s4sS8dgkAAJQ+%0AAugAAAAAAAAAAAAAAAAAAAAAAAAAitOGDdLy5eGxK4XHNGigkhC/HrH18/p6vQEAAKoJAXQAAAAA%0AAAAAAAAAAAAAAAAAAAAAxclVwWNh7PhQdt0SiU3Fr0ds/VzlPT5sDwAAkGMl8psUAAAAAAAAAAAA%0AAAAAAAAAAAAAgFonPogdH0CvU0clIX494tfPwXsAAIBqQgAdAAAAAAAAAAAAAAAAAAAAAAAAQHGq%0AX7/ysHYxSxWqb9AgL90BAAC1AwF0AAAAAAAAAAAAAAAAAAAAAAAAAMXJQexYMDs+oL1+vUpC/HrE%0A1q9u3fLBewAAgBwjgA4AAAAAAAAAAAAAAAAAAAAAAACgODmU3bRpeBwfyl6zRiUhfj1i6+f1jQ/b%0AAwAA5BgBdAAAAAAAAAAAAAAAAAAAAAAAAADFq1evsmrorg5uK1eqJMTWo169sH7Ws2deuwQAAEof%0AAXQAAAAAAAAAAAAAAAAAAAAAAAAAxWurrcoeN2kS/l27NkzFLH4dGjcua+/dO29dAgAAtQMBdAAA%0AAAAAAAAAAAAAAAAAAAAAAADFKz6QHR/ULvYq6CtWlD0mgA4AAGoQAXQAAAAAAAAAAAAAAAAAAAAA%0AAAAApRdAjw9wF6P4AD0BdOD/2LsPKLuqsn/AbyAJJCGBBAgQWuhNinRQMKgIYqGJha4gImCvHxbE%0AgooFFZAPBRQVFFSKqCjNKAhSpffeCSQB0iAJyX+9s//zzcy9d9qdPvM8a52Vm33vOXefts9dkN9+%0AA4DeI4AOAAAAAAAAAAAAAAAADFxrrRWx1FLl9ahRTe0vvxyxeHEMSNnv7H+jxv3KIPrkyX3WLQBg%0AaBBABwAAAAAAAAAAAAAAAAauJZeM2GKL8nrEiIjRo8vr+fMj5s6NASn7nf1PY8aU/Uqbb172FwCg%0ABwmgAwAAAAAAAAAAAAAAAAPbXns1vZ4woen1zJkxIDXv9/jxTa/33rtPugMADC0C6AAAAAAAAAAA%0AAAAAAMDANmVKxPLLl9djx0YMH15ez5oVsWBBDCjZ3+x3yv3I/Um5f7mfAAA9TAAdAAAAAAAAAAAA%0AAAAAGNhGjGhZHXy55ZpeT58eA0rz/jbfj332aQrWAwD0IAF0AAAAAAAAAAAAAAAAYODLgPYS/z8u%0ANX58xLBh5fXMmRFz58aAkP3M/qbsf+5Hyv1qHrAHAOhBAugAAAAAAAAAAAAAAADAwDdxYsSUKeV1%0AVgrPvzd65pmIRYuiX8v+Pf1009+z/40Vz3O/mu8PAEAPEkAHAAAAAAAAAAAAAAAABoejj44YObK8%0AnjAhYtSo8nr+/Ijnn49+Lfu3YEF5PXp06X/K/cn9AgDoJQLoAAAAAAAAAAAAAAAAwOCw5poRH/1o%0A098nTYoYNqy8njEjYvbs6JeyX9m/lP1dZZWm9446quwXAEAvEUAHAAAAAAAAAAAAAAAABo8DDojY%0AdNOm6uETJza99+STEXPnRr+S/cl+Ncr+NlZx32yziP3377OuAQBDkwA6AAAAAAAAAAAAAAAAMHgs%0AsUTEccc1hbgnTIgYN668Xrw44okn+k8IPfuR/cl+pexn9jdl/3M/cn8AAHqRXx8AAAAAAAxMw4ZV%0AL/S9Rx+tPi+TJ/duH6ZMqe7D1Km92wcAAAAAAACgb+X/pzz66Ka/T5oUscwy5fWiRRGPPx4xe3b0%0Aqfz+7Ef2J2X/sp+Nsv9rrtln3QMAhi4BdAAAAAAAAAAAAAAAAGDw2X//iL32Kq9z4urVVmsKoTdW%0AQn/uuaYAeG/J73v22ZaVz7Nf2b/Gydez39l/AIA+IIAOAAAAAAAAAAAAAAAADD4Z5j722Ii3vrXp%0A7xnyHjeu6TMzZkQ8/HDEq6/2Tp/mzi3fN3NmU1v2p3n4fNddS78b/w4A0MuG9/YXAgAAAAAAQL+T%0A/7Dohhtatk2YELHttjEoPPVUxB13tGxbddWITTftqx4BAAAAAAD0jiWWiPjGN8rrK64ooe78/ySj%0ARkVMm1YqkC9YUCqS96T8junTWwbPsy8TJ5b/L9Uow/Jf/3rpNwBAHxFABwAAAAAAgNtvj3j721u2%0AvelNEVOnxqBw+eURH/xgy7ZDDon45S/7qkcAAAAAAAC9Z8SIiBNOiBgzJuLii0tbhr6XWSbi6acj%0A5s3rme/NcHtWPM/Q+axZLd/LAPykSREjRza17bVXqXwufA4A9DEBdAAAAAAAAAAAAAAAAGBwy1D3%0Al78csfbaEaeeGjF/fgl/T54cMWNG7XWeeiri+ecjll66BMaHdyCKtXBhCbS/8krEyy+X72muVtXz%0A7MfRR0fsv395HwCgjwmgAwAAAAAAg8tgqVgNAAAAAAAAdK8Mdx9wQMQb3xhx/PERt99e2jMMvvLK%0AtcPkL7zQ9PcMoGcYPSuqZ6A9t5dVzhctiliwoITOc51act3llosYP75lkH2zzSKOOy5izTW7e28B%0AAOomgA4AAAAAAABAvzRixIiYPHlyvPzyyzF9+vQW76266qoxbty4hs8AAAAAAECnZNj7jDMizj03%0A4qc/LVXKl1yy/fUyXD57due+a8yYEjofO7Zle1Y9P+qoUvU8w+wAAP2IADoAAAAAAAAA/dLIkSMb%0AAugzZsyIRx55pMV7q622WkzIijQAAAAAAFCPDH0feGDETjtFnHpqxAMPVH9mtdUi5s4tlc1zmTev%0AVDtvTYbYs0J64zJqVKmWXvm9U6ZEHH20qucAQL8lgA4AAAAAAAAAAAAAAAAMTRkCP/HEiIceirjz%0AzupA+bhxZWm0YEGphL54cVmGDSvL8OHVYfPmll8+Yp99IvbeO2LixJ7bHwCAbiCADgAAAAAAAAAA%0AAAAAAAxt48dXt40cWd2WIfO2gubNZRX0zTcvofOsep4hdQCAAcCvFgAAAAAABr9HH434738jHn88%0AYvbs8o8EJk0q/6P/da/r+e9/7LGI228vf86aVWbBX2aZiNVXj9hkk4j1149ecf/9Zcb+J58sxyFn%0A4R87tszov9lm5U86btGiiNtuK8f0uedKpYOsWpDVCnbYIWKllXruu195JeKGGyLuvTdi+vTSttxy%0AEeusE7H11hETJsSglMf51lvLNfzyyxFz5pT7efTo8g+C8hpea62IVVeNAXH9PPJIOYdPP132J8/r%0AssuW85fXzzbbtKymQX2eeKLcq888U47z3LnlH3vldZP37OTJEWuvrdIIAAAAAABQ7bTTIl56KeKe%0Ae5qWhx8u/58q/79vo/x/r2PGlP/nsNFGZdl44/L/IZZYoi/3AACgLgLoAAAAAAAMThnkPPPM8g8C%0A7rqr9c9lCPzDH4745CdLGLs7A4+nnhpx3nklAN+WlVeOeM97Io45JmKDDaJb5T+AyH784Q8lvNuW%0ADO6+730RRx8dsdpq0edmzozYa6+If/2r+r3PfjbixBPLP+SolJUD/vnPlm3/+Edpb8eo73439szt%0ANjPv85+P+O53mxqefTbipJMizj679WOa/coJDj796YgDD6zdz3pk+Pp734u44IJyjdey5JIRO+8c%0A8alPRbzrXU3tU6dG7LJLy8++6U2lvT974IGIs86K+O1vyyQOHZFB4u22i3jLWyL23bf16zn/wU9b%0A28zrqKPnLsPkub223HhjxN/+Vo75dddFzJvX9ufzHyPldbTPPuW+rFV1oy3t9T2v4Vw6ovk/oGrv%0AGHbkWLTma1+LOP74lm3HHVfaOyMnHfnFLyLOP7/9sa9RXifbbx+x225l7Flhhc59JwAAAAAAMPjk%0A/6/JSaBzeec7W/6/k4ULyyTVWQ09K5t31/8TBADoB0yhAwAAAADA4HPLLRFbbFEC3W2FzxuD4l/9%0AaqlCfumlXf/uDJRmYDn/AUKGltsLnzcGmk85pcyAf8QRES++2D3h7cMOKxXWM4DekQBmhka/853S%0A92OPbT3g3BuyLzvuWB0+z3B17k+GsPviH3BkWHfDDUv4va1jmv/gJMPiBx9cgtBZebkr8lx8/OMR%0AW24Zce65bZ+b114rgft3vzviHe+IeOGFGJDyXvrc58o1nNdlR8Pnadq0iEsuKRNLrLFGCXv3pW99%0Aq9xX225bxpurrmo/fN5YJT2D1F/5SqnunttpLQhOMWNGxIc+FLHVVhEnn9zx8Hl68skyWUdOSpIT%0Ag+TfAQAAAAAAasn/V5nB89Gjy5/C5wDAICOADgAAAADA4JKVhbP68333dW69DIFnWDfDzfXKsOIb%0A3lDC0TnTfWdl2PTnP4/YeutSubxed95ZgspZNbqesOr8+RHf/nbETjtFPP109LobbihViO+9t2X7%0AmDERF14YcdRR0Se+8IWIQw+NeOmlzq2XVa/f+Mb6w6z5fbvuWsK0nT2ff/1rCfJ3NQDf22bNith9%0A94jvf7++e6m5PGavvhp96rTTIh5+uOvH5MtfLpW58zXV8jrPcSsrn3c1qJ8TOWTVEgAAAAAAAACA%0AIWh4X3cAAAAAAAC6zUMPRey9d8ScOS3bl1kmYvLkiBVWKNWgsyr57NnV62dgMaumjxsXcdBBnQ+w%0AT5lS+tCa1VePmDSpzID/1FOlH7VCkrmN3FZW/95gg8714+67I3bZpfWq1znzfh6LVVct4crsR1aB%0Ar+Wmm8q2rr46YuLE6BUXXRSx//7V1aFXWiniz38u4fy+8I1vlKrnlcdyrbXKsVl66VJpOSc+yIkE%0AKmX4OKsyX3ZZ5743w9dZyfyaa1r/zCqrRKy2Wgno53WY1eObB64feCDiXe+KOOGEGDA++MFy/bcm%0A7+W8jvPeXmKJiJdfjpg5s9xTGRweKJZcslQ2X265iGWXLX3PCQcefLB6HGv0pz9FHHxwmYyBJnnf%0A7blnGQNbk1XN11ij3Cspj/X06RGPP66yPAAAAAAAAABAMwLoAAAAAAAMHhlaffHFpr9nFe1jj43Y%0AbbeIkSNbVvj+299KIPf666u3c+SRpZL52mt37HszuJiB0Frh86WWivj0p0vf1luv5XtZEfs3vyn9%0AqKxoPG1axPveV6qBN+97W155paxTK3yeofo8FgccUMLKzd1/f6mWftJJ5dhUvpdVv7OSdk/78Y/L%0AsaoMcG+0Ufn+DBz3geEZwP/Pf5oa8vjlsczJDjLQ2lwe+zPOiPjWt6onObj88ohzzy0B+47KSvS1%0AgtgZXD766IjDD4/YdNOW7+W1lGH9448vgfh0880R3/xmDAgZ0v/jH6vbMzj82c+WCuA5mUMtGby/%0A556If/wj4pJLyuQJbVWxzhB3Y1j/llvKMW3u9a+P+OlPO9bvnAigPTke5OQSOalAjk+bbFLaKuU9%0AcOedEeecE/G//1sC9pUTNZxySpkwoy3XXdf0+i9/qb4G9tgj4itfiUEh77sbb6xu33jjct284x2t%0AT6SRYf883ldcUe6dfC4IpAMAAAAAAAAAQ5gAOgAAAAAAg0eGTRtlqPJrXyvVkStloDsDoBlIzM9U%0AhjLnzo044ogSRuxocDrDxZXWWadUK84AZC0ZZP7iFyM+8IESZv7vf1u+f9ttJej8/e93rB+5rQxR%0AVtpmm4gLLqgOnjdaf/2I73ynhNOzUvZjj7V8/9JLOxZ2rVeGbTN4nsexUoZ1MyScFaL7yIjmId4M%0Aj595Zql43lpl7jwPb31rxK67tpwQIeVx7GgA/a67SpC90oorlkB+a9Xgx44t19Q++0R8/OMRP/tZ%0A9f3Rn+VkCJV23LHsc1YJb0uGubfYoiyf+lSZ5OHkk8sxqSUD5s0ncKg1cUMGxbsqw/Of+EQZV9rb%0Ah5Tj1mableWTn4w48MCIq65q+Zkcuw47LGLUqNa307zv995b+1rqjv3rr9dN3gM56UOtkH9zWRF9%0Au+3K8qUvlYkbfvSjjk/+AQAAAAAAAAAwyNT4V3cAAAAAADDAZbXbr3+9dvi8sor0N74R8ZnPVL93%0A5ZWlgnJ7sjLxV79auxpyhtJbC583t+aaEX//ewmCV8qq5I8+2v42svp6Bm0r5fdntffWwufNZSXt%0A7HOtKsEZyqys6N0dMuy/7761w+cZiM/j0ofh8xYOOqhUrG8tfN5chsN/8IPq9gyzZ1X5jjjuuOqK%0A9BmUzXPUWvi8uQzdZvXsDC8PJHnOmxs2LOJXv+pYcLtSXvff/W7EVltFn/r3vyM+97n69iHHkqzK%0AXRkUnz69XI+UiR5uuKFl2zLLRPziF+2Hz2vZYIOI006LmDSp27oIAAAAAAAAADCQCKADAAAAADC4%0AZOD629/u3DpZ/btWUDwDiO355S8jZs2qbv/pTyPWWqvjfchKxGefXcK2ldXBTz21/fXzM/nZ5jKA%0An8HdCRM63o/11qsdZM+gffavO02bFrHLLhEXXVQ78J7h2v5SgXjttcv1UHl+2vLBD0asvnrtMHJ7%0Ann024uKLq9tzsoPNN+94H7K/WXV9pZViQMhJDiqrxm+0UcQ668SA1pnrppascn766dXt55zTte0O%0AFlnpfvHilm0771wq2AMAAAAAAAAA0GkC6AAAAAAADC7f+17E8OGdWyc/f+KJtSsxP/ZY2+vWCoe/%0A+c0Re+0VnZYVjmtVqz7zzIhXXml9vXnzSqXfSoceWl/l5/e+N2KnnarbM8jcXe69t+xvZdXiPBc/%0A/3nEN78Z/crnP1+qj3c2dPye91S333xzxyY2WLiwuhL2pz4VnZZVt7/85RgQcqKDSkLExWabRbz+%0A9S3bbrwx4rXX+qpH/YfrZlBbtGhRzJkzJ+bOnRsLFixosWRbvpefAQAAAAAAAAC6jwA6AAAAAACD%0Ax6qrRuy+e33rvv3tEZMmtWzLQNtll7W+zqOPRtx/f3X7EUdE3Y48srpt5szqoHZz119fXTW6J/qR%0AofHHH48u+9e/InbcMeKRR1q2jx0b8ec/Rxx+ePQni0eMiDjooPpWrjUBwAMPtL/e1KnVbfvvH5F9%0AqccHPlD/ur1pueWq2+66K2Lu3L7oTf+zzTYt/57H5fbb+6o3/fu6uemm6qroDEjz5s2LG2+8Me64%0A44544YUXWizZlu/lZwAAAAAAAACA7iOADgAAAADA4LHPPhFL1PmfvnO9ffetHe5uzXXXVbeNGhXx%0A7ndH3TKYPXlyx76rrfdyG9ttV38/9t677Etn+tERv/1txK67llB95eQBV18dsdtu0d+8tvnmEaNH%0A17fyuutWt730UtvrZGi21oQDXbmull8+4g1viH4vj3Pl9T9rVsTHPlYmhBjqJk6sbnvoob7oSf+y%0A9toRSy/dsu3BByO+/vW+6hEAAAAAAAAAwIAmgA4AAAAAwOCtDtwd1arbqjz+n/9Ut222We3gdmds%0Av33ngt+1+tGV8HnKfcjgdWf60Z4TTog44ICI+fNbtm+6admHWt/XD7y2wQb1rzxuXOcD6FkZvjKg%0AP2xYxBZbRJe8/vUxILzjHdVtZ51V7osLL4xYsCAGvFdfjfjznyOOO65M9rDJJhGrrVaul5wMI893%0AreWb36ze1osv9sUe9C8ZPn/LW6rbv/a1iLe9LeKKK0xgAAAAAAAAAADQCQLoAAAAAAAMHl0NMNda%0A/7HHWv98rfe6I+RbaxuPP97/+9Ga116LOOKIiC99qVT3bi6roV9zTQnf9lOLxo+vf+VakxG88krb%0A6zz7bHVbVoivFWbvjI03jgHhs5+NWGqp6vYbb4zYZ59SBfwDH4g4/fSIu++uvqb6s7x/8l5YeeWI%0Ad72rVOi+6KKyH089Vaq9d3Z/BNCLY48tIf1Kl19explVVon44Acjzj5b1XgAAAAAAAAAgHYIoAMA%0AAAAAMHhkMLW7189AaAaoa6msUp0y5NhVkyZ17Lv6Wz9a8+STET//eXV7hkH/8peuB6t72ujR3bu9%0A9gLGtQLFyy3X9e/tjm30hsmTS7i8rePzu99FHHlkqRyeEwTssUfE978fceut0W+deGLERhuVe6E7%0AQ+Nz5nTftgayHXcsFc9bM21axC9/GXHooRHrrlvG+333jTjllIj77+/NngIAAAAAAAAA9HsC6AAA%0AAAAADB5dDTIvu2ztsHBrYdFaYezuCFPX6kdnA+h90Y/OypD8iBHdt73B4qWXeu989leHHBLxxz92%0ALDSfx+vSSyM+97mI178+YsMNI771rf5VGfzjH4/4whci5s7t/m0PpArwPe2rXy2B8qWXbv+zzz8f%0AccEFER/7WMQGG0RstVXEySdHzJvXGz0FAAAAAAAAAOjXBNABAAAAABg8Ro7s2vpLLVW7/dVXa7fX%0ACiqOGtW1PrS2jbaqHPeXfrRm+eUj1l+/uv2EEyI++UkB2kpLLlnd9tprXd/uwoUxoOyzT8RDD0V8%0A/vMRK6zQ8fXuuy/iy18uldRPOqnvr68MNedSS07AsO22JQT9gx9EnHdexF//GnHVVRHXXhtx3XUt%0Al8MO6+3eDzxHHx3xwAMRRx4ZMXZsx9e75ZYyUcDaa0ecc05P9hAAAAAAAAAAoN8b3tcdAAAAAACA%0AbjNrVsT48fWv//LLtdtbq8Jcqyp19qGram2jrerV2Y8ZM/q+H61ZZpmIf/0rYtddI+64o+V7P/5x%0AxOzZET/7WcQS5s1t9Xpr7drsamX1/m7ChIjvfjfim9+M+PvfIy6/POIf/4i48872g+W5v5/+dMTV%0AV0f8/ve1g/09bdq0iK98pfbkDtn+kY+UfeyoP/+5W7s3aK22WsRpp5VQ/1/+Uq6bqVNLML09zz4b%0AceCBETfcUMYnAAAAAAAAAIAhyL/kAgAAAABg8OhqwLbW+llVffTo2p+vFXbvqaBwWyHV/tKPtqy0%0AUsQ//1mqPVc688wS+BxoFbp7Sq3z+fzzXd/uCy/EgJWVwt/5zhIIvv32iOnTIy65pFRH3267ticv%0AuPDCiM9+NvrEr39dfR/leHLNNRH/8z+dv59mzoxBb8GC7ttWHuv99isTXNx/fwmX/+EPpdL5Zpu1%0Ave5PfiKADgAAAAAAAAAMWQLoAAAAAAAMHh2pbtuWDCh2Nfj98MPRZQ891LHv6m/9aE+ue8UVETvv%0AXP3eb38b8Z73RLz6av3bHyzWWKN2ePzpp7u23dtui0Ejr6UMpGd19P/8J+KZZyJ++tOITTap/flT%0ATun6+FCPP/2pui0rn2+55eCZRGD48Oq2rkwmkZML9JScCGPffUuwPO+Hxx4r19Caa9b+/Ne+NjRC%0A/wAAAAAAAAAAFQTQAQAAAAAYPG69tfvX32KL1j+/8cbVbf/9b9f60No2an1Xf+tHR4wdG/G3v0Xs%0Avnv1exdfHPGud0XMnRtDWoZka4XQb7yxa9vt6vr92cSJER/9aAkVH3987UB0TnLQ226+ubrtoIPq%0A394tt0S/k/d0pdmz69/eU09Fr8n77POfj7j33ogjjqh+/8UXIy65pPf6AwAAAAAAAADQTwigAwAA%0AAAAweGR17a646qrqtm23bf3zO+xQ3ZZBxueeq78P8+dHXHttx76rrfeuu65sq17PPlv2pTP96KhR%0Ao0rYfJ99qt+7/PKI3XaLePnlGNK237667fzz69/effcNrgrorVlyyYivfrVUR690zTVtrztsWPf2%0AZc6cslSGtVddtf578sEH6+9Pd+9fo2WXrd3XeixeXMau3rb00hGnnRax+eadv24AAAAAAAAAAAYh%0AAXQAAAAAAAaPK6+sP/z9zDNl/Uo77th2SLgy1LloUdcqLWe13ZkzOxf8rtXH3MZf/1p/P845J+K1%0A11q25b5ut110i5EjS6C6VjXoDHy+5S0RM2bEkLXHHtVtF10UMW1afdv72c9iSHn/+zsfil5qqeq2%0ABQvq78NLL1W3LbNM/ds788zoku7ev0aTJlW33X57fdv6978jpk+PPrHEEhH77dd9YXoAAAAAAAAA%0AgAFMAB0AAAAAgMEjA9Pf/3596/7gB9WB61VWKUHo1iy3XMRb31rd/tOf1ld9PKv/nnRSdftGG0W8%0A7nWtr7fpphHrr1/d/qMfRV1eeaXsQ6W3va12teOuVKs+++yIj360+r2bbop405uGbvjzve+NGD++%0AZdvcuRGf+1znt5WV7E85JYaUFVaobqu8vytldfJKlRXMO6PWvfLCC/WNDdmPrNDdFd29f4223LK6%0A7bLL6h+HB9p1AwAAAAAAAAAwCAmgAwAAAAAwuPz4xxF33dW5dfLzP/lJdfthh0UMH972uh/7WHXb%0AAw9E/PCH0Wm/+lWpAFzpmGOqK603l+/lZyr9858Rv/td5/vx3e9GPPxwdfvHPx7dLvueYffPfrb6%0AvTvvjNh554gnnoghZ9SoiA9+sPY10plK2FlF/n3vqy/0PJA99FB126qrtr1OZeA/PfZY/X0YMyZi%0A3LjqiuNXXtn5bX3qUxFPPRVdUmv/Hn00umzrravb/vGP2uegLRdcEHHRRTHgrhsAAAAAAAAAgEFI%0AAB0AAAAAgMElA57veEfHw5pPPhmxxx5lveaWWSbiyCPbXz+/a731qtu/+tWIv/61g52OiOuuizj6%0A6Or2CRMiDj64/fUPPbRUZK/0kY9E3HJLx/tx4YUR3/hGdfuGG0a8/e3RY773vYjjj68d5n/jGyMe%0AfDCGnC9/OWKVVarbjziiTBKwcGH7Eyu85S0Rt99e/t7WJAb9xdVXR3z72xEzZ9a/jVdfrV0tvFZQ%0AurlJk6rvoRdfjLjnnvr7stNO1W3HHVc93rRXFfznP48u23jj6ra77454+eWubTfvz5VWatm2aFHE%0AUUd1vHp4TrzxoQ/V34c//rFMZDF3bv3byMkafv3rzl83AAAAAAAAAACDkAA6AAAAAACDx+jRTVWL%0At98+4m9/a/vzl14ascMOEY8/Xv1ehmA7Uvl2iSUizjqr/NlcBkzf856In/0sYvHitrdx3nklBD9n%0ATvV7GaTNMHx7xo6NOPXU6vYMl77tbSVY3pbs4ymnRHzgA9Wh0SWXLPvY0wHmDO3Xqhyf5ycroXe2%0Asv1AlxWrawWpM9z7xS9GbLFFxPe/H3HHHSWwncHrPFZ//nOZkOD1r4+49dam9TIQ3N9Nnx5x7LER%0Aa6xRJmTIQHrub2fW33ffiDvvrH7vgAPaX3/LLavbvvnNzvWhub32qm678cZyn82e3fa6L70Uccwx%0AEZ/9bMt7sV4Zrl977epxKse6rhg+POKQQ6rbL7usHPPcj9bkNZsB+7e+telzjeN4ZzzxRLle8rr5%0Awhc6N+lGyvsmJ9h49tmW7SNHlnEcAAAAAAAAAGCIGd7XHQAAAAAAgG7zrW9FfOpTTZXNM1CY1Wsz%0AQJhVyldYIeKFFyLuvz/iD3+IuPnm1qsWdyasmxWAM/RYGeScN69UID/jjBLQzGrUWWU5Q6RPPx1x%0AzTURv/pVxNSptbd70EER731vx/ux//4lfPzb31aHcvfZp3z/gQeW/mZl7QyaZ6X4K6+M+OUvWz8e%0AGQjOoH5vyPPXWH2+eej3mWcipkyJ+Pvfa4eEB6s99yzXVlY8r5SB/M99riztyesw74PKSQoqJ07o%0ALzKcnRWtc8lrNSdRyPOey2qrlXB+XievvBLx3HPlWOSEE1nBetas6u198IMRm2zS/vfmMbrqqpZt%0A555bqqC///2liviyy0aMGFG9bgb+l1qqZdvBB5cAe06KUVmx+/rrS2h6t90i1lknYtSoiOefj3jw%0AwYhLLiljw7RpTeusuGIJ1//v/7a/H23t34kntmz7zncirrsuYu+9I9ZfP2LcuNpB95zUozUZks9J%0AKnJ8rZxcI49nHrscVydOLKHzDHpn1fPcz7y3G220UcQ73lEmVqhHjnW5f7mstVYJtm+1VZmsIa+j%0AvG4y4J6V0nMMzskbcsz83e9Kvyp96UsREybU1xcAAAAAAAAAgAFMAB0AAAAAgMHjE5+IuPbaiN//%0AvqntppvK0lEbbFDCoZ0N5n7jGxEPPFCC7bUqHufSGW96U31B05//vFQDznB7pQya59IZGRw97rjo%0AVR/+cMSYMSW0v3BhU3uGW9/85oi//jVixx1jyMiAcAaCTzihvvVz0oGsbv/Pf1a/lyHu/i4Dymef%0AXZZ6bLZZxEkndeyzWbH7q1+tDlL/979lacsjj0RMnlxdQfv000uoOid8aC4nyfif/ylLezLYnmHu%0AWuewM3Iigp/8pAT3m8vttrftxYtbfy/D8Tm5wfveV/1ehupPPrksbcmA+F/+Uv95rnU+cjzMpR45%0AYUdOvgEAAAAAAAAAMAT107IWAAAAAABQh2HDIn7zmxKarkdW+b766hKm7KwMCGfl8U9+MrosQ7CX%0AXloq9XZWBrezSnitIGhnj2VWNc7jWasack/Lau4Z5q+sKP3SS6UadmeD9APdt75VqkWvuWbH18lw%0AeYaNs5L28OERL75Y/Zms5j2Y7bJLxL/+1fH9zOrfGYDuzms+K5xnJfd6tzl2bMQFF5R96aq11474%0A0Y+iR7z3vWXSjM5O3pE23LCMvVm1vD/IZ0hOdJH3DQAAAAAAAADAECSADgAAAADA4JIVhzMInlVv%0AV1qp46HTb3+7BFXrCZ83yrBiVlrOcPQWW3R+/fXWK9XXM/Q9alT9/cjg+u9+Vyomr7NO59ffcsuI%0Af/wj4nvf65vweaM99yyh68og/pw5paJ0vjeUvPOdEffdF/HLX5YQfq0JCkaMiNh++1I1/bHHIj72%0AsTKZQKoVQF9uuehXttkm4nOfi9hoo65tZ7XVynHKe7GzIfs99ijVwDfYILrNEUdEXHZZxOqrd269%0AKVMibryx9Km7ZBX0iy6KWHXV7ttm823nfmbV+Y5YeumIz3wm4qab6hurGu2+e8TRR1dXoK8nCJ/j%0ASj5D8lkCAAAAAAAAADBEmbYfAAAAAICBafHitt8//PCIgw4qQcu//CXiv/+NeOKJiNmzS7Bw0qSI%0AzTcvwcWsdptVhrvLm99cvm/q1BIEzzD3Aw/U7nMGJnfeuVQPfvvb66se3Jrc5r77lmrq559fAvYZ%0ASq6UAeX11y8VlvNYvOlN9X9n7k9756Yzdt21BM47I497neZ94Qtx2Y47tmjbaaedYlR/OR5ZEf6Q%0AQ8qyaFG5pqdPL+9l0DorpLdWtfnuu6vbVl45+pUMRZ94YlkefTTimmsirrsu4uabIx58sGlfax2X%0AjTcuAfb3vCfiLW/p2r30hjdE3HtvuWdy/Lj11oj77494+eWIWbMiFiyob1zIfcgJJvJ+zH2rvLbz%0AXswq5Xnd5/hVcS02BNFXWKFl27bb1je5Q05o8Pe/R1x+edm/hx8u+5dj5MKFUbc89jn+5bazinju%0A53PPRbzwQrk2J06MeN3ryiQKOd7k35v72tfK0tng+CmnlCXP27//Xa6b7MdDD0W89FLt9XISh003%0Ajdhuu4j3va/6eAMAAAAAAAAADFEC6AAAAAAADF4ZSs1QYS59IasX55JeeaWEhTPgmcaMKdWQ88+e%0AlBXMM2iaS8pw6ZNPNgVfs/p79iMrETOwZMA6A+e5dMT111e3bbVV9FsZ3s/lwAOb2vL+ySBzXsfz%0A50css0y5hjPE3FrwvitycohcuktOfvGhD5UlQ94ZzM5Qfb7Ofcl7cVQb0x1k2LyewHlrY0MG2ruz%0AunrzazMn1Milt2UYPZfDDmtqmzmzHOe8bl57rUw4khM2rLhi9076AQAAAAAAAAAwSAigAwAAAABA%0Ab8iA93rr9XUvSsg1w5kMLTn5wX/+U92+9dYxoGTYPJfBIAPzWfE9F3rW+PFlAQAAAAAAAACgQ0zp%0ADwAAAAAAMNidckqp/NzcRhtFrLBCX/UIAAAAAAAAAADopwTQAQAAAAAABrMbb4w46aTq9sMP74ve%0AAAAAAAAAAAAA/ZwAOgAAAAAAQH92ySURL79c37q33Raxzz4RCxa0bF966YhDD+2W7gEAAAAAAAAA%0AAIOLADoAAAAAAEB/9uMfR6yxRsQXvxhxxx0dW2fWrIjvfjfiDW+IePLJ6ve/8IWICRO6vasAAAAA%0AAAAAAMDAN7yvOwAAAAAAAEA7XnqpBMpz2WCDEizfcsuIVVeNGD8+YtGiiBkzIh5/POLqqyOuuqqs%0AU8t220V8+cu9vQcAAAAAAAAAAMAAIYAOAAAAAAAwkNx3X1nOOqvz6268ccT550cMb+N/Ed19d8TL%0AL0evev3rI5Zaqne/EwAAAAAAAAAAqEkAHQAAAAAAYCjYbbeI886LWHbZtj931FER//xn9KpHHomY%0APLl3vxMYEJZccslYccUVY/bs2fHcc8+1eG/ChAmxzDLLNHwGAAAAAAAAAOg+AugAAAAAAAD92Yc+%0AFPHKKxHXXhuxeHHn199++4ivfCVijz16oncAPWrppZeOTTbZJGbMmBHPPvtsi/fWW2+9hhA6AAAA%0AAAAAANC9BNABAAAAAAD6s/33L8u0aRHXXBPxn/9E3HtvxGOPRWQYc86cElAfNSrLAZdl/fUj3vSm%0AiClTIjbeuK/3AAAAAAAAAAAAGEAE0AEAAAAAAAaCiRMj9tmnLAAAAAAAAAAAAD1EAB0AAAAAAIAm%0AU6f2dQ8AAAAAAAAAAIA+tERffjkAAAAAAAAAAAAAAAAAAAD9hwA6AAAAAAAAAAAAAAAAAAAADQTQ%0AAQAAAAAAAAAAAAAAAAAAaCCADgAAAAAAAAAAAAAAAAAAQAMBdAAAAAAAAAAAAAAAAAAAABoIoAMA%0AAAAAAAAAAAAAAAAAANBAAB0AAAAAAAAAAAAAAAAAAIAGAugAAAAAAAAAAAAAAAAAAAA0EEAHAAAA%0AAAAAAAAAAAAAAACgwfDyBwAAAAAAAAD0L3PmzIkbb7wx5s2bF88880yL966//voYNWpUbLPNNjFm%0AzJg+6yMAAAAAAAAADDYqoAMAAAAAAAAAAAAAAAAAANBAAB0AAAAAAAAAAAAAAAAAAIAGAugAAAAA%0AAAAAAAAAAAAAAAA0EEAHAAAAAAAAAAAAAAAAAACggQA6AAAAAAAAAAAAAAAAAAAADQTQAQAAAAAA%0AAAAAAAAAAAAAaCCADgAAAAAAAAAAAAAAAAAAQAMBdAAAAAAAAAAAAAAAAAAAABoIoAMAAAAAAAAA%0AAAAAAAAAANBAAB0AAAAAAAAAAAAAAAAAAIAGAugAAAAAAAAAAAAAAAAAAAA0EEAHAAAAAAAAAAAA%0AAAAAAACggQA6AAAAAAAAAAAAAAAAAAAADQTQAQAAAAAAAAAAAAAAAAAAaCCADgAAAAAAAAAAAAAA%0AAAAAQAMBdAAAAAAAAAAAAAAAAAAAABoIoAMAAAAAAAAAAAAAAAAAANBAAB0AAAAAAAAAAAAAAAAA%0AAIAGAugAAAAAAAAAAAAAAAAAAAA0EEAHAAAAAAAAAAAAAAAAAACggQA6AAAAAAAAAAAAAAAAAAAA%0ADQTQAQAAAAAAAAAAAAAAAAAAaCCADgAAAAAAAAAAAAAAAAAAQAMBdAAAAAAAAAAAAAAAAAAAABoI%0AoAMAAAAAAAAAAAAAAAAAANBAAB0AAAAAAAAAAAAAAAAAAIAGAugAAAAAAAAAAAAAAAAAAAA0EEAH%0AAAAAAAAAAAAAAAAAAACggQA6AAAAAAAAAAAAAAAAAAAADYaXPwAAAAAAAACgf1liiSVi9OjRDa+H%0AD2/5v7dHjRrV8F5+BgAAAAAAAADoPgLoAAAAAAAAAPRLGTLfdtttY8aMGfHSSy+1eG+zzTaLCRMm%0A9FnfAAAAAAAAAGCwMhU8AAAAAAAAAAAAAAAAAAAADQTQAQAAAAAAAAAAAAAAAAAAaCCADgAAAAAA%0AAAAAAAAAAAAAQAMBdAAAAAAAAAAAAAAAAAAAABoIoAMAAAAAAAAAAAAAAAAAANBAAB0AAAAAAAAA%0AAAAAAAAAAIAGw8sfAAAAAAD0usWLIxYsiFi4MGL48IgRIyKGDevrXgEAAAAAAAAAAABDmAA6AAAA%0AAEBPe+21iEceibjnnrLce2/EQw9FzJ1bQuiNMnw+enTEOutEbLhhxEYbRWy8ccTkyRFLLtmXewAA%0AAAAAAAAAAAAMEQLoAAAAAAA9ISubT50acdFFEbfeGvHqq+2vk2H0OXMibr+9LI2WWipiiy0i9tor%0AYsqUUikdAAAAAAAAAAAAoAcIoAMAAAAAdKdp0yIuuCDiwgsjpk9vO6C+cGEJneeS1c9zGT68OmCe%0A4fXrry/L8stH7L13xD77REyc2OO7AwAAAAAAAAAAAAwtAugAAAAAAN3hscciTj21VD1ftKg6bD5v%0AXsQrr5QlX1d+prkllogYNSpi6aXLkq8bQ+kZaj/jjIizzirV0I8+OmLNNXt23wAAAAAAAAAAAIAh%0AQwAdAAAAAKArMkh+zjkRp50WMX9+y/defjli5syIuXM7v805c8rSaPToiAkTIsaObfrMVVdFXHNN%0AxFFHRey/fwmuAwAAAAAAAAAAAHSBADoAAAAAQL0efTTi+OMj7rijqW3hwhI6f/HF8rqW4cNLZfOs%0Aap6h8WHDIhYvLqHyrJaeVdIr180Qey657nLLRYwfX15n6P1HPyph9OOOUw0dABhU5s2bF3fccUfM%0AnTs3nn/++Rbv3X777TF69OjYdNNNY9SoUX3WRwAAAAAAAAAYbATQAQAAAAA6K8Pi554bceqpLaue%0Az5gRMW1aeb+5kSMjxo2LyGBUBs8zON6eDKBnEH3evFJJvfF7sv2FFyKmT4+YOLFURU+33x7xgQ9E%0AHH10qYaeoXYAgAFu0aJFDeHzDKIvrJigJ9saPwMAAAAAAAAAdB8BdAAAAACAzsiA07e+FXHxxU1t%0AGQ5/+ukSFm9u7NhSqXz06M4HwjOkvswyZVlhhVL9PCurz5pV3s+Q+3PPlXD6pEkl5J79OOmkiEce%0AiTj22FJdHQAAAAAAAAAAAKATBNABAAAAADpqwYKIr3wl4oor2q56nqHz5ZePGDGie743w+tjxpQl%0A+5DVzzOMnjL0/vDDLauhX3RRxOzZEd/4Rvf1AQAAAAAAAAAAABgSBNABAAAAADpa+bx5+DwD51n1%0APCuQN8oq5KusUiqe95QMlK+8csS4ceX7M5DeWA09w+hZDT0D6439POEEldABAAAAAAAAAACADvOv%0ADgEAAAAA2pMB7299q2X4/MknW4bPs/r4Wmv1bPi8ufyetdduqnqesj/Zr8Zq7NnfDKA3r84OAAAA%0AAAAAAAAA0AYBdAAAAACA9px7bsTFF5fXGeZ+4omI2bPL37Pa+OqrR6y0Uu9XGs/vy+/N789+pOxX%0A8xD6RReV/gMAAAAAAAAAAAB0gAA6AAAAAEBbHn004tRTm/7+9NMRc+Y0BcDXWCNimWWiT+X3Zz8a%0AA/AZQs9+Nsr+P/ZYn3UPAAAAAAAAAAAAGDgE0AEAAAAAWrNoUcTxx0fMn1/+PmNGxMsvt6x8Pnp0%0A9AvZj+aV0LOf2d+U/c/9yP0BAAAAAAAAAAAAaIMAOgAAAABAa845J+KOO5pC3NOmNb232mr9J3ze%0AKPuT/WqU/W0Mz99+e8S55/ZZ1wAAAAAAAAAAAICBQQAdAAAAAKCWxx6LOO20pr8//XTE4sXl9YQJ%0AEcssE/1S9iv7l7K/2e9GP/1p2S8AAAAAAAAAAACAVgigAwAAAADUcuqpTdXDZ8yImDevvB45MmLF%0AFaNfy/6NGFFeZ7+z/yn3J/cLAAAAAAAAAAAAoBUC6AAAAAAAlaZNi5g6tbxeuLD8vdEqq0Qs0c//%0A02r2b9Kkpr9n/3M/Uu5X8/0BAAAAAAAAAAAAaKaf/ytJAAAAAIA+cMEFEYsWldczZ0YsXlxejx8f%0AMXp0DAjZz+xvyv7nfqTcrwsv7NOuAQAAAAAAAAAAAP2XADoAAAAAQHMLFrQMaL/4YtPr5ZePAaV5%0Af5vvRwbsGyuiAwAAAAAAAAAAADQjgA4AAAAA0NzUqRHTp5fXs2Y1BbXHjo0YMSIGlOxv9jvlfuT+%0ApNy/3E8AAAAAAAAAAACACgLoAAAAAADNXXRR0+sZM5pejx8fA1Lzfs+c2fS6eZV3AAAAAAAAAAAA%0AgP9PAB0AAAAAoNFrr0Xcemt5vWBBxNy55fXIkRGjR8eAlP3O/qc5c8p+pdtuK/sLAAAAAAAAAAAA%0A0IwAOgAAAABAo0ceiXj11fJ63rym9nHjIoYNiwEp+539b9S4X6+8EvHoo33WLQAAAAAAAAAAAKB/%0AEkAHAAAAAGh0zz1NrzOg3WjUqBjQll669n41318AAAAAAAAAAAAAAXQAAAAAgA4E0JsHuAei5gF6%0AAXQAAAAAAAAAAACgDQLoAAAAAACN7r236fW8eeXP4cPLMpA13wcBdAAAAAAAAAAAAKANAugAAAAA%0AAI0eeqj8uWBBxKJFg6P6eaPG/XjttbJ/6eGH+7RLAAAAAAAAAAAAQP8jgA4AAAAAkBYvjpg7t7xe%0AuLCpfcSIGBSa70fj/uX+5n4DAAAAAAAAAAAA/H8C6AAAAAAAKauCN4axm4eylxgk/xm1+X407l9W%0AeW8etgcAAAAAAAAAAACGvEHyLycBAAAAALqoeRC7eQB92LAYFJrvR/P9y+A9AAAAAAAAAAAAwP8n%0AgA4AAAAAkIYPbz+sPZC1FqofMaJPugMAAAAAAAAAAAD0TwLoAAAAAACNQezGYHbzgPaiRTEoNN+P%0Axv1bYomWwXsAAAAAAAAAAABgyBNABwAAAABoDGWPHl1eNw9lL1gQg0Lz/Wjcv9zf5mF7AAAAAAAA%0AAAAAYMgTQAcAAAAAaLTOOk3V0LM6eHrllRgUGvdjySXL/qW11+7TLgEAAAAAAAAAAAD9jwA6AAAA%0AAECjDTdsej1qVPlz4cKyDGTN92HppZvaN9qoz7oEAAAAAAAAAAAA9E/D+7oDAAAAAAD9RvNAdga1%0A58xpqh6+zDIxYM2b1/RaAB0AGEDGjBkTU6ZMiRkzZsT8+fNbvLfddtvFhAkT+qxvAAAAAAAAADBY%0AqYAOAAAAANBaAL1WgHsgygB9IwF0AAAAAAAAAAAAoA0C6AAAAAAAjdZaK2KppcrrUaOa2l9+OWLx%0A4hiQst/Z/0aN+5VB9MmT+6xbAAAAAAAAAAAAQP8kgA4AAAAA0GjJJSO22KK8HjEiYvTo8nr+/Ii5%0Ac2NAyn5n/9OYMWW/0uabl/0FAAAAAAAAAAAAaEYAHQAAAACgub32ano9YULT65kzY0Bq3u/x45te%0A7713n3QHAAAAAAAAAAAA6N8E0AEAAAAAmpsyJWL55cvrsWMjhg8vr2fNiliwIAaU7G/2O+V+5P6k%0A3L/cTwAAAAAAAAAAAIAKAugAAAAAAM2NGNGyOvhyyzW9nj49BpTm/W2+H/vs0xSsBwAAAAAAAAAA%0AAGhGAB0AAAAAoFIGtJf4///5dPz4iGHDyuuZMyPmzo0BIfuZ/U3Z/9yPlPvVPGAPAAAAAAAAAAAA%0A0IwAOgAAAABApYkTI6ZMKa+zUnj+vdEzz0QsWhT9Wvbv6aeb/p79b6x4nvvVfH8AAAAAAAAAAAAA%0AmhFABwAAAACo5eijI0aOLK8nTIgYNaq8nj8/4vnno1/L/i1YUF6PHl36n3J/cr8AAAAAAAAAAAAA%0AWiGADgAAAABQy5prRnz0o01/nzQpYtiw8nrGjIjZs6Nfyn5l/1L2d5VVmt476qiyXwAAAAAAAAAA%0AAACtEEAHAAAAAGjNAQdEbLppU/XwiROb3nvyyYi5c6Nfyf5kvxplfxuruG+2WcT++/dZ1wAAAAAA%0AAAAAAICBQQAdAAAAAKA1SywRcdxxTSHuCRMixo0rrxcvjnjiif4TQs9+ZH+yXyn7mf1N2f/cj9wf%0AAAAAAAAAAAAAgDb414YAAAAAAG2ZPDni6KOb/j5pUsQyy5TXixZFPP54xOzZ0afy+7Mf2Z+U/ct+%0ANsr+r7lmn3UPAKBer7zyStx1113xwAMPxMyZM1ss2Zbv5WcAAAAAAAAAgO4jgA4AAAAA0J7994/Y%0Aa6/yetiwiNVWawqhN1ZCf+65pgB4b8nve/bZlpXPs1/Zv+xnyn5n/wEABqDXXnstnn/++ZgxY0ZD%0A0Lz5km35Xn4GAAAAAAAAAOg+AugAAAAAAO3JMPexx0a89a1Nf8+Q97hxTZ+ZMSPi4Ycj5s7tnT7l%0A9+T3zZzZ1Jb9aR4+33XX0u/GvwMAAAAAAAAAAAC0Y3h7HwAAAAAAIKfzXCLiG98or6+4ooS6V101%0AYtSoiGnTSgXyBQsiHnssYvz4iOWXjxgxovv7kd8xfXrL4Hn2ZeLEiAkTmtoyLP/1r5d+AwAAAAAA%0AAAAAAHSQADoAAAAAQEdloPyEEyLGjIm4+OLSlqHvZZaJePrpiHnzSluGw3MZO7aE0UeP7loV8gy3%0AZ8Xz3OasWS3fywD8pEkRI0c2te21V6l8LnwOAAAAAAAAAAAAdJIAOgAAAABAZ2So+8tfjlh77YhT%0AT42YP7+EvydPjpgxo6kaesqweC75/rhxEUsvXQLjwzvwn2YXLiyB9ldeiXj55fI9zdWqep7fc/TR%0AEfvv37XAOwAAAAAAAAAAADBkCaADAAAAAHRWhrsPOCDijW+MOP74iNtvL+0ZBs+geVYqf/HFEiJP%0AGR5/4YWm9TOAnmH0rKiegfbcXobWFy2KWLCghM4b162U6y63XKms3jzIvtlmEccdF7Hmmj255wAA%0AAAAAAAAAAMAgJ4AOAAAAAFCvDHufcUbEuedG/PSnJWieofAVVyxLVj/Pquhz57ZcL8Pls2d37rvG%0AjCmh87FjW7Zn1fOjjipVzzPMDgAAAAAAAAAAANAFAugAAAAAAF2Roe8DD4zYaaeIU0+NmDq1VDJP%0AGRbPJauaz5tXKpvnkq8bP1PLkkuWCumNy6hRpVp65fdOmRJx9NGqngMAAAAAAAAAAADdRgAdAAAA%0AAKA7ZAj8xBMjpk2LuPDCiAsuiJg+vbyX4fFcxo1r+nyG0rMS+uLFZRk2rCxZQb0ybN7c8stH7LNP%0AxN57R0yc2PP7BQAAAAAAAAAAAAwpAugAAAAAAN0pQ+Ef+UjEYYeVaugZRr/11ohXX235ucZQekdk%0AFfTNNy+h86x6niF1AAAAAAAAAAAAgB7gXykCAAAAAPSEDIm/9a1lee21iEcfjbjnnqbl4Ycj5swp%0A1c8bZQX0MWMi1l47YqONyrLxxhGTJ0cssURf7g0AAAAAAAAAAAAwRAigAwAAAAD0tCWXjFhnnbK8%0A851N7Rk+X7gwYsGCUg09Q+sZQgcAAAAAAAAAAADoIwLoAAAAAAB9JcPmGTzPBQAAAAAAAAAAAKAf%0AWKKvOwAAAAAAAAAAAAAAAAAAAED/IIAOAAAAAAAAAAAAAAAAAABAAwF0AAAAAAAAAAAAAAAAAAAA%0AGgigAwAAAAAAAAAAAAAAAAAA0EAAHQAAAAAAAAAAAAAAAAAAgAYC6AAAAAAAAAAAAAAAAAAAADQQ%0AQAcAAAAAAAAAAAAAAAAAAKCBADoAAAAAAAAAAAAAAAAAAAANBNABAAAAAAAAAAAAAAAAAABoIIAO%0AAAAAAAAAAAAAAAAAAABAAwF0AAAAAAAAAAAAAAAAAAAAGgigAwAAAAAAAAAAAAAAAAAA0EAAHQAA%0AAAAAAAAAAAAAAAAAgAYC6AAAAAAAAADAgDBlSsSwYS2XqVP7uleD06GHVh/rX/6yr3sFdKevfa36%0APs+23vLoo9XfP3ly730/AAAAAADQOgF0AAAAAAAAAAAAAAAAAAAAGgigAwAAAAAAAAAAAAAAAAAA%0A0EAAHQAAAAAAAAAAAAAAAAAAgAbDyx8AAAAAAAAA0L+MGjUqttlmm5g5c2bMmTOnxXubbrppjB8/%0AvuEzAAAAAAAAAED3EUAHAAAAAAAAoF9aYoklYsyYMfHqq6/GiBEjWrw3evTohvcAAAAAAAAAgO4l%0AgA4AAAAAAAAADAhTp/Z1DwDoLpMnRyxe3Ne9AAAAAAAAalmiZisAAAAAAAAAAAAAAAAAAABDjgA6%0AAAAAAAAAAAAAAAAAAAAADQTQAQAAAAAAAAAAAAAAAAAAaCCADgAAAAAAAAAAAAAAAAAAQIPh5Q8A%0AAAAAAAAAGJxeeCHiv/+NePjhiBdfjFiwIGLs2IjXvS7iLW/p3LZeeqlpWzNmRLz6asSECRETJ0ZM%0Anhzx+tdHLNGDU8EvWhRxyy0Rd94ZMW1axMKFEePGRay1VsSWW0asskrPffdQksf5jjsi7rkn4pln%0AIubMiRgxImKFFSL23LP82VGLF0fce2/Z1pNPRsyeHTFyZLlmVlopYqutOre9ejz/fMT110c89FDE%0ArFkRSy8dseKKERtvXK7Z4UPgX488+2zE7bdHPPZYxMyZ5d4dM6bcP3nvbrRRxKqrdt/35XWT5/3R%0ARyNefrmc99Gjy3iR5zuP+6RJ0SceeaRc33ks8npI48dH7LxzxCabxIDxyisRN99cjvP06WVsX265%0AiPXWi9h++3Jue0Le0088Ub43/8zzO3duea7kccx7a+ute/6+bk326667msabJZcs191uu0WsuWYM%0AWXmebrwx4v77y2+BHIfzXK2xRsQOO0QstVTPfffTT5fvznsvz8lQGINfe60c6/y9kvdnHv+8R0eN%0AKmPhyiuXsXeddcq905Py+3OsePDB8jtu2LByf+bx32ab8nzvCbm/+dzNe/K558p4O39+Gafynsxn%0ATo4VeUx6y6xZI+KRR5aNxx8f2fAczHE0r8ccL1dfvTwLc5zIY9Sdcr9vvbWcg3wez5sXscwy5XdQ%0APgu33bb0AwAAAADoXwbhf74GAAAAAAAAYLBbfvkJNUOBzUM/v/pVxM9/XkJfGSiu9KY3dSyAnmGl%0As86K+N3vIm66qfa2GmWg7O1vjzjmmBJq6s4A8fe+F/HLX5bXtWRYKAM8H/tYxAc+0BSEzwBsBtSb%0Ay3BRtrcnv++DH2zZdsghpb1etUJNzc9dW6ZMifjnP1u2/eMfpb09X/taxPHHt2w77rjS3ihD4j/+%0AccQf/lACa7VkWK4j3/fvf0eccUbEn/5UJitoTZ6nPG/veU/EUUd1bxDt4osjTjop4l//av0YZ2A2%0Ar5fPfrb6Ohno7ruvjAEXXVRCgO1ZbbWIXXeN2Gefch9ncLejMlj65z9HTJ1ajndOfNGetdcuoeBP%0AfaqEpuuV37nLLtXjW7Y3yv789KcRZ59dJtCoJe+Hvg6gd+Q+ve22iBNPLNd3Tg5RSwZK8xx+7nMR%0Ab3xj1/uVge6//rUc02uuKWHa9sa5DHK+850Rn/xk1yYH6cg4/PjjESefHHHuuSXsXMsvfhFx6KHR%0AY666qtw7+cysHGMuvLBck5W68nxKGWDOiRQq78Vsb5T34/e/H/H3v5cQbC05GcXuu5frLCen6a4A%0A9m9+E3HKKeW3Q2vy+LzvfeVazTGhUZ6rvF978xx2VT5n8j7J3185HubEDO1pvFdyEoB3vauMiR0J%0AInfk98AllzQ9A/N81JLB6/33j/jCF1peN/XI34dXXx1x2WVlrMjfn/l7tC05VmUI/f3vj/jwh3sm%0AjP7UU8Pit7/dIK67blI8/nj7M3Pkb9m3vjXi3e+O2Hvv+idnyGOev6d+/euIK68sYffW5H6/+c1l%0AbNtvv/q+DwAAAADofj047zoAAAAAAAAA9L6scrn55hGHH16qPrcVGG9LVhfP0FpWR/30pyNuuKH9%0AbWU4PINX220XccABrQcBOyODO+uuWwLorYXPG4Nfub8HHlgClx0N8FHOdYbPNtss4vTTWw+fdzSo%0AmiGqPAcZEG0rfJ7ymvrPf0oAfP31I845J7ql+vbb3hax114loNdWwD+rgWcwOYPHGb4fDDKMm4HO%0ADDX+4AcdC5+nrBidAc8MQWYI9u6721/nggtKte0Mjn784+XvHQmfpwyCn3ZaxIYbRhx0UPuh5npl%0ACHaDDUqQu7Xw+UCQYca8T7fcsgStWwufpwx95uQPO+1UArtZdboeP/tZxKabllDy5z9fwrUdOU95%0Az+X1k0H5DFhnCL218HNX5TWe11A+r7rjmVOPDEpngLsyfJ77fu21tcPnPS2rTed9ld+dQeS2jn9e%0AS3/8Y8QWW0Qce2zXvzvPfU5Ck9deW+HzxjH4f/+3jME//GEMWFnpPO+3nHTh/PM7Fj5vfq+ceWZ5%0AZuU56Kocg/fYowSoM5TeWvg85f2cx7/xedHRCXGay3U+8YkyiUkG4E84oVz37YXPU37muuvK+vnc%0AyUlTukv+lvnoR3PMXC7OO2/DDoXPU/7W/O1vy+Q0WaU9j2Fn5T2Xz50M1v/lL22Hz1NWRM/Pvfe9%0AZTKC/M0NAAAAAPQ9AXQAAAAAAAAABo1LLy0BqKxk3dUAb4bWsiJpPaHQDCNlQDKDqV3pSwbhDj64%0A833IMFMGeLp6HIaCV18tgbkMimYQvSsyOLbVVvWFtRoD0DmBQF539YTg0r33lorql1/eufUy/JUh%0A2QxRD2QZIs3AcAYg6z2G6amnIqZNa/9zGTjPiR+6IichyJB4Tlxx//3RrbKic4Zw25sIob/LAOl7%0A3lPu085OKpLh6J13bnsCj9bkhCIZrO3qGJOTO2Qw9dlno9vk9f2hD5XJK/L+7St5jWXQujJsmwHs%0AfBZlOL63PfdcxBveUO6rzl5n3/52xBFH1P/dOf7ns/+//+3cehnQ/cxnIj72sRhwsur3jjtG/Pvf%0AXd9We0Hljvx+y3Ofvwc7+715L33wg20H1mvJz//kJ+W7uyLHqLz2jjyyY+H1tmTV93wWZrh+4cJh%0AXQqxP/ZYxz+fEz1k/zP839HJXyrlpDw5ZufzHAAAAADoW8P7+PsBAAAAAAAAoFvcemsJKFYG8ZZZ%0AplSVXHHFEuTOYGmG09qqnrzLLm1XCl555YhJkyKWWy7ixRdLtfFaAc8nniiVsDOQltW1O+M73ylB%0AuNaMH1/2K/uQocbsQ/PgVra94x0CPO3JsNnf/17dnsd2pZUiRo0q10yGw9sKxn3zmxFf+Urr748c%0AGbHOOhHLLx8xbFi5Bh98sHaYNisZZ1XcM87o3L5k9eNddy19rWXJJSMmTy7XboZi8/qsDMydfHL5%0AzEB06qklvNlW8HyFFSJWWaX8mccgj3Pe6/m6u2Xl2PyeceMiRowo1aFzfGktCJ2TB+y2Wwmu5n3d%0AVVm9+/jjq9tzLMy+5RiSIfu8Dnqq+np3+fSnIy66qPZ9mvuS8j5tLSiZx/Ttb4/45z8jxozpen/y%0AHl5jjXIMl122/D3P7yOPlGdCLRnGzlBmhnTzeuiqL30p4he/qG7P+zuv8bFjy3Mgz29b1eLrlQHZ%0Aww8vIf1KuZ9ZQXn06Oh1We0+K2nfcUfL9uxLVmTP6z/H8rxWWgsM52QiOQnNAQd07rtvuSXiXe9q%0A/XgPH176kOcnx5wcs/P8NHfKKQNrDM77LidxyYrzrT138l7Jfc5zkMc+x5u8NjsyyUdnZPg5r73K%0AiTzyfms87nl9tDUO54QV+dw/7bTu6VM++3OcynEinwXZxxwjHnig9efO6adHLL10xI9+VN935liZ%0Alcfbeq6NG7coVlttiYb7IQP0+SzM35FdGSvy+/bZJ+Kvf23re8vxyGdj/l7P66fyHmjcVlZDzzEu%0AJ2ICAAAAAPqGADoAAAAAAAAAg0JWjp47t+nve+4Z8YlPlAB4Zdgvg2k33lg78JLBtVrh8wyd5/b2%0A3TdivfVavpch4htuKMHhysB3BtMzCHTzzSXU1BHZtwwX1rL77qVKZ4bkl1iiqT1DVRdfXKrRZrA5%0AZRgyg5vU9oc/RNx1V9PfJ04sVefzHK+2WsvP5rWVn88AW6Xf/752+DxDqTkJwDHHROy0U3UY84UX%0Ayrpf/3p1ZeQzzyzrHHJIx/cnqyHXCp9nmDn7t//+5Tpu7vbbS1A5w3aNYfg8BltsEQNKHsfWwucZ%0A+v/Up0owMSvC1grS5phwxRURv/td5ysXN57rrbYq35H3Zn5PBg5rybBdXksZmK+sEJsBwAz15vtd%0AkQHL3OfmIci8DjPIt/nmLT+b5z33vSsV43tSTuCR1XwbLbVUGQPzel977ZafzbH7rLPKWFwZvswx%0A+H/+p1Qq7qwM0WZV5Ty/+Ux53etaD7JnsDSvo5/+tPq+zrE9+5D964p83tx3X9PfM2yex+QDH6h+%0APuX1fcklJZjeXTJsn0HTq66qfi+vs6z43vz51JuOPjrittua/v62t5VjkxWV89qpnLgmJ2moNbnB%0Axz9eznce247I6y1/h9QK8OYkCflszmM2YULL9/J5nSH+732vaZKTHINf//oYED73udoTWORkGnkM%0Ap0xpfSKCfAbmeJvVyv/853LvdMUJJ0TcdFPT3/N5ncd9v/3KZBGVVbZzLMiJEipl1fCczCXPV2fl%0ApEe5bk5EsM02ERtuWCYeqJT3ZU5YkIH3HLMqx6u8h97ylrKdzsgJLloLny+99MLYY49HYvvtn44P%0AfnDTWGGFCVXPgnvuiZg6tYxhua3OPBfymVMrfJ5h+hyvc8KfvK5zPG0uz3v+5sl9bj7RT/Ynq6lv%0Au205jgAAAABA7+uj/9QPAAAAAAAAAG2bP39+PProo/Hkk0/GrFmzWiy1NAaJM+T9pz+VQFkGQWtV%0Ams1waIZhKn3mM7XDpxkCzqDoF79YHe5LGbTbfvsSGr3wwuqgeQZ6vvCFju13hpIOO6y6MnYGXLMy%0Aaga1MpRUGe7L0FNWa83gXfOqrRkkorbm4fMMimcIKicZqAyfpwzQZXh3gw2qA68ZGK6U1dMz1JvB%0Azwzi1QrgZQXQj360VGvNkGSlDFS3VtG5UobYalVyzwBc7mdORFAZPk+bbVauqwz4Ngb0Mrh2/fUx%0AYOREC3k/1wrK5bnJezcndKgVPk85Rmy5ZcTnP18CgRlUzkkIKkNytWQ4NUOWGSLNcHEG/TOg3Fr4%0APK2+egnq3XlnxCc/Wf1+TmKRAeOuHpPGCTnWWacE7H/wg+rwecqxJK+/vE77o+bh86wMnefom9+s%0ADp+nbMv38jNZZbdShv4zeNpReY9++ctlYoesnp7PiO22a7uKej4j8jrIivYZBK2UIcus+tsV+Uxp%0AfEbkPZ5jyFe/Wvv5lNd3BmnzGdUdcnKDDONXhs/zGZXB+pNP7rvwefPrJUOvGaLNcTEDwZXh85QT%0AbeQzO89xpZw8plY4uTU5kUiel0oZYs/2HIsqw+dp3XXLunmP5uuUVbIHwhicExFUTrqTMkz/t79F%0A7LFH6+Hzxvsrz80Pf1iu4Xxm5jr1ynu0UY5n+ew74ojq8HnK++Hcc0v/a10bOZFC7l9HZUA6K5dn%0AVfcLLihh65yoolb4vPG+zLEkJ6rIiWDyWVwpf3N2RlZWf9/7aofPt9nmmTjttCvi4IPvjvXXf7Hm%0APZptm2xSJnG4+uoyyUU+W3MCk/bk799aVeNzfMrrP8ferbeu/VzNces73ym/v3OMby6rpOfkOVml%0AHQAAAADofQLoAAAAAAAAAPRLCxYsaAigP/XUUzF79uwWS2syPJNVNDtbMTJdc00JyNSq7vnLX7Yd%0AomouK6hn+CjDeJUVNZ95pv31zzijBNEqZXg0Q0HtyX5mGLmeYzBUZfg2Q4jjxnV+3Y98pLr6a1ZS%0Av+66iDe/uWPbyBBzXrdZobe5nGshg3ztybBirQkOMiyfExZ0pPJxBkr/8pfqyRMGgpw0oNawkIHc%0An/+87TB4LRlGzzBdVqBvT4YHM1BcKwzdngzInnRS6X+l3GZ3yHOfQcL1148BL8OqGSbeeOP2P5uf%0Aueyysk5zGdquFfpvTY4L3/hG7ckb2pPX3TnnROy9d8v2hQvLddMdMrR65ZX19a8eGezP4G7zyTsa%0Ar+Xzzy8B/f4gfwtcfHEJ43ZEnuPK8Tfls78jpk8vz+hK+Qz4/e87VkU9w+d5LrNq90CRE9zk86e5%0API5Zcb4eOblOd9wbeY3m77BawfNKOTlD3qeVv9ny99q3v92x78uQ+d13l7B7Pc/QHJ9zQofK50hu%0A8/LLO76dfObVmtxi//1fjS9+8YYYP75GMr0NGQzPyuQZAG9L/lbJfa+Uk7Hk86cyVN5WiD8/Xzlu%0AZzA9x2IAAAAAoPcJoAMAAAAAAAAwaGSQs6Oh30onnljdlpU5v/vdzm9r991LVeTKyuYdCVZlUL1S%0AVnLPiskdlRUmzzqrY+GroS5D5xmwymqk9YQxs2JrpQwvr7VW57aV35/VWCsrK+dkAu1VYc1g1nPP%0AtWzLMF1eA8sv3/E+7LBD5yuu9rWsFJ5V5itl6Pf443v++ytDi/XIkONqq1VfQ7Wq2HZWVqQdSIHW%0AtmR17c4E6fOztSZwyMrSt93WO+c3g9A57ldOYJKB167K0OsvftGxcHN3yAkqMlxcOZFKhkUzPPue%0A90S/kQHonFikM7JqfaWbburYfZjnofJzGUTOZ0tHqkc3WmONMinFQPHEE9Vt73xn9Kk83r/6Vccn%0ADUr77htx8MG1z2v+duuNsSKf1T/6UXV7R8eKDJ7X+v2YFchPOmlOzcrj3SUnepk5s3oinosuql1d%0Avi35LMzt9dSkLAAAAABA5wigAwAAAAAAADAoZMjlS1+qb9177y0VqJvLsM4Pf1h/qCiDvJXBswwE%0AtyWDkbffXt2e/eisDAXWezyGkg9/uDr821G1wq1ZcbcjlbNrWXXViA99qGVbVvbOysJt+dnPqtsy%0ADLrjjp3vw+c/37GK6f1FBqwrZSC31jHprzKout9+LduyqnBOcNAVW20V8e53x6Dw+tfXDoi255BD%0AIrbYorr99NOj12R18t12a9n22GPVQe7O2nPPiC23jF67z/L75syprtp93XVl8or+IoPHX/hC59fL%0AyWsqKy9n+PiOO9pf94wzqtuOPrrjlZ8rnyF57w4EL79ce1KXvnTUUaVyd2d95zvVYelp03q38vYe%0Ae1Rfg3l/dUReg5Vh+ZwAIyexyckqesrChbWD8zkBTGcmwGlur70iNtusZds110Q88EB92wMAAAAA%0A6ieADgAAAAAAAMCgkOG4esMu550XsXhxdRjtda/rWujwrW9t2fb00xEPP9z6OpUh+JRBtFoByo6G%0AL+up7D2UHHZYfetltdtawbTKyvedddBB1W1XX9365+fOjfjXv7pvv5ZeOuKAA2JAyOBbVlitlEHl%0AyhBff5dVaiv95z9d22a910B/lBMz1DMZSK7zwQ92bKztSQP1/OZzMSelyFDva6+1fC8nuMhwbIbQ%0A+5O9946YMKHz62VYt9aztr3Q67PPRtx3X+3nb726sm5vWm656rYbbog+Ve99kb/ZMgDel2NFTnxU%0AOalEXn8zZrS/7u9/X9329rdHbLRR9Kh//zviiSeqJ4E59NCubffAAzv3WwgAAAAA6BkC6AAAAAAA%0AAAAMCrvsUv+6tQK8++4bXVarEva117b++VrBrfe+t/7vzxBuBumpbaWV6g9n5bnKEHpzq6zS9UrA%0AWel5zJiOXzM331yC2M2NH189+UFndOWa60033hjx4ouDI3g9cWJ120MP9d2Y2N9UVojvbEXpShmY%0AzODwQD2/GZbeeefoUa+8Uo7d975X+/l45ZX9c6KHWs/djqoVpn/ppbbXuf766ra11uraBDbvfncM%0ACJtsUt32q19FXHFFX/SmPM+7ctxrjRW9HaivHCtyEoi2Ji5KzzwTcdddffMsrPX7+R3vKJPZ9Obv%0AZwAAAACgZwzvoe0CAAAAAAAAQK/KSuH1WLCgdiXarbfucpdi8uTqtttvr/3ZDBlloLYjlXM7I9f/%0A+9+7to3Bqt5rprXQVW6vnirNzQ0fHrHaai0r6mZQNSudjx7dsXBchtizkmq9Nt88YuTIiPnzo1/L%0A8H2lceNK//tSVoXOSq133FFCgdOnR8yaVZbKyQLaUitc31HLLBOx/voxKKyxRpksol657uqrV1fp%0AzXuns0HfrAI+dWp5ZuRYfs895Ty9/HI5v4sW9c753XDD6okqutMLL0TsuWftwOenPx3x/e93fazr%0AKRtvXP+6OX50NoBeaxzKMbgr1lyzTCQyc2b0aznhSlabb16hO8e43XePOPzwiGOO6VogvLO64/dS%0ApfvvL9fAsst2bluzZ0dcemnELbeUZ0E+x3M7OU7MmVN+83XXWFHrGuzqZAxd+S3U27+fAQAAAICe%0AI4AOAAAAAAAAwKCQod16ZGXJDPdWyuBXrWB6Zzz3XHVb86BW5ffVCpt1NUy7xRZdW38wq/eaSXfe%0AWd2WgdCuXjNpxIja102tAPqjj3b/NZPfn5Vkb7st+rUHHqgdfMvq0L0tA4U/+EHEL35R+5zUoysB%0A5UmT+uY49ITumFAgt1EZQG+vqnBzOYnACSdEnHNO7XG9t89vV8au9mRQdscdq++vvJ5+/OMSKu7P%0AMhBdr1GjaleCb8uzz3ZvCL75Nv797+jXcqKSz3424thjqydqOP30suRkCW9/e8TOO0e84Q0RK67Y%0Af8eKrFw/dmwJiTfKoPgjj3T8t1T+NvjWtyL+9Kfavy17Yqyo9Sxce+2IFVaIHlfrt1Ce/67+FsrJ%0AoTr6+xkAAAAA6DkC6AAAAAAAAAAMCp2tTtk8WFjLrrtGj2gtQFMrYJThrq6E6dLKK3dt/cGs3mum%0AtevmvPPK0lPXTa3Qaa1JCyZO7Pr3dcc2etpTT/VuMLc1f/1rxJFHVgecuyPU3hfXdn/THWNYrW10%0ANAB+9tml6nd3hx/76/n9zW+q23Lyi9/+tvMV4/tCd1eGb69Sda3raLnluv693bGN3vC5z0X84x8R%0Al19e+/177y3LSSeVv6+zTsSb3hSxyy4Rb3tb9z5rujpWDBsWsdJKLQPoHR0rsvL7F79YJmnI1705%0AVvTls7DWuPiFL/TedwEAAAAAPWuQzHUMAAAAAAAAwFBXqzp0fwy0vPRS7fZaAaesxNlV48Z1fRuD%0AVb3XTH+/brrjnA+EAPPs2X0f2swJB/bcs/vD5x0JvvbUtd3fdMf1XGsbtSZvqPT970ccemjP3O8D%0A6fwutVQJ5tKxsXmojMFp+PBS7fvwwzv2+YceijjrrIiDDopYddWIPfaIuOiirt0PfT1WZLXu9743%0A4gc/6P7weWrv2PTVszC/d/786PPfQQAAAABAz1EBHQAAAAAAAIAhraNVcLvLa6/Vbp83r7pt1Kiu%0Af193bIP+e928+mp128iR3RM47e9qHZPevN7/+9+IAw6o3Y+spLvBBhE77lgq/q6+esTyy5fjmn1c%0AoqJkxC23RBx9dK91fUDpqXFw7ty218lQbVZ3riXP36abRuywQ8Raa5Xzm4HhpZcuS+X5/ctfIr75%0AzRgQttmmXNvNg7QZwN1114hLLinVq2my5JIdH687oyeCzD0lr/mf/7yE0PM6v/TSjh2D3Mf8bC5b%0AbBFxxhkRW2018MaKrHx+4YWtby/vqVxynMjK5GPGNI0Vlb7xjYi//nVgPAt7+3fQokW9+30AAAAA%0AgAA6AAAAAAAAAENcVu/sD2pVO69V1bKzZs3q+jbov9dNrSq53XHOX345+r1aFV57s9/HHFM7+HfY%0AYRGf/3zE+ut3fFvdca8PVj01DrZVYfqVVyI++cnaYeNPfzriE58o1Zs76s47Y8DIitTHHhvx/ve3%0AnOAij+Hb3x5xwQURu+/elz0cGuPQQKz2vN12ZZKCZ5+NuPjiiCuvjPjnPyOmTWt/3VtvLRN2nH12%0AufYGylhx990RP/lJdXtOOPL1r0ccckgJnHfU+PExYJ6F/eV3EAAAAADQcyrm2wUAAAAAAACAoWXc%0AuNrtWfFy8eLuX6ZO7XiAaLAFiRcsiEF93WTouCeumVymTOn4ddMdwcWBEH6cMKHvKrLefHPEtddW%0At592Wqni25nweWOFaXpuDKu1jVr3TvOK5Y880rItq5pnVfQTT+xc+Hwgnt+99ir7Onp0y/Z58yL2%0A3LP1as9DUa3A8PPPd327L7wQA9bKK0d85CMR558f8dxzEffdV8bFgw8uFcBbM39+CWzfeOPAGSty%0AzK+sVr/SShE33RRx1FGdC5/XO1b01bOwtd/PWcG9p34LAQAAAAC9SwAdAAAAAAAAgCFt9dVrt0+f%0A3rv9qBUgyurKjz/ete1Whii7Wt2yMmjVGb19THv7uumL/Vthheq2Bx7o+nbvvz/6vZ7a947IcG6l%0A3XaLOPLIoRc27WldGcPa2katMbet8/vhD5fq4EPl/L7tbRF/+1t1yDRDwvvtF/Gb3/RVz/qXNdao%0Abrvttq5tM5+zd90Vg0ZOyHHYYaW6+RNPRNxyS8QnPhExdmz1Z/P6+uxn+2asyO9+6qnOjRVZ8b3S%0Aj34UMXly740VtZ6FDz4YPS4nqKh1bAbTbz0AAAAAGOoE0AEAAAAAAAAY0tZbr3bQ+rHHercfyywT%0Aseaa1e233tq17XZl/VrhsNmz699erWDXQLXxxn1/zaTNN+/+a2batIhnn41+b4stagc/X3mldyqg%0AVzrooPq3l4FMautqmDfdfnt12yabtP5557fYaaeIK6+MWH756slRslL16af3Vc/6j223rX2+Fy2q%0Af5t33tk741hfef3rS0g7K6Nvt131+//6V32T73T12XfPPRELFrRsW2qpiHXXbT0sXvncz99ye+9d%0A3/fnd99xR/c8C59/PuKhh2LI/BYCAAAAAHqGADoAAAAAAAAAQ9rSS5cwVKV//KN/BNmuvrpr2+zK%0A+ssuW93WlWDyv/8dg8YOO1S3XXttqaDam2qF9+69t2th/yuuiAFh551rB/imTu35737uueq2jTaq%0Af3tdvc8HsxkzulYNOsO8M2e2bFtiiYittuqd85vX5PXXx4C19dblnlp55ZbtGbA+8siIH/4whrRt%0AtinXU2UF6Azu1+u882JIWGWViD/+sfwOq3TNNZ3fXj6Dc3KE7hyHc5KXkSM7Pk6stVYJrdcjJ76Y%0AN6/z6225Ze0Jgy6/PPrkt1Bf/H4GAAAAAHqGADoAAAAAAAAAQ94731ndduGFvd+P7bevbvvd7yIW%0AL65vexlE7krl3UmTaoc5663s+qc/xaCxyy4Ro0e3bJs7N+Jvf+vdfqy9du1g6G9/W/82f/3rGBBW%0AWql2KPi003r+u196qbotK9/WOzFDVgKmdeeeW/+655xTu/p5W+erO8/v+edHzJoVA9rrXlfCuWus%0AUf3eZz4T8fWvx5CV10WtyTB+9rP6tpeVzwfKGNwdVl014o1v7J7JbjIQftVV3TtW1JrkpSfGiXTm%0AmfWtt+SStY9hbzwLa/1+zskDpk3r+e8GAAAAAHqeADoAAAAAAAAAQ94BB1RXMM3g9iWX9G4/3vOe%0A6n48+WT9Yfif/KRr/VlvveqqmnPmlCqjnXXbbV2rCNvfjBpVzlelvghiHnhgddvJJ9dXSTWv+8su%0AiwHj0EOr2/78565NvNARyy5b3fb00/Vt63vf63J3Br1f/CJi9uzOr5fr/PKX1e3vf3/vnN+sxjxY%0AKoSvu24JoedzodJxx0V8/vMxZH3kI9Vtf/hDfZWgTzgh4qmnYkhZYYXqtnormeezrx433hjxn/90%0AbqzozudArlcrAN+VZ+Htt0dcfHH0qAy+Z9X35l59NeK73+3Z7wUAAAAAeocAOgAAAAAAAABD3jrr%0AROy5Z3X7McfUV4WzXllddrfdqts/+9lSFbUzMnhUbwXWRsOGRWy5ZXX7GWd0bjvz50ccdlgMOp/6%0AVDlGzd18cwkQ9qYjjqhue/zxiG98o3PbycBfXvP1VrjvC0ceWR0CzP5nKL+z90xnTJpU3XbppfVV%0A9u7pgOBg8MwzEd/6VufX++Y3q8fw4cMjPvSh3jm/GcLs6ckQelM+o/71r1IRvdZECkcdFbF4cQw5%0A++wTsfLK1e0HHxzx2GMd305eY9/5Tgw5Dz1UuzJ6PXLioL//vXPr5DX7iU9Ut+d1vuOOra+3yirV%0AbXm+77mn89+fY1I9k8Y02nff8lu21u+DF16o+KHSjXLSpE9+srr9lFMi/vnPHvtaAAAAAKCXCKAD%0AAAAAAAAAwP8PCi61VHWI9x3v6J5qpP/9b8QFF7T/uVohqEceiTjooI4Hg597roSR6q0g2lytKt+/%0A+lUJIXbEggURH/xgCWYPNltsUbvq6Je/HPHTn3Z9+3PnRpx2WsRLL7X9uaxIXGsChQwy/vrXHQ/A%0A5SQB110XA8q4cREf/3h1ewYA3/nOiFmz6ttuBgFffLH193faqbotz9UTT3T8OzKclwF6OiYDzhde%0A2PHP53j7/e9Xt++3X+2wcHvnN58RL7/c8e8/77xSGXywyWOX1+7WW9e+B3JM7I5nz0AycmTEj35U%0A3f7kkxG77BJx7bXtj79nnVWC7PnMTJWTm/RH+YzJwHdXJh34979L9fFKta6vjsrg/4MPdvzzn/50%0A7Wffxz7W9noTJkRsskl1+5e+1PHvzmOXAe7OhuYrLblkxLHHVrdPm5a/B8fGjBkVP3A7aOHCiOef%0Ab/szH/1oxAYbVE88tPfe5fx2VVaHz7EFAAAAAOh9AugAAAAAAAAA8P9DvBkwrJTVazffPOLss5uC%0AYR01Y0YJa7/pTaWS+GWXtb9OVkCvFfr+wx9KcHL69LbXv/XWiDe/uSl8ldUpu+KAAyKWXro6MPXu%0Ad7cfmGrsS1Z5TqNHx6Bz0kkRa65ZfXyOPrqcx86E4BrXveGGiM99LmK11UpF4Y5URc1qo2PHVm8r%0Aw///8z8Rr77a+ro5wUKGtfMabzSQzlUG/rfdtrr9yitL9dp//KPj28pq2d/+djmnef22Jq//yoBo%0Aht133712Nd/mMpybYbq3v70pIJ/hQWprPM553D7wgYj//d+2A6/5Xn5m//2rg9DLLhvxgx+0/517%0A7VW7snHeJxnobMsrr0R8/evl+zO8ORjPbwZv8/6qFdTPZ97739/55+VA97731b5ucgKZN76xPA/y%0AOf7oo+UayYlF7r034tRTI7bfvkwAku2N1b9rTSrS3/znP2Us3HjjiB/+sEza0xk5kUFOllMrfL7+%0A+vWPFXmP5m+P9ipwz5lTwtO1Jg/Ic3L44e1/Z61znhNlZHi9vXsgnzd53fzkJ01tXRkrsop6hr4r%0A3Xnn8PjCF3aO666rUbK9FTkBS16b664b8Ze/tP3ZESPKZDf5Z3MzZ5bfv1/5SnndGfmb5a9/Lb9B%0AJ0+O+PGPO7c+AAAAANA9hnfTdgAAAAAAAABgwMvq43feGXHGGS3bM/SdVV2zumSGhTJMttlmJYSX%0AgcYMCGeY7IUXIu66K+KOO0o1zWuuqa8S7Mknl3BfZWAnK/pefXUJFWel1LXWilhuuVLxPL/zd78r%0AS/PQ0zHHtAw3ddb48RGf/3wJVDaX+5th2wx5ZVAuA/zLLFOOwQMPRPztbxFTp7YMimZIOgNSg0me%0A/z//uQQxKytm//GP5ZzlcXrb2yJ22CFi9dXLMR0+vBzDXDKQmOfvttvKJAVZ7bOzMqyewdojjmjZ%0AntdfVqnN6rrvfW8J1U2aVMJdWZ03z1OGyxqDj43hvw03jPjNb2LAVB8+//wyyUNO+tBc3s95jeb5%0Ayet0ypSy/yusUI5Bfv6++yJuuini8stLYHHRova/M8ORORbk/dbc3XeXCSsyTJpBwE03LddIXhtZ%0AHT3Pbwb1cpxoHprMSQK++c1uOiCDzCGHlODu7NnlnGVg9Be/KONgVpfO85nyvsnJBvK9nMShtSrq%0Aq3Qgg/nWt5b7tbIqco6/GbbNyvUZRs/7ZMyYch3lfZyByQxg5+tGOYFHhlHzuweTcePK+JHXeeXk%0AKnm+5s4tY2DlBCaD2ZlnlvHknntatudzMI9FLh0Zz845p1zHlbo6oUxPySD9Zz5Tlm22KeNtjsc5%0A/uVYm8+8DCfnhBt5b+R4m9dIrUl5cjys917JiV/yd0bK8TbHh/ytlJNBZH/y3s9xJIPyWbk9z1et%0A0Hyeg5//vGPHO6uX52+sxslEGmU/rriiTCKTz6AMUecxyN9reX1cfHF5FjRfL6uI5/Mjn2f1yusm%0Af0s8/HDL9uefHx3f/e62sfbaL8b22z8TSy+9ZLzudeX85O+E/L2Zk6fkuclxNM9NVjHvqDzveTxz%0AvG7+uy+3nc+2nKAgJ1HKQHp+duLE8vs138/fQfmMvP/+iNtvj7j55nLs8lwBAAAAAH1LAB0AAAAA%0AAAAAmjn99BISygrFlTLgmBWvc+lJK68c8fvflwrJlRU0n38+4sQTy9KePfYoofquBNDTl75UwlIZ%0Aaqp01VVlac8XvlACo4MtgJ4yxJXHII93VjRtLoNYl15alp724Q+XAHStaq5ZETYDcY3hvNZkKCyv%0Ava99LQaUrFj+979H7LZbdQi9MTicS3fKkGROslB5zrOqbt5zHb3vMpyXldoF0Fs/tzkuZyXcRhkw%0Aby1k3pqsZpz3SEflM+ANbyjns3JCkm99qyztyTBtBlkbK6EPNqNHlyBvTsZw0UUt38swfo6Jf/pT%0AmZxkKMhJafJZ8I53RNxyS+fXz7D+b39bQrqVE+GkgXAcb7yxLPX66lfLRCH1yGrqGZr+2c86H/xv%0Afs9mkDqf6x2RAe78TVirWnoG8z/+8Y5tJ0P62c+uTlSRE57kZCpveUvLiTAaPfzwcg3LuedGtzvo%0AoHLM81hU/nbNCSnOPrssAAAAAMDA0U/nRQUAAAAAAACAvpEVL3/601IxeuzY7t12Bts7KsNDXQnu%0AZcXN887rnoqpWQ00A02vf33n180w1ze+UapwD2Z5bLJqZ1Y67055/JZcsuOfzyBchsfrOe9rrFHC%0Ak1mpdSDKyu0ZfMw/e0NWnc97NEOn9Z7b44+POPbY7u7Z4JMVjDPQn8esHlk1PUPsnZGViLPC/ahR%0A9Y/3GSI+8MAY1PL5kJNWNJ8goFFWUt5111LdeKjICWT+/e+Iz362HJvOXG+53l57lb/XOmYZLh6s%0Ahg+P+MEPuj75yamnRnzgA/Xfs1lBvLP37GGHRXz5y9GlayYnUNlkk+gWa69dJujICVl628EHR/zr%0AXxHrrtt3v58BAAAAgO4jgA4AAAAAAAAANWS17gceiDjmmIgxY+rfToYX99uvVIntbOX03XcvVVR3%0A3rlzIZ0MtP7tb91bLXXFFUu1509/uuOhus02K+t0JZg1kEyaVEJkF1wQseWWXdvWhhuWithZwTSP%0AfWccd1wJkmegsaPBvwzQ3Xpr9wXg+koG7/7zn1LpPQPi9chKtFm1tiMVcLfZpkw8kJWyO9vPrBCd%0A1X7pmI99LOLSS8tECR210koRv/lNmVSknkkZ3vnOiOuui9h4486tt8UWEddcE/GhD8WQkGPIr34V%0AccQR1e/l/bjLLhHPPx9DRlYyz0rW+Rsin8c5ltSaPCEnr8iq3RdeWJ71zZ8btQLoyy0X/cpRR0W8%0A//1lzOyKnLjlttvK74vuuBbPOSfihz+MGD264+vl8/LaayMOOaS+782JdrJ6/fLLd269PP/5DMln%0ASXfK3w35OzArna+77mt1bSOPX/4W7mxF+u23j7jzzojvfz9i1VWjbjlm5+/fnMgjJ2cAAAAAAHrf%0AsMWLFy/ug+8FALrouuuuix133LFF27XXXhs77LBDr/dlxowZcfXVV7do22mnnWJCveUeAOg2xmiA%0A/sn4DNB/GaMB+pc5c+bEjTfeGPPmzYvHHnusxXtrrrlmjBo1KrbZZpsY05V0eAe99FLExReXwGhW%0AlcxQcK3/254BswxHZng4qzBnFfP8z/lLLdX1PlxxRcSZZ5ZK5NOnt3wvK2RncPhd74o48siWwdvs%0A61prtfz8mmuW9no98UQJzGW46f77S7Bw7txSMT6DtdttF7HPPmX/h7Kbbiph9KwGmuHuOXNqfy4n%0ACthgg3IO3/SmctzyHHVVXqMZRM8+ZIj24YcjZs8u12OG0zJUm8HQDBCuvnoMOgsWlMBy7n+GgXP/%0Aa923OYTk8c97NSd9yOOfAdLOynvzrLNK1efnnqt+f+LEcn5zQoq99y5ByUZPPVXuqeYyuJefG0q/%0AobP6cVaFr5xQoXlV5PnzS6jyvPPKec1runISjhyD8rrOMGl3TMSxaFE5P7/+dbmfZ86s/kzeQ3k/%0AZbX2DNQ2Dxzfe28Zw5vbaCNj5FCSz8j8KZPXa44vOQZn5evWrLBC9bP+ySe7FujtKQsXluddPmdy%0AyfDxI49EvPJK6/uWge8cD/N+WWedzn9nhqL/+c+WbTn2Ng9Lv/BCxM9/HnHRRRH//W95JjSXv1ne%0A/OYyTuy5Z32TVFTK53zjd+bkC6++Wv17LX8j5hiRE1RUTnRy5ZUR99zTsu2tby3r1Gv69Blx6qn3%0AxnXXrRJ33bV8PPXU2Fi0qHpGhLwu11uvjJ9ZPT37OG5cdPnauOyyiD/9qQT8c9+yrZa8J3I/89rI%0A85LnsquTGwD0Z/47NED/ZYxmMOlPeQMABqZm/ysLAAAAAAAAAKhl2WUjDj64LCkDRRkEmzWrBGky%0AwJpBpgxV1RNc7YgMIOWSnn46Ytq0iNdeK9+bYeXuCLl3VAYts0J0LrQuJyHIpVGeswzrz5tXwsd5%0A7vLayuumJ2QANgOuQzXkmkHkd7+7LCnDkHnfvvxyCaJnMDmPf1bJrlWduLN23bUsjec6w6MZRswq%0Asqus0naQLkOlxxzT9T4MBSNHRhx6aFnyPOY5nTGjjMV5PnM8zHPfnTKYmpWKc8kwek4wkOc3nwV5%0AHU2aVO7n1mSosisBUga+HAdy0oGOePDB6vB5htX7Y/g85fMsq17n8qlPlba8N/M+yQl8chzMMTbD%0AzFnFvbNVwuuVz9b/+Z+yZPj88cdLf7Iv+V5O1tMdY39z+Xvwk58sS06W0ThW5PHI/c/fTzmGtaYn%0Antm5j5tv/nzDkhYuHBZrr71zDBu23P/9hs2+5XOqO0L4ldfGHnuUJeXv1vwNm5N45PiZv5nzu/P5%0A2NWwOwAAAADQ/QTQAQAAAAAAAKCTMuxdT8XO7pJhx1wYWLICdi70jQy6rbtu73yXc907MliZgc5c%0AeksGNDOomQv0hPPPr25rPpnJQLk3MzTfVpX33pSTUvT277YMmvf2+NQRw4cvjjXXXBR9UbwxK8D3%0Ax2MCAAAAANTWzXNWAgAAAAAAAAAAAJ2VVbP/93+r23faqS96AwAAAADAUCaADgAAAAAAAAAAAH3s%0A85+PeOKJ6urdBx/cVz0CAAAAAGCoEkAHAAAAAAAAAACALnjppYg//7n+9X/wg4if/KS6fe+9I1Ze%0AuUtdAwAAAACAThve+VWAwWT+/Pnx0ksvxdy5c2POnDkNf6YxY8bE6NGjG/5cdtllY0ROpwwAAAAA%0AAAC9aKmlloqNN9644f9n5dLcuuuu2/D/sfIzAAB9bdasiHe9K2KLLSKOPjpi330jxo9vf7277or4%0A6lcjLrig+r2ll4447rge6S4AAAAAALRJAB2GiAcffDBuuummuPXWW+ORRx6Jxx57rGGZNm1au+sO%0AGzYsVlpppVhzzTUblrXWWiu22GKL2HrrrWPttdfulf4DAAAAAAAw9AwfPjwmTpzY8OeoUaNavLf8%0A8svHhAkT+qxvAAC13HprxIc/HHHUURFveEPENttEbLppxAorRIwdGzF7dsSMGRF33hkxdWrEf/4T%0AsXhx7W2deGLExhv39h4AAAAAAIAAOgxat9xyS1x66aUxderUuPnmm6sqQixu7f9c1ZCffeaZZ+LZ%0AZ5+N66+/vsV7yy23XGy11VYxZcqU2H333WPLLbfstn0AAAAAAAAAoP969dWI//63d79z3DhhzJ6S%0A5zLPaWe99NKScd99Lcs8L730krHssu2vu/32nf8+GCgWLCgB81zqccwxZWmNMRgAAAAAgJ4kgA6D%0AxPz58+OSSy6JP/3pT/H3v/89nn/++XbD5lnZvDNqbWfmzJlx5ZVXNixf+cpXGipQvO1tb4t3v/vd%0A8a53vStGjhxZx94AAAAAAAAA0N8980zEDjv07ne+6U31hzlp2957Rzz2WD1rZtJ857q+sxNz58OQ%0AMWJExA9+EPGxj7X9OWMwAAAAAAA9SQAdBrhrrrkmfv3rX8fvf//7/6tyXhkUbyto3pFK6I3rt7ad%0A5tt47rnn4je/+U3Dsuyyy8Z+++0XBx54YOy0004d3icAAAAAAAAAABhIJkyI+MQnIi64IOKJJzq/%0AftZ4OPTQiP/5n4jJk3uihwAAAAAA0HEC6DAAzZo1K84444w45ZRT4tFHH60KgdcKinckaN6attbN%0A76r8vsbPv/jiiw39zGXNNdeMY445Jg4//PAYN25c3X0BAAAAAAAAAID+ZvToiB/9KOKkkyLuvDPi%0A2msjbrwx4uGHIx5/PGLGjIi5cyMWLoxYbrkSWF9xxYitty6VxadMKW0AAAAAANAfCKDDAJJh8x//%0A+Mdx1llnxezZs9sMnXemCnq98jtqfU/z72p8P/v+uc99Lr72ta/Fhz70ofj4xz8ea6+9drf3CQAA%0AAAAAAGgpq6h2Yb5qgF7zta+VBQay/Gczm25alo98pK97MzhNndrXPQAAAAAAGPwE0GEAePDBB+O4%0A446L888/PxYtWvR/oe62QuetBc67Ugm9vcrntfpQGUbP4PzJJ58cp556auy3334NgfT111+/W/oE%0AAAAAAAAAQO8xucHg8uij9a03Y8aMuPrqq1u07bTTTjFBKWfoUcZgAAAAAAB6kgA69GNPPPFEHH/8%0A8fGrX/0qXnvttZrB8+Zt7QXS11prrdhggw1i1VVXjdVWW63hz1VWWSWWWWaZGDVq1P8tud68efP+%0Ab8nQ+NNPPx1PPfXU/y333HNPPPbYYy2+r60+NH8v23J/zjvvvPjDH/4QBx10UHz1q1+NNddcs9uP%0AIQAAAAAAAAAAAAAAAAAAHSeADv3QSy+91FDx/PTTT4/58+e3GjyvVWG80XrrrRe77LJLbLXVVrHp%0Apps2LGPGjOnWfs6aNSvuvPPOuP322+Pmm2+OqVOnNlRrb1Srf5VB9IULF8Yvf/nLOOecc+IjH/lI%0AQ+B+ueWW69Z+AgAAAAAAAAAAAAAAAADQMQLo0M+cccYZ8aUvfSleeOGFmsHzRs1D3GnixInxrne9%0AK9785jfHlClTGiqb97SxY8fGDjvs0LA0ykrpGUT/xz/+EZdccklMmzbt//pbuR/N9yGD9qecckr8%0A9re/jRNOOCEOP/zwHu8/AAAAAAAAAAAAAAAAAAAtCaBDP3HDDTfEMccc01BJvK3geWp8f7XVVou9%0A99479t1339hpp51a/XxvmjRpUuy///4NS/bz6quvjgsuuCAuvPDCeOKJJxo+01YQPYP3WQn95z//%0AeZx88smx7bbb9sl+AAAAAAAAAAAAAAAAAAAMRQLo0E80VhHPEHZbwfORI0fGXnvtFR/+8IfjLW95%0AS/RnuR8777xzw/KjH/2ooSr6z372s7jooovi1VdfbTOIfuONN8Yb3vCGWLBgQR/1HgAAAAAAAAAA%0AAAAAAABg6BFAh36iMXheGcpurHa+7rrrxpFHHhmHHHJILL/88jEQ7bLLLg3LjBkz4uyzz47TTz89%0A7r///ob3mu93vs79XrRoUR/2FgAAAAAAgL62cOHChv+39NJLL8W8efNavDd9+vSG9ydMmBDDh/tf%0A3wAAAAAAAADQXZboti0B3SoD2LlstdVWcf7558d9990Xn/70pwds+Ly5/EdAn/rUp+Kee+6J3//+%0A97HNNtv83/4CAAAAAABAo1dffTXuvvvuePDBB+PFF19ssWRbvpefAQAAAAAAAAC6jwA69DONQew3%0Av/nNcfnll8eNN94Y73nPe6oqow8GuU/77rtvXH/99XHFFVfEW9/6ViF0AAAAAAAAAAAAAAAAAIA+%0AJIAO/UiGr7feeuuGMHYub3nLW2KoyMD9ZZddFldddVXDMQAAAAAAAAAAAAAAAAAAoPcJoEM/sd56%0A68X5558fN9xwQ0MYe6iaMmVKQ0X08847L9Zdd92+7g4AAAAAAAAAAAAAAAAAwJAyvK87ABR33313%0ALLnkkn3djX5jv/32i3322aevuwEAAAAAAAAAAAAAAAAAMKSogA79hPB5NccEAAAAAAAAAAAAAAAA%0AAKB3CaADAAAAAAAAAAAAAAAAAADQQAAdAAAAAAAAAAAAAAAAAACABgLoAAAAAAAAAAAAAAAAAAAA%0ANBBABwAAAAAAAAAAAAAAAAAAoIEAOgAAAAAAAAAAAAAAAAAAAA0E0AEAAAAAAAAAAAAAAAAAAGgg%0AgA4AAAAAAAAAAAAAAAAAAEADAXQAAAAAAAAAAAAAAAAAAAAaCKADAAAAAAAAAAAAAAAAAADQQAAd%0AAAAAAAAAAAAAAAAAAACABgLoAAAAAAAAAAAAAAAAAAAANBhe/gAGgw996EMxEAwbNizOPPPMvu4G%0AAAAAAAAA8P/YuxM4q8t6f+Bfhhlg2AQBjUUFUUFAcQHXci/NJU3Kpa6Zdk3LMq1b96/lctU0q6uW%0A9eqWpZaZW9fMXXPFTBA10RBEEVQWBQRkX4bh/3rOuWc4M3NAkGHOmTPv9+v1e53f7/md8zzfB/Fk%0Ac+ZzvgAAAAAAAADQgAA6lJGbbropE+4uZWvWrBFABwAAAAAAAAAAAAAAAAAoUQLoUIZSyBsAAAAA%0AAAAAAAAAAAAAADaWADqUoVLugi4cDwAAAAAAAAAAAAAAAABQugTQoQyVasi7lIPxAAAAAAAAAAAA%0AAAAAAAAIoEOrIgAOAAAAAAAAAAAAAAAAAMD6CKBDK1KqndEBAAAAAAAAAAAAAAAAACgNAujQSrqe%0Ap/B5r1694rvf/W7mEQAAAAAAAAAAAAAAAAAAGhJAhzINnee6nafHdJ2OuXPnxhVXXBGXXXZZfO1r%0AX4uKiopilwoAAAAAAAAAAAAAAAAAQAmRPoUycuSRR9YFz3Oh8ySN5Y4FCxbEOeecE3vssUeMHj26%0AyBUDAAAAAAAAAAAAAAAAAFBKBNChjNx3331x7733xsCBA+sF0XNyofR07+WXX46DDz44vvCFL8SM%0AGTOKWDUAAAAAAAAAAAAAAAAAAKVCAB3KzFFHHRUTJkyIH/7wh9GxY8dM2Dw/eJ7kd0a//fbbY/Dg%0AwfGjH/0oVq1aVeTqAQAAAAAAAAAAAAAAAAAoJgF0KENVVVVx/vnnx6RJk+KEE04oGDzPD6UvWbIk%0Avv/978ewYcPigQceKHL1AAAAAAAAAAAAAAAAAAAUiwA6lLG+ffvGbbfdFk888UQMHTr0Q4Por7/+%0AehxzzDHxmc98JqZMmVLk6gEAAAAAAGjt0hcv9+/fP/O5V+fOnesdaSzdS88BAAAAAAAAAJqOADq0%0AAgceeGC89NJLce2118YWW2xRL4ief567vv/++zPd0H/wgx/EsmXLilw9AAAAAAAArVW7du0yIfN+%0A/fpFly5d6h1pLN1LzwEAAAAAAAAAmo4AOrQSFRUVcc4558TkyZPj9NNPrxvP74aeu07nK1asiCuv%0AvDIGDRoUd9xxR9HqBgAAAAAAAAAAAAAAAACg+QigQyvTs2fP+O1vfxtjxoyJkSNH1gueJ+k6vxv6%0A9OnT4+STT45DDjkkJkyYUOTqAQAAAAAAAAAAAAAAAADYnATQoZVK4fMUQk9h9F69ejXqgJ47z10/%0A+eSTsfvuu8e3vvWt+OCDD4pcPQAAAAAAAAAAAAAAAAAAm4MAOrRyp59+ekyePDnOOeecaNu2bV0H%0A9KRhd/Sampr4xS9+ETvttFPccMMNRa0bAAAAAAAAAAAAAAAAAICmJ4AORNeuXePaa6+Nf/7zn3HQ%0AQQc1Cp7nQum5buhz5syJM844I/bee+947rnnilw9AAAAAAAAAAAAAAAAAABNRQAdqDN06NB4/PHH%0A47bbbot+/frVC6Lnn+eux40bF/vtt1985StfidmzZxe5egAAAAAAAAAAAAAAAAAANpUAOtDICSec%0AEJMmTYoLLrgg2rVrV9cBPWnYHb22tjZuuummGDRoUPzsZz+L1atXF7V2AAAAAAAAAAAAAAAAAAA+%0AOgF0oKDq6uq4/PLL41//+lccddRRjYLnuVB6rhv6Bx98EN/+9rdjt912iyeeeKLI1QMAAAAAAAAA%0AAAAAAAAA8FEIoAPrNXDgwLj33nvjvvvuix122KFeED3/PHc9YcKEOOyww+LEE0+Md955p8jVAwAA%0AAAAAAAAAAAAAAACwMQTQgQ1y5JFHZrqhX3HFFdGxY8e6DuhJoe7of/7zn2PnnXeOH/7wh7Fy5cqi%0A1g4AAAAAAFCq0scsNTURK1ZkH//vYxcAAAAAAAAAgKKpLN7SQEtTVVUV/+///b/40pe+FN/5znfi%0A9ttvr+t+njQMpS9dujQuuuiiuPHGG+Oaa66JY445psg7AAAAAAAAKI7a2og5cyJmzYqYOTP7OHt2%0ARPoe3/zQefqopV27iK22iujdO6JPn+zRs2dEha8XBwAAAAAAAACagQA6sNH69OkTt956a3zta1+L%0Ab37zm/HKK6+sN4j+5ptvxnHHHReHH354/OxnP4sdd9yxyDsAAAAAAADY/Favjpg0KeLFFyPefjti%0A1aoPf00Ko6du6O+8kz1yqqoitt02Yo89IgYPjmjbNlqF2traWLZsWeaLj1c1+ANMY+3bt4/q6uqo%0AkM4HAAAAAAAAgCYjgA58ZAcccED885//jF/+8pdx8cUXx4IFC+qC6LkQen4Q/eGHH45ddtklzj33%0A3PjRj35U7PIBAAAAAAA2i4ULI154IXssXrzu5y1blg2lp+7o6UgZ6nSksHl1df3npudNmZI9OneO%0A2HPP7NG1a5S1FD4fN25c5nHu3Ln17qUvSU7h85EjR0anTp2KViMAAAAAAAAAlBsBdGCTpG4SqQv6%0AySefHOeff37ceOONdeHz9JjkB9FXrlwZP/nJTwTQAQAAAACAspPy0Y89FvHaa9lAeb7ly7PB9EWL%0AskcKptfUrHuuysps0LxLl+yRguYdOmTvpdc+9VTE009HDBoUceihET17bt69AQAAAAAAAACthwA6%0AlJHRo0cXdf1TTjklBg8eHJdddlksWrSoLoSeH0QHAAAAAAAoNylsPmZMxOOP1w+Vp49I5syJmDkz%0AYsGCjZszzZNek/+6bt0i+vbNhs3Txy5p3YkTI15/PeKQQyL22SfbQR0AAAAAAAAAYFMIoEMZOeig%0Ag0om5J0LnQMAAAAAAJR71/O7746YPn3t2IoVEbNmZYPnK1cWfl27dtnO5qmredu22UB5+nhl9eps%0At/TUJb3ha3OB9PTaPn0ieveOaN8+G1Z/5JFsGP3YY3VDBwAAAAAAAAA2jQA6lCHhbwAAAAAAgM0r%0AfRyTup4/9tjarudpLAXRp07NdifPV10dsfXW2dB5OlKI/MOkAHoKoqfjvfcili1bOz5tWsTbb0cM%0AGBDRr182wP7OOxH/8z8Rhx6a7YZeIt9bDAAAAAAAAAC0MALoUIZKoQu6EDwAAAAAAFCuUrj8vvsi%0AXnxx7djSpRGvvRbxwQdrx9JHNj16RPTtG9Gt28YHwlNIPb0+Hdttl+1+PmNGxPvvZ8PuqY4pU7Jd%0A2AcNiujYMRuGf/jhiDlzIo4+OqKioun2DQAAAAAAAAC0DgLoUIaEvwEAAAAAADaP1asj7rorYsKE%0A9Xc9T6HzbbeNaN++adZN4fXu3bPHihXZ7ucpjJ6k0Pvzz9fvhp7C8el5xx8f0bZt09QAAAAAAAAA%0AALQOAuhQhkqhAzoty6uvvhr/+te/YubMmbF48eLo0KFD9OrVK3beeefYfffdo6qqKkrdwoULM/uY%0AMmVKzJ8/P3Od9tG9e/fYcsstY9ddd40B6TfvAAAAAADgI0oB8/zwebqeODHbbTynujrbjTx1PN9c%0AUqh9xx0jevXKdl1ftmxtN/SFCyN23jnb+TxX56hROqEDAAAAAAAAABtOAB3KkA7obIh33nknfv7z%0An8ef/vSnTPB8Xbp06RKf+cxn4pxzzom99torSqn+xx57LJ544okYPXp0TJs27UNfs/XWW8fBBx8c%0AZ511Vhx44IHNUicAAAAAAOUhffxy331rQ92pE3o6nzdv7XNS9/H0XajN1XE8hdxHjMh2X09d2JMU%0Ahk+1DR2arSPVmALrxxyT7YwOAAAAAAAAAPBhBNChjBxwwAG6n/Ohamtr40c/+lFcfvnlsSy1RPkQ%0AixYtiltuuSVznHLKKXHdddfFFltsEcXw1ltvxR133BF33nlnjBs3bqNf/95778Vtt92WOXbZZZf4%0A9a9/Hfvuu+9mqRUAAAAAgPIyZkzEiy9mz1O38fzweeoungLfPXo0f10pZL7DDhHdu2drSrWlutL5%0AsGHZ2lLdqVu6H4kDAAAAAAAAABtCAB3KyJNPPlnsEihxKXD++c9/Pu6///6P9Pqbb745xowZEw8/%0A/HAMSC1cmtlXvvKVTNfzpvDKK6/Exz/+8fjud78bV155pS9vAAAAAABgnebOjcj9eDp1Qp84cW34%0APAXAd901okjf3Vonhd+HD494+eVsB/RUX6pzyJBs5/NU/447RvTsWdw6AQAAAAAAAIDSV1HsAgBo%0AHqtXr45Ro0atM3xeVVUVw4cPj0MPPTT22muv6Ny5c8Hnvf7663HIIYfErFmzohT17NkzhgwZEgcd%0AdFDst99+MXDgwHWGy1M3+KuuuirOPvvsZq8TAAAAAICWIXUUv/vuiJqa7PX06RFz5mTPU3fxUgif%0A56Q6Uj2priTVmepNUv1//Wt2PwAAAAAAAAAA6yOADtBKXHTRRfHggw82Gu/WrVtcc801MWfOnHjp%0ApZfi0UcfjbFjx8a8efPiz3/+c+y0006NXjNt2rQ4+eSTM6H2YuvRo0eceeaZceutt8b06dMz+5gw%0AYUI88cQT8cwzz8Qbb7wRs2fPjl//+texww47FJzjV7/6VVxxxRXNXjsAAAAAAKVvzJi1Ie6lSyOm%0ATl17b+jQ0gmf56R6Ul05qd5Ud/LOO9n9AAAAAAAAAACsjwA6QCswfvz4TKfvhgYMGBAvvPBCnHvu%0AubFFg9+QSx3RU8f0F198MQ4//PBGr33qqafif/7nf6JYUk133nlnzJw5M1PHSSedFH379l1nV/Sv%0AfvWr8corr8RZZ51V8DmXXXZZTM3/rUEAAAAAAFq9uXMjHn88e75mTcSkSWs7iPfrl74kNUpSqivV%0Al6R6X3stW3+S9pP2BQAAAAAAAACwLgLoAK3Ad77znUbdyjt16hQPPPBAbL/99ut9bXreXXfdFUPz%0A26XkdVVfvHhxNJc2bdrEkUceGePGjYuHHnooPve5z0W7du02+PUdOnTIdDtPHdMbWr58eVx66aVN%0AXDEAAAAAAC3ZY49F1NRkz1MX9IULs+fV1elLXqOkpfpSnckHH6zt4p72kwvVAwAAAAAAAAAUIoAO%0AUOaef/75eCz9hlwDF154YQwePHiD5ujYsWNcf/31jcbnzZsXv/nNb6K53HTTTXH//ffHiBEjNmme%0Aa6+9Nvr3799o/K9//WvU5H6TEAAAAACAVi2FzVPH82TFioipU9feGzQoom3bKGmpvlRnTqo/7SNJ%0A+8qF6QEAAAAAAAAAGhJAByhzhQLiPXr0iG9+85sbNc++++4bhx9+eKPxQsH0zaVv375NMk/qhH7O%0AOec0Gp8/f348++yzTbIGAAAAAAAt2wsvRKxZkz2fNSuitjZ7nn5U3a1btAipztyP1lP9aR+587Q/%0AAAAAAAAAAIBCBNAByljq5v3nP/+50fgXv/jFTFfzjXXGGWc0Gps0aVK8+OKL0dJ86lOfKjj+1ltv%0ANXstAAAAAACUltWr1wa0Uwh95szseZs2EdtuGy1KqjfVnaQAei5Un/aX9gkAAAAAAAAA0JAAOkAZ%0AGzNmTKard0OjRo36SPMdddRRUV1d3Wj8wQcfjJZm23X8huC7777b7LUAAAAAAFBaJk2KWLw4ez53%0AbsTKldnzHj0i2rePFiXVm+pOVqzI7idJ+0v7BAAAAAAAAABoSAAdoIw98cQTjcZS5/N99933I83X%0AoUOH2G+//RqNP/7449HSVFVVFRyvqPA/jQAAAAAArd2LL649nzFj7XnfvtEi5dedv5/8fQIAAAAA%0AAAAA5EjZAZSxcePGNRrbfffd1xm+3hB77bVXo7EXW+BvqE2bNq3geO/evZu9FgAAAAAASkdtbcTb%0Ab2fPly+PWLAge96xY0S3btEipbqrq7PnaT9pX0naZ9ovAAAAAAAAAEA+AXSAMvbyyy83Ghs2bNgm%0Azbnrrrs2GluwYEG89dZb0ZKsq2v7Djvs0Oy1AAAAAABQOubMiVi1Knu+cOHa8a22imjTJlqkVHeq%0APye3r7TPuXOLVhYAAAAAAAAAUKIE0AHK1MqVK+Odd95p8oD1wIEDC46/+eab0ZLceOONjca23nrr%0A2HPPPYtSDwAAAAAApWHWrLXnixatPe/SJVq0rl0L72vmzKKUAwAAAAAAAACUsMpiFwA0ndGjR0dL%0AccABBxS7hLKXwue1tbWNxvv27btJ867r9dOmTYuW4r777ovnn3++0fixxx4bFRW+mwUAAAAAoDXL%0AD2SXUwC9c+e154sX1w/c77ZbUUoCAAAAAAAAAEqUADqUkYMOOijatGkTpS7VWFNTU+wyyt6cOXMK%0Ajqcu35tiXa9f13qlZvHixXHOOec0Gm/btm2cd955zVrLs88+u0mvf+WVVxqNLVy4MObNmxfNLa27%0AIWMAND/v0QClyfszQOnyHg2kH3d37Lg2tF1dHVFZGdGtW7RoaU/bbBORPqJp23btHmfPjijCj5U3%0A2NKlS2PZsmWxYsWKRvdyY/Pnzy94H4Dm4b+hAUqX92iA0uT9GaB0eY+mnPi7C8CmEkCHMrRmzZpi%0Al0AJWFcIeYstttikeVNQu1OnTrFkyZJ64++//360BCl8PnXq1EbjZ511VgwePLhZa9lvv/2afM6X%0AXnopli9fHqVg/PjxxS4BgHXwHg1Qmrw/A5Qu79HQuqSgeS5sPmhQlJV17efpp6NkrVq1KubOnVvw%0A3rvvvpt5TJ9ZVFVVNXNlAKyP/4YGKF3eowFKk/dngNLlPZqWatKkScUuAYAWTgAdylApd0EXjm/e%0ATt+FdE7tWjZRoQB6w+tSdP3118eNN97YaHy77baLK664oig1AQAAAAAAAAAAAAAAAEApEUCHMlSq%0AIe9SDsaXo9QRpJDKyk1/6y/URWTlypVRyp588sk4++yzC/55/PGPf4yuXbsWpS4AAAAAAAAAAAAA%0AAAAAKCUC6NCKCIC3LqtXry443rZt202eu9AcNTU1UapeeeWVOP744wuG8q+66qr4+Mc/XpS6AAAA%0AAAAAAAAAAAAAAKDUCKBDK1KqndHZPNbV6bwpguKF5ijUFb0UvPHGG3H44YfH/PnzG937xje+Ed/+%0A9rejWP7xj39scrD+zDPPrDe22267xciRI6O5LVy4MMaPH19vbPjw4TrLA5QA79EApcn7M0Dp8h4N%0ArVv6btcbb8yeL14c8frr2fOtt47o0ydavBkzImbPzp7vuGNE587Z89NPj6ioiJK0dOnSzM/DV6xY%0AEe+++269ex/72Meiffv2scsuu0THjh2LViNAa+e/oQFKl/dogNLk/RmgdHmPppx06NCh2CUA0MIJ%0AoEMr6HqegufpsUePHjF06NBil0QzSb9wVcjKlSs3ee5Cc6xrvWJ666234tBDD41Zs2Y1uvflL385%0Afv7zn0cx7bvvvk0+Z/rhxpZbbhmloJRqAaA+79EApcn7M0Dp8h4NrUf6Lt9ly7KPKYCe+/FyCmd3%0A6xYt3ty5a/fUu3d2X23aRPTokX0sRSlYvu2228bixYtjwYIF9e717t07OnfuHD179vRLVAAlxn9D%0AA5Qu79EApcn7M0Dp8h5NS+WLEwDYVALoUOZy4fP0+P7770ffvn3jpz/9aaYjBOWtS5cuBccXLVq0%0AyXMXmqPU/s/JjBkz4pBDDom333670b2TTjopfve732X+3QAAAAAAgJz0Y+N27SJWrIioqlo7vnx5%0AlIX8feT2l75ftpR/XJ6C5ekLlufNm9eoA/qOO+7ol/4AAAAAAAAAYDOo2ByTAsVRXV1dFzjPD9bm%0Ah9BvvfXWGDRoUCaEXlNTU9R62bxSx/tCGnYH2VjLly+PFek37zZwvWJIv4CWwudvvvlmo3vHH398%0A3HzzzVGR2roAAAAAAEADW22Vfayujqj8v6/zboLvdi0JuX2kfaX9Jb16FbUkAAAAAAAAAKAESd9B%0AGZk0aVKMGjUqEzRP8oPo+SH01L36P//zP2PYsGHxyCOPFLlqNpd1dblv2B1kY63r9etar7nNnj07%0AEz6fPHlyo3vHHHNM3HbbbVGZ+41BAAAAAABooHfvteedO2cfV67MHi1Z+m7Z3B66dFk73qdP0UoC%0AAAAAAAAAAEqUADqUkW222SbuvPPOePTRR2PnnXduFETP746ezlNA99Of/nR89rOfjalTpxa7fJpY%0Anz59on379o3G33777U2ad12vHzBgQBTbnDlzMuHziRMnNrp3xBFHZP79qKqqKkptAAAAAAC0DPmB%0A7Pygdkvvgr54ceNgfcPAPQAAAAAAAABAIoAOZSgFcMePHx///d//HV26dKkXRC8USr/nnnti6NCh%0AcfHFF8fy5cuLXD1NJf3zHThwYKPxQp3BN8brr79ecHyHHXaIYpo7d24ceuihMWHChEb3DjvssPjL%0AX/5SMJAPAAAAAAD58gPZ5RRAX7hw7bkO6AAAAAAAAADA+gigQ5lq27ZtnHfeeZmw8amnnlovlJw0%0ADKWn4Pnll18egwcPjrvuuqtoddO0dt9990Zj6csJNsU///nPRmP9+vWLnj17RrHMmzcvPvnJT8Yr%0Ar7zS6N7BBx+c+ZKFDh06FKU2AAAAAABall69Iqqqsuddu64df++99PlKtEip7tmz117n9pX2WcQf%0A7wMAAAAAAAAAJUoAHcrcVlttFTfeeGP84x//iD322KNe8DxJ1/nd0N9+++34/Oc/nwnzTpo0qcjV%0As6n23nvvRmOvvvpqfPDBBx95zmeffXaD1mkuCxYsyPx9femllxrdO+CAA+K+++6L6urqotQGAAAA%0AAEDLU1ERse222fP03abdumXPly1LP5OOFinVnepP0n5y39ma9pn2CwAAAAAAAACQz68TQCuRAsLP%0APfdc/PrXv44ePXo06oCeO89dP/bYYzF8+PD4zne+E4sWLSpy9XxUhx12WKOx1atXx6OPPvqR5ps9%0Ae3bBDuiF1mkOCxcujE996lPx4osvNrq3//77x/333x8dO3YsSm0AAAAAALRce+yx9rxv37XnM2ZE%0Ai5Rfd/5+8vcJAAAAAAAAAJAjgA6tSAqXn3HGGTF58uQ4++yzo6Kioq4DetKwO/qqVavi2muvjZ12%0A2il+//vfF7V2Ppqdd945Bg4c2Gj89ttv/0jz3XHHHXV/T3LS35ejjz46mlv6YoQjjjgixo0b1+je%0AvvvuGw8++GB07ty52esCAAAAAKDlGzw4Ivcj5p49I9q1y56//37EihXRoqR6587Nnrdvn91PkvaX%0A9gkAAAAAAAAA0JAAOrRC3bp1i+uuuy5eeOGF+MQnPtEoeJ4Lpee6ob/33ntx+umnx3777Zd5DS3L%0Av/3bvzUau/vuu+Odd97ZqHnS34Vf/vKXjcYPOuig6NevXzSnJUuWxJFHHhnPPvtso3t77713PPTQ%0AQ9GlS5dmrQkAAAAAgPLRtm3Enntmz9PHJ336ZM/TRypvvx0tSn69vXtn95Ok/aV9AgAAAAAAAAA0%0AJIAOrdiuu+4aTz31VNxyyy3Rp0+fekH0/PPc9ZgxYzLh3q9+9avxfmrxQYuQ/nm1y7Vm+T+pu/0P%0AfvCDjZrnxhtvjEmTJjUa/8Y3vrHBc/Tv37/u71TuSGMbY9myZXHMMcfE3//+90b3Ro4cGQ8//HB0%0A7dp1o+YEAAAAAICGUkC7omJtcDt3PmNGxIIF0SKkOlO9Sao/7SN3ngvYAwAAAAAAAAA0JIAOxMkn%0AnxyvvfZa/Od//mdUVVXVdUBPGnZHr62tjd/97nex0047Zbphp2tKW/pygdTBvqE//OEPceedd27Q%0AHJMnT45vf/vbjcaHDRsWxx13XDSXFStWZNZ74oknGt3bc88945FHHoktttii2eoBAAAAAKB8pe86%0AHTQoe96+fcSAAWvvvfZaxOrVUdJSfanOnFR/2kcyeHB2fwAAAAAAAAAAhVQWHAVanY4dO8aVV16Z%0ACSp/61vfioceeqiuQ3XSMJQ+f/78OOecc+L666+Pn//853HAAQcUeQesz2WXXRZ33HFHzJs3r974%0AKaecEjU1NZkvIViXf/7zn/GZz3wmPvjgg0b30j/7ilzLl2YwatSoTMi8oV69emX2WKhD+8ZK3dOH%0ADBmyyfMAAAAAANDyHXpoxOuvR9TURPTrFzF3bkT6cfmyZRFTp0bssEOUrFRfqjNJ392a6k8qKyMO%0AOaSopQEAAAAAAAAAJU4AHahnxx13jAceeCDuvffeTMfrKVOm1AXRcyH0/CD6yy+/HAcffHCceOKJ%0A8ZOf/CT69u1b7C1QQM+ePTOd6z/72c826ij+hS98IW6++eY488wzY5999sk8d9GiRTF+/Pi45ZZb%0A4qabbopVq1Y1mvO8887L/LNvTvfff3/B8Tlz5sSRRx7ZJGsceOCB8eSTTzbJXAAAAAAAtGw9e2bD%0A2um7UdPHI6kj+vPPR9TWRkyfHtG9e0SPHlFy3n8/W1+Svkc21f1/H+9k9pP21VIsWbIkxo0bF8uW%0ALYtZs2bVuzd27Niorq6OkSNHRqdOnYpWIwAAAAAAAACUm+ZrWwu0KMccc0xMmDAhLr300swv7jTs%0AgJ7kX99+++0xePDg+NGPflQwrEzxHXfccXHFFVcUvPfggw9m7n/sYx+LysrK6N69exx00EGZDveF%0A/nkeffTRcdVVVzVD1QAAAAAAUFz77LO2e3jHjhEDBqy9N2FCtiN6KVmwIFtXTqo31Z1ss012PwAA%0AAAAAAAAA6yOADqxTu3bt4gc/+EFMmjQpPve5zxUMnud3R08dKL7//e/HsGHDMoFmSs/5558f11xz%0ATbRt2/Yjz/Fv//Zv8ec//zmqqqqatDYAAAAAAChFqYP4ccdFVFZmr1MYvVev7HnqhP7yy6UTQk91%0AvPJKtq4k1ZkLz6f6jz02ux8AAAAAAAAAgPXx6wXAh+rXr1/ccccd8dhjj8XOO+/8oUH0119/PdMh%0A+zOf+UxMmTKlyNXT0LnnnhvPPPNM7Lnnnhv1ut69e8fNN9+cOdq3b7/Z6gMAAAAAgFLTs2fEoYdm%0Az9PHIzvvHLHlltnr1asjxo+PeP/9opaYWT/VkepJUn2pzv/7OCdTf9oHAAAAAAAAAMCHEUAHNtjB%0ABx8c48ePj6uvvjq6du1aL4ief567vv/++zPd0FMX9WXLlhW5evLtvffe8fzzz8ff/va3OPXUU6Nv%0A374Fn9etW7c45phj4ve//31MnTo10/18U0ybNi3zdyP/SGMbquFrN8fx5JNPbtIeAQAAAAAoT/vs%0AE7HHHtnz1EV86NC1IfTUcTx1Hn/jjbUB8OaS1nv99fqdz1Ndqb5ct/NUd6ofAAAAAAAAAGBDCKAD%0AG6Vt27aZDtqTJ0+OL3/5y3Xj+d3Qc9fpfMWKFXHllVfGoEGDMl3UKS2HHXZY3HTTTTF9+vSYP39+%0ATJgwIZ577rl4+eWXY+bMmZmxe+65J770pS/peg4AAAAAQKuWPgo5+uhssDtp2zZi2LCIXr3WPmf6%0A9Ijnn49YsKB5akrrpPVmzFg7lupJdaX6klRvqjvXCR0AAAAAAAAA4MMIoAMfSa9eveKGG26IZ599%0ANvbcc896wfMkXed3Q08B55NPPjkOOeSQTMiZ0pO6nQ8ZMiRGjhwZu+yyS/Tu3bvYJQEAAAAAQElJ%0AHcWPP35tCD1dDxkSMXDg2m7jy5ZFvPRStiv5ihWbp440b5o/rZPWy9WS6kj15GpJdaZ6c9cAAAAA%0AAAAAABvCrxoAm2SvvfaKsWPHxm9+85vo2bNnXRA9yQ+l54LoTz75ZOyxxx5FrBgAAAAAAOCjS53F%0AR42KyH3ckb6bd5ttIkaMiNhii7XPS13Jx4yJ+Ne/IubPT5+bbNq66fVpnjTfs8/W73qe1k3rpzpy%0Anc5TfanOXCd0AAAAAAAAAIANJYAObLIULv/3f//3mDx5cnzzm9+MioqKeqHzht3Ra2pqilwxAAAA%0AAADAR5c6ih9zTMThh0dUVmbHOnaM2G23+t3Q00ckc+dGjB8f8dxzEdOmRbz//oZ3Rk/PS8+fOjX7%0A+jRPmi+/jrReWjetn6R6Ul2pPp3PAQAAAAAAAICP4v9+HQIoB9tvv32Ugvbt28fSpUvrAudJCqHn%0AXwMAAAAAALRk6WOPffeN2HHHiL/+NeKdd9Z2Q99qq4hZsyJmzoxYuTL7/GXLsgH0nHbtIrp0iejQ%0AIRsUT0dtbfZYvjxi0aK1r22offuI3r2zRzrPSWsfe2xEz56befMAAAAAAAAAQFkTQIcyMm3atLqu%0A48XSMHQOAAAAAABQzlLY+7TTIsaMiXj88YiammwovH//iO22y3YsnzEjYsGC+q9L4fLU3XxjdOsW%0A0bdvds387/1NXc8POSRin310PQcAAAAAAAAANp0AOpShYnYaFzoHAAAAAABamxT63m+/iJ12yobQ%0AJ03KdjJPH9n06pU9UlfzhQuznc0XL84+prD6uqRQeeqQ3rlz9rFr12y39IbrDh6cDZ/reg4AAAAA%0AAAAANBUBdGCzhN8F0QEAAAAAgNYmhcBPOCEbNH/hheyRwuZJCo+nY6ut1j5/2bKIVauyYfX00Ur6%0AmCWFyquqIqqr171OCqXvuWf2SMF0AAAAAAAAAICmJIAOZUj4GwAAAAAAoHhSKPzggyMOOCDbDf3F%0AFyPefjsbNs+XQubrC5rnS6H0bbeN2GOPbNfztm03S+kAAAAAAAAAAALoUM5dyAEAAAAAACieFBIf%0AOjR7pC7nc+dGzJwZMWtW9nHOnIgVK7Ldz3PSxzzt20f06hXRp09E797Zx9RdPXVHBwAAAAAAAADY%0A3ATQoczofg4AAAAAAFB6Unh8q62yx267rR1PH+2kcHpNTURlZfZ5vmsYAAAAAAAAACgmAXQoI1On%0ATi12CQAAAAAAAGyEFDZPndLTAQAAAAAAAABQCgTQoYxst912xS4BAAAAAAAAAAAAAAAAAIAWrKLY%0ABQAAAAAAAAAAAAAAAAAAAFAaBNABAAAAAAAAAAAAAAAAAADIEEAHAAAAAAAAAAAAAAAAAAAgQwAd%0AAAAAAAAAAAAAAAAAAACADAF0AAAAAAAAAAAAAAAAAAAAMgTQAQAAAAAAAAAAAAAAAAAAyBBABwAA%0AAAAAAAAAAAAAAAAAIEMAHQAAAAAAAAAAAAAAAAAAgAwBdAAAAAAAAAAAAAAAAAAAADIE0AEAAAAA%0AAAAAAAAAAAAAAMgQQIcyc9FFF0Xbtm0bHVtssUUsWLCgWWqYP39+dO3atWAd1113XbPUAAAAAAAA%0AAAAAAAAAAADAxhNAhzJSW1sbN9xwQ6xZs6bekZx55pnRrVu3Zqmje/fu8bWvfa1RHen41a9+1Sw1%0AAAAAAAAAAAAAAAAAAACw8QTQoYzcd999MXPmzGjTpk3dkVRXV8d3v/vdZq3lP/7jPzLrNqzltdde%0Ai6eeeqpZawEAAAAAAKBlqqioiI4dO2Y+d6qsrKx3pLF0Lz0HAAAAAAAAAGg6PomHMnLnnXfWu04d%0Ax1Pw+7jjjotevXo1ay1pvVGjRtV1YM932223NWstAAAAAAAAtEwpZL7XXnvFrrvumvn8Kf9IY+le%0Aeg4AAAAAAAAA0HQE0KGMPPLII3WdxvOddNJJRamn4bqpthRIf/jhh4tSDwAAAAAAAAAAAAAAAAAA%0A6yeADmXin//8Z8yZM6fReLdu3eKII44oSk2f+tSnYsstt2w0/tZbb8XkyZOLUhMAAAAAAAAAAAAA%0AAAAAAOsmgA5lYuzYsfWuU6fx1HH8E5/4RFRWVhalprTugQcemKmloX/84x9FqQkAAAAAAAAAAAAA%0AAAAAgHUTQIcy8eqrrxYcHzlyZBTTiBEjCo5PnDix2WsBAAAAAAAAAAAAAAAAAGD9BNChTAigAwAA%0AAAAAAAAAAAAAAACwqQTQoUy888470aZNm0bjAwYMKEo961t/zZo1MXXq1KLUAwAAAAAAAAAAAAAA%0AAADAugmgQ5lYuHBhwfHu3bs3ey3rWz8Xkv/ggw+KVBEAAAAAAAAAAAAAAAAAAOsigA5lYtGiRQXH%0At9xyyyimbt26FRxfvHhxs9cCAAAAAAAAAAAAAAAAAMD6CaBDmVixYkXB8YqK4v5r3rZt24LjAugA%0AAAAAAAAAAAAAAAAAAKVHAB3KRMeOHUsy6L2u9SsrK5u9FgAAAAAAAAAAAAAAAAAA1k8AHcpEp06d%0ACo6//fbbUUzvvPPORgXmAQAAAAAAAAAAAAAAAAAoHgF0KBN9+/aNNWvWNBp/9dVXi1LPh63fq1ev%0AZq8FAAAAAAAAAAAAAAAAAID1E0CHMrHddtsVHH/66aebvZb1rZ9C8m3atIkBAwYUrSYAAAAAAABa%0AhmXLlsVzzz0XL7/8csyZM6fekcbSvfQcAAAAAAAAAKDpCKBDmRg2bFi96xTyTmHvv/zlL1FMd911%0AV6aWhgYPHlyUegAAAAAAAGg5amtrY+nSpZmQeU1NTb0jjaV76TkAAAAAAAAAQNMRQIcysc8++9Sd%0Ap+B5zowZM+Kee+4pSk333ntvTJ8+vVFNDesFAAAAAAAAAAAAAAAAAKA0CKBDmdh///2jXbt2mfP8%0AjuMp+H3xxRc3e+eHtF5aNye/pnR+4IEHNms9AAAAAAAAAAAAAAAAAAB8OAF0KBNdunSJT37yk3Wd%0AxtNjLvT98ssvx5VXXtms9Vx11VXx0ksvZWpoWFMKy2+99dbNWg8AAAAAAAAAAAAAAAAAAB9OAB3K%0AyJe+9KVGY7kA+CWXXBL33HNPs9Rx7733xoUXXliv6/mH1QkAAAAAAAAAAAAAAAAAQPEJoEMZGTVq%0AVPTv3z9znt95PJ2vXr06TjjhhPjDH/6wWWv44x//mFmntra2USf2JHU+P+WUUzZrDQAAAAAAAAAA%0AAAAAAAAAfDQC6FBGKioq4uKLL64LnifpPBcCX7lyZZx22mmZgPi8efOadO358+fHSSedFKeeemqs%0AWLGiXgA+V0cau+CCC6Jdu3ZNujYAAAAAAAAAAAAAAAAAAE1DAB3KTAqA77333pnz/M7juesUBP/f%0A//3f2HnnnTNh9RkzZmzSejNnzszMk+a78847G3U8z62ZHnfbbbc4++yzN2k9AAAAAAAAAAAAAAAA%0AAAA2n8rNODdQJDfffHOMGDEiFi1aVBcAz4XAc9dz5syJyy+/PK688so44ogj4oADDsgE19Prqqur%0A1zn3smXL4vnnn4+xY8fG6NGj46GHHorVq1fXdTvPhc8bBtE7deoUt9xyS6NQPAAAAAAAAAAAAAAA%0AAAAApUMAHcrQDjvsEDfeeGN8/vOfrwuC50LoDUPiNTU1cf/992eOpKKiIrp37x7dunXLHJ07d47F%0AixfHggULMsf8+fOjtra2bq1Ccza8btu2bdx0000xePDgZv6TAAAAAAAAAAAAAAAAAABgYwigQ5n6%0A7Gc/G7/+9a/jq1/9auY6F0JP8ruh565zUjfzuXPnZo6Gryskv6P5urqg/+Y3v4njjz9+s+wTAAAA%0AAAAAAAAAAAAAAICmU9GEcwEl5itf+Ur86U9/ivbt22euG4bO8wPjhY7c8zbkOYXC59XV1XHHHXfE%0AaaedVoTdAwAAAAAAAAAAAAAAAACwsQTQocydeOKJMXr06Nhxxx0bhcnzw+P5IfKchkHznEKvaTjn%0A0KFD45lnnolRo0Y1004BAAAAAAAAAAAAAAAAANhUAujQCowYMSLGjx8f559/fqYreaGu5usKlxc6%0Acgp1Qu/UqVNccskl8cILL8Ruu+1WhN0CAAAAAAAAAAAAAAAAAPBRCaBDK9G+ffv44Q9/GFOmTInv%0Afve70bNnz4IdzDfmSHJzbLXVVnHBBRfEm2++GRdddFG0a9euyDsGAAAAAAAAAAAAAAAAAGBjVW70%0AK4AWbeutt46rrroqLr/88nj44Yfj3nvvjUcffTSmTp260XMNHDgwPvnJT8YxxxyTeays9JYCAAAA%0AAAAAAAAAAAAAANCSSYtCK1VVVRVHH3105kgWLFgQ48ePj2nTpsU777wT8+bNi+XLl8eKFSsy3cyr%0Aq6ujR48e0a9fvxgwYEAMHz48tthii2JvAwAAAAAAAAAAAAAAAACAJiSADmR069YtDjzwwMwBAAAA%0AAAAAAAAAAAAAAEDrVFHsAgAAAAAAAAAAAAAAAAAAACgNAugAAAAAAAAAAAAAAAAAAABkCKADAAAA%0AAAAAAAAAAAAAAACQIYAOAAAAAAAAAAAAAAAAAABAhgA6AAAAAAAAAAAAAAAAAAAAGQLoAAAAAAAA%0AAAAAAAAAAAAAZAigAwAAAAAAAAAAAAAAAAAAkFGZfQBas1deeSVefvnlmDBhQrzzzjsxa9asmD9/%0AfixfvjxWrlwZ7dq1iw4dOkT37t2jd+/esc0228TQoUNj1113jV122aXY5QMAAAAAAAAAAAAAAAAA%0A0EQE0KEVWrp0afz1r3+NP//5z/HUU09lwuYNrVmzptFYmzZtGo1169YtDjrooBg1alQce+yx0alT%0Ap81WNwAAAAAAAAAAAAAAAAAAm5cAOrQib731VlxzzTVxww03xJIlS9YZNG8YOs89p9BzU3j97rvv%0AzhwpfH766afHeeedF9ttt91m2gUAAAAAAAAAAAAAAAAAAJtLxWabGSgZixcvju9973sxePDguO66%0A6zLXKUyejhQwX9+RfNhzcnOledP8gwYNyqy3aNGiYm8dAAAAAAAAAAAAAAAAAICNIIAOZe7pp5+O%0AXXbZJf77v/87VqxY0Sh0nuQC5B/lSBqG0VeuXJlZb/jw4fH3v/+9yH8CAAAAAAAAAAAAAAAAAABs%0AqMoNfibQ4vzqV7+Kb33rW1FTU5O5zgXOk1x4PCf/3obKD6Hn5sgPtU+bNi0OOeSQ+NnPfhZf+9rX%0ANmEnAAAAAAAAtEadOnWKgw46KObNm5f5EuR8e++9d2y55ZZFqw0AAAAAAAAAypUO6FCmLr300vjG%0AN76RCZ8X6naebEon9PW9Pv9eWj/VcdlllxXpTwIAAAAAAAAAAAAAAAAAgA2lAzqUoV/84hdxySWX%0AZM7zw+E5hTqhV1VVxeDBg2P48OHRu3fv6Nq1a+ZIXSWWLFkSCxcuzByzZs2K8ePHx6RJk2LVqlV1%0A860vhJ6uUz09e/bUCR0AAAAAAAAAAAAAAAAAoIQJoEOZGTt2bHznO98pGDJvOJaC5ieeeGKcdNJJ%0Asfvuu2dC6Bsqhc9ffPHFuPXWW+OOO+6Id999t2AQPT+Eft5558XIkSNjxIgRTbpnAAAAAAAAAAAA%0AAAAAAACaRkUTzQOUgNWrV8dpp51W15m8YTfy3Fj//v3jzjvvjOnTp8fVV18de+2110aFz5P0/L33%0A3juuvfbamDFjRtx+++2x3XbbFVwvd71y5co4/fTTo7a2tkn3DQAAAAAAAAAAAAAAAABA0xBAhzLy%0Am9/8JiZNmlTXcTzJ70BeUVERl156aUycODFGjRpVryP6pkjzfP7zn8/Me9FFF2XWyY0nuVqSCRMm%0AxA033NAk6wIAAAAAAAAAAAAAAAAA0LQE0KGM/OxnP6sXKs8PgHfs2DHuv//++MEPfhDt2rXbLOu3%0Ab98+Lrnkkrjnnnsy5/k15KRarrnmms2yPgAAAAAAAAAAAAAAAAAAm0YAHcrE2LFjY/LkyXUh7/zw%0AeepIfvvtt8enPvWpZqnl05/+dNx6661117kO7LmaUpf2cePGNUstAAAAAAAAAAAAAAAAAABsOAF0%0AKBMPPvhgo7Fc6Pucc86Jo446qlnrOfbYY+Pss8/O1FDIQw891Kz1AAAAAAAAAAAAAAAAAADw4QTQ%0AoUzkdxTPdRpPunTpEv/1X/9VlJouvfTS6Ny5c6OaEh3QAQAAAAAAAAAAAAAAAABKjwA6lIlJkybV%0AC3nnup+ffPLJmRB6MXTr1i1OOumkel3QU03pOtULAAAAAAAAAAAAAAAAAEBpEUCHMvH+++8XHD/q%0AqKOimI488siNqhcAAAAAAAAAAAAAAAAAgOIRQIcysWTJkoLjw4cPj2LabbfdCo4vXbq02WsBAAAA%0AAAAAAAAAAAAAAGD9Kj/kPtBCdOzYMRYvXtxovHfv3lFMH/vYx9ZZLwAAAAAAAKzP8uXLY8qUKZnP%0AwebPn1/v3uuvvx6dO3eOgQMHRocOHYpWIwAAAAAAAACUGwF0KBNdunRpFEBv06ZNVFYW91/zdu3a%0AFRzv2rVrs9cCAAAAAABAy7J69eqYM2dOLFu2LBNGzzdv3rzMeP/+/YtWHwAAAAAAAACUo4piFwA0%0Aje233z7WrFlTbyxdL1q0KIpp4cKFjWpKwfgBAwYUrSYAAAAAAAAAAAAAAAAAAAoTQIcyMWzYsILj%0Ab7zxRhTT66+/vlH1AgAAAAAAAAAAAAAAAABQPALoUCYOOuigguOjR4+OYnr66ac3ql4AAAAAAAAA%0AAAAAAAAAAIpHAB3KxBFHHBHt2rVrNH7bbbcVpZ6cW2+9tdFY+/btM/UCAAAAAAAAAAAAAAAAAFBa%0ABNChTHTt2jW+8IUvxJo1azLXbdq0yZw/99xz8cQTTxSlpkceeSReeOGFTC1Jqiedn3LKKdGxY8ei%0A1AQAAAAAAAAAAAAAAAAAwLoJoEMZ+X//7/9FVVVV3XUuhP71r389lixZ0qy1LFq0KL7xjW80Gk9d%0A2r/3ve81ay0AAAAAAAAAAAAAAAAAAGwYAXQoIzvttFMmhJ7rgp4zefLkOPnkk6OmpqZZ6li1alWc%0AcMIJ8cYbbzTqfv79738/Bg4c2Cx1AAAAAAAAAAAAAAAAAACwcQTQocxceOGFcfDBB9eF0HNd0O+/%0A//448sgjY/78+Zt1/Xnz5sURRxwRDz/8cF34PFfHYYcdFhdccMFmXR8AAAAAAAAAAAAAAAAAgI9O%0AAB3KTGVlZdx9992x5557NgqhP/bYY7HzzjvHDTfcsFnWvv766zPzP/nkk/XG09p777133HXXXVFR%0A4W0HAAAAAAAAAAAAAAAAAKBUSYJCGerSpUuMHj06jjvuuEYh9NmzZ8cZZ5wRe+yxR/z2t7+NBQsW%0AbNJaqaP6b37zm9h9993jrLPOijlz5mTWya2Xjs997nPx+OOPR6dOnZpohwAAAAAAAAAAAAAAAAAA%0AbA6Vm2VWoOiqq6szHcdTV/Lvfe97sXDhwkwoPEmh8JdeeinOPPPM+MY3vhGHHnpopkP58OHDM0ef%0APn2iXbt2jeZcuXJlzJw5M8aPH585xowZkwmWr1q1ql7QPbdG9+7d46c//Wmcdtppzbx7AAAAAAAA%0AAAAAAAAAAAA+CgF0KCPbb799wfFcN/JcODy/O3kKlT/00EOZI19VVVWmk3rHjh1j6dKlsWjRokzQ%0AvKFc8Dw3b24snafjsssuyxxNKc07ZcqUJp0TAAAAAAAAAAAAAAAAAAABdCgr06ZNqwuX58sPhjcc%0Aaziek4Lp77//fuZYn3XNk87nz58f8+bN+4i72bA1AQAAAAAAAAAAAAAAAABoOgLoUIYahsILBcxz%0AY7lO5Zui0PwN12gq61oLAAAAAAAAAAAAAAAAAIBNJ4AOZa5Q9/N86xovFBrf2PC3TuUAAAAAAAAA%0AAAAAAAAAAC2LADqUoaboEl4qc+QTaAcAAAAAAAAAAAAAAAAA2LwE0KEMCWoDAAAAAAAAAAAAAAAA%0AAPBRCKBDmWnqruMAAAAAAAAAAAAAAAAAALQeAuhQRqZOnVrsEgAAAAAAAAAAAAAAAAAAaMEE0KGM%0AbLfddsUuAQAAAAAAAAAAAAAAAACAFqyi2AUAAAAAAAAAAAAAAAAAAABQGgTQAQAAAAAAAAAAAAAA%0AAAAAyBBABwAAAAAAAAAAAAAAAAAAIEMAHQAAAAAAAAAAAAAAAAAAgAwBdAAAAAAAAAAAAAAAAAAA%0AADIE0AEAAAAAAAAAAAAAAAAAAMgQQAcAAAAAAAAAAAAAAAAAACBDAB0AAAAAAAAAAAAAAAAAAIAM%0AAXQAAAAAAAAAAAAAAAAAAAAyKrMPQGs1derUeOmll2LSpEkxY8aMeO+992LZsmWxfPnyqK2tzTyn%0ATZs28dhjjxW7VAAAAAAAAFqZ6urqGDlyZMyfPz+WLFlS794uu+wS3bt3zzwHAAAAAAAAAGg6AujQ%0ACj3yyCNx++23Zx5nzpy53ueuWbMmE0DfGNOnT68Lr+dLv/zTq1evja4XAAAAAACA1qmioiI6deoU%0AK1asiKqqqnr3OnbsmLkHAAAAAAAAADQtAXRoJWpqauK3v/1tXHXVVfH222/XhcvXZ2OD5znnnHNO%0A/PWvf200vtVWW2XC6W3btv1I8wIAAAAAAAAAAAAAAAAAsHlVbOb5gRLw5JNPxpAhQ+Lss8+Ot956%0AKxM8z3U2X9/xUV100UV1a+Qfs2fPjgceeKBJ9wYAAAAAAAAAAAAAAAAAQNMRQIcyd8EFF8Shhx4a%0AU6ZMaRQ6TwoFxXPHR7XbbrvFYYcdljlvGGa/6aabmmBXAAAAAAAAAAAAAAAAAABsDgLoUKZqampi%0A1KhRcdVVV9WFyRuGznNjTdX5PN83v/nNetdp3rTm/fffHwsWLGiSNQAAAAAAAAAAAAAAAAAAaFoC%0A6FCGUtD7pJNOir/85S91Xc9z4/ld0PPHmqLzeb4jjzwytt5660bjq1atir/97W9NsgYAAAAAAAAA%0AAAAAAAAAAE1LAB3K0MUXXxx33XVXXdC8YfA8d929e/f47Gc/Gz/+8Y/j97//fdx3331RUVHRJJ3Q%0A27ZtGyeeeGLBQPujjz66SXMDAAAAAAAAAAAAAAAAALB5VG6meYEiGTNmTPzwhz+s1+E8yb/ec889%0A4/vf/34cd9xxjV6fC6g3hWOPPTZ+/vOfN5r7sccea5L5AQAAAAAAAAAAAAAAAABoWjqgQ5k566yz%0A6gLkDbueV1ZWxjXXXBPjxo0rGD5vap/4xCeiY8eOjcanTp0ab7/99mZfHwAAAAAAAAAAAAAAAACA%0AjSOADmXk7rvvjpdffrkucJ7f9TwFwR999NH41re+1Wz1pMD7rrvuWrCjeqoTAAAAAAAAAAAAAAAA%0AAIDSIoAOZeS6666rO88Pn1dUVMRNN92U6Uje3PbYY4+C45MmTWr2WgAAAAAAAAAAAAAAAAAAWD8B%0AdCgT7733Xjz11FN1wfMk1wX9y1/+cnzuc58rSl3rCqBPnDix2WsBAAAAAAAAAAAAAAAAAGD9Kj/k%0APtBCPProo1FbW1svgJ60b98+LrnkkqLVNWTIkILjkydPbvZaAAAAAAAAaFlWrlwZM2fOjIULF8ai%0ARYvq3Zs+fXpmvE+fPtGuXbui1QgAAAAAAAAA5UYAHcrEM888U+861/38qKOOin79+hWtru7duzca%0AS7XNmzevKPUAAAAAAADQcqxatSqmTZsWy5Yti8WLF9e7N2PGjMxnTr169RJABwAAAAAAAIAmVNGU%0AkwHFM3HixILjhx9+eBRTt27d6l3nOrQ37FABAAAAAAAAAAAAAAAAAEDxCaBDmUidH3Lh7nz77rtv%0AlFIAPWfhwoXNXgsAAAAAAAAAAAAAAAAAAOsngA5lYv78+QXHt9566yimdu3aFRxfsmRJs9cCAAAA%0AAAAAAAAAAAAAAMD6CaBDmVhXoLtHjx5RTAsWLCg4XlVV1ey1AAAAAAAAAAAAAAAAAACwfgLoUCYq%0AKysLji9fvjyKad68eQXHO3bs2Oy1AAAAAAAAAAAAAAAAAACwfgLoUCY6deq0UQHw5jJ79uyS7MwO%0AAAAAAAAAAAAAAAAAAEBjAuhQJnr27Flw/N13341iGjt2bL3rNWvWRJs2bWLbbbctWk0AAAAAAAAA%0AAAAAAAAAABQmgA5lYsCAAZlwd0NjxoyJYnrqqacKjg8cOLDZawEAAAAAAAAAAAAAAAAAYP0E0KFM%0ADBo0qOD43//+9yiWlStXxujRozMdzxsaMWJEUWoCAAAAAAAAAAAAAAAAAGDdBNChTOy33371rlPo%0AO3VEf/DBB2PRokVFqemmm26K+fPnZ84bdmffZ599ilITAAAAAAAAAAAAAAAAAADrJoAOZeKAAw4o%0A2Gk8hc+vv/76Zq+ntrY2fvKTn9TVlF/bNttsE8OGDWv2mgAAAAAAAAAAAAAAAAAAWD8BdCgTH/vY%0Ax+ITn/hEvU7juS7oKQg+d+7cZq3nyiuvjClTpmTOczWlx1TT8ccf36y1AAAAAAAAAAAAAAAAAACw%0AYQTQoYx86UtfqjvPD6LPnj07vvzlLzdbHX/729/i4osvLtiRPfnqV7/abLUAAAAAAAAAAAAAAAAA%0AALDhBNChjJxyyinRp0+fet3Pc48PPvhgnH322Zu9hieffDJOOumkqK2tzVzn15AeP/WpT8XgwYM3%0Aex0AAAAAAAAAAAAAAAAAAGw8AXQoI1VVVXHhhRfW636eHwD/n//5nzjhhBNi4cKFm2X9n//853H4%0A4YfH/Pnz64XOcyoqKuLKK6/cLGsDAAAAAAAAAAAAAAAAALDpBNChzHz1q1+NvfbaK3OeC3/nh9D/%0A93//N3bcccf43e9+F6tXr97k9dKcd955Z+yxxx5x3nnnxapVq+qFzvPX//d///fYbbfdNnlNAAAA%0AAAAAAAAAAAAAAAA2DwF0KDMp6H3LLbfEFltsUXfdMIQ+Z86cTFD9Yx/7WJx11lnxwAMPxNtvv71B%0A8y9dujSmTJkSN998c5xxxhmx/fbbx0knnRQvvfRSvY7n+efpcaeddoqrr756s+0bAAAAAAAAAAAA%0AAAAAAIBNV9kEcwAlZuDAgfGnP/0pjj322KipqakLnjcMiL///vtx/fXXZ46kU6dOma7ouefndzLv%0A06dPzJ8/P1auXFlvrfS8nELh83TevXv3TOf16urqZtk/AAAAAAAAAAAAAAAAAAAfjQ7oUKaOOOKI%0AuPXWW6Nt27aZ6/xAeO46P5iejsWLF9d7Tv7ju+++GytWrKj3/FzQvOFc+WulUPu9994bQ4YMKcqf%0AAwAAAAAAAAAAAAAAAAAAG04AHcrY8ccfH/fff39069atXlg8FxRP8gPkuaOQQs/LD5rnz5cb69Wr%0AVzzxxBOx3377NdueAQAAAAAAAAAAAAAAAAD46ATQocx98pOfjOeeey723Xff9XY/b9j1fF0avqbh%0AnLnnfPzjH49x48bFiBEjNvseAQAAAAAAAAAAAAAAAABoGgLo0AoMHDgw/v73v8cvfvGL2GqrrdbZ%0A/Xx94fP8sHlOoU7oW2yxRVx99dXx5JNPxrbbbruZdwYAAAAAAAAAAAAAAAAAQFMSQIdWIoXEv/71%0Ar8ebb74ZP/3pT2PHHXdcZxfzDT2S3OtTsP3CCy+MN954I84999yoqPD2AgAAAAAAAAAAAAAAAADQ%0A0lQWuwCgeVVXV8e3v/3tzDFmzJi477774uGHH47x48dHTU3NRs2VOpwfdthhcdxxx8Xhhx8eVVVV%0Am61uAAAAAAAAAAAAAAAAAAA2PwF0aMX22WefzHH55ZfHypUr41//+le8/vrrMX369Jg9e3YsXbo0%0Ali9fnulmnoLrXbt2jW222Sb69+8fw4cPz3Q9BwAAAAAAAAAAAAAAAACgfAigAxnt2rWLPfbYI3MA%0AAAAAAAAAAAAAAAAAANA6VRS7AAAAAAAAAAAAAAAAAAAAAEqDADoAAAAAAAAAAAAAAAAAAAAZAugA%0AAAAAAAAAAAAAAAAAAABkVGYfAAAAAAAAAKC0tG/fPoYMGRIffPBB5si3ww47xBZbbJF5DgAAAAAA%0AAADQdATQAQAAAAAAAChJlZWVsdVWW2Ueq6ur693r0aNHbLnllkWrDQAAAAAAAADKVUWxCwAAAAAA%0AAAAAAAAAAAAAAKA0CKADAAAAAAAAAAAAAAAAAACQIYAOAAAAAAAAAAAAAAAAAABAhgA6AAAAAAAA%0AAAAAAAAAAAAAGQLoAAAAAAAAAAAAAAAAAAAAZAigQxlp165dtG3btkUcl156abH/uAAAAAAAAAAA%0AAAAAAAAAaKCy4QDQcq1ZsyZzlLo2bdoUuwQAAAAAAAAAAAAAAAAAAAoQQIcyU+rh7pYQkAcAAAAA%0AAAAAAAAAAAAAaK0E0KFMlWLQu9TD8QAAAAAAAAAAAAAAAAAArV1FsQsAAAAAAAAAAAAAAAAAAACg%0ANOiADq1AKXUeL6VaAAAAAAAAAAAAAAAAAACoTwAdWoE1a9YUuwQAAAAAAADYaDU1NTFv3rz44IMP%0AYtmyZfXuvf/++5n7W265ZVRW+ugbAAAAAAAAAJqKT+GhTKVO4yl4nh5Xr15d7HIAAAAAAABgo61Y%0AsSJeffXVTPh8wYIF9e698cYbUV1dHSNHjhRABwAAAAAAAIAmVNGUkwEAAAAAAAAAAAAAAAAAANBy%0ACaADAAAAAAAAAAAAAAAAAACQIYAOAAAAAAAAAAAAAAAAAABAhgA6AAAAAAAAAAAAAAAAAAAAGQLo%0AAAAAAAAAAAAAAAAAAAAAZAigAwAAAAAAAAAAAAAAAAAAkCGADgAAAAAAAAAAAAAAAAAAQIYAOgAA%0AAAAAAAAAAAAAAAAAABkC6AAAAAAAAAAAAAAAAAAAAGQIoAMAAAAAAAAAAAAAAAAAAJAhgA4AAAAA%0AAAAAAAAAAAAAAECGADoAAAAAAAAAAAAAAAAAAAAZAugAAAAAAAAAAAAAAAAAAABkCKADAAAAAAAA%0AAAAAAAAAAACQIYAOAAAAAAAAAAAAAAAAAABAhgA6AAAAAAAAAAAAAAAAAAAAGQLoAAAAAAAAAAAA%0AAAAAAAAAZAigAwAAAAAAAAAAAAAAAAAAkCGADgAAAAAAAAAAAAAAAAAAQIYAOgAAAAAAAAAAAAAA%0AAAAAABkC6AAAAAAAAAAAAAAAAAAAAGRUZh+Acvb000/HmjVropT0798/tt1222KXAQAAAAAAAAAA%0AAAAAAABAHgF0KFO5wHl6POigg6LUXHzxxXHRRRcVuwwAAAAAAAAAAAAAAAAAAPIIoEMrUGrdz9u0%0AaVPsEgAAAAAAAAAAAAAAAAAAKEAAHVqBUgp8l1oYHgAAAAAAAAAAAAAAAACAtQTQoRUoldB3KQXh%0AAQAAAAAAAAAAAAAAAABoTAAdypSwNwAAAAAAAAAAAAAAAAAAG0sAHcpQqXQ8BwAAAAAAAAAAAAAA%0AAACgZRFAhzJywAEHRG1tbbQE/fv3L3YJAAAAAAAAAAAAAAAAAAA0IIAOZeSxxx4rdgkAAAAAAADQ%0AZKqqqjJfbLxw4cJ4//33693r27dvdO3aNfMcAAAAAAAAAKDpCKADAAAAAAAAUJLatWuXCaDPmzcv%0Apk6dWu9ev379YssttyxabQAAAAAAAABQriqKXQAAAAAAAAAAAAAAAAAAAAClQQAdAAAAAAAAAAAA%0AAAAAAACADAF0AAAAAAAAAAAAAAAAAAAAMgTQAQAAAAAAAAAAAAAAAAAAyBBABwAAAAAAAAAAAAAA%0AAAAAIEMAHQAAAAAAAAAAAAAAAAAAgAwBdAAAAAAAAAAAAAAAAAAAADIE0AEAAAAAAAAAAAAAAAAA%0AAMgQQAcAAAAAAAAAAAAAAAAAACCjstgFAE1rypQp8cwzzxS8d9xxx0XXrl03ew0ffPBB/PWvfy14%0A75BDDol+/fpt9hoAAAAAAAAAAAAAAAAAANh4AuhQZr7//e/HnXfe2Wh8yJAh8aUvfalZathiiy3i%0Axz/+cUycOLHRvbPOOit++ctfNksdAAAAAAAAAAAAAAAAAABsnIqNfD5QwubOnRt333135nzNmjV1%0AR3L++ec3ay1pvfwacsctt9wSS5cubdZaAAAAAAAAaJlqa2tjyZIlmc+XVq1aVe9IY+leeg4AAAAA%0AAAAA0HQE0KGM/OEPf4iVK1dmztu0aZM5kv79+8fJJ5/crLWk9QYMGFBXR66WRYsWxa233tqstQAA%0AAAAAANAyLVu2LMaNGxevvPJK5suY8480lu6l5wAAAAAAAAAATUcAHcrIfffdV+86dRxPwe8vfOEL%0AdQHw5lJRURFf/OIX6zqw57vnnnuatRYAAAAAAAAAAAAAAAAAADaMADqUiSVLlsQ//vGPgkHzE088%0AsSg1peB7vlRbCqQ/8cQTUVNTU5SaAAAAAAAAAAAAAAAAAABYNwF0KBOjR4+OlStXNhofNGhQDBs2%0ArCg1DR48OIYOHVowLP/MM88UpSYAAAAAAAAAAAAAAAAAANZNAB3KxPjx4+tdp07jqeP4fvvtF8W0%0A7777Zmpp6KWXXipKPQAAAAAAAAAAAAAAAAAArJsAOpSJV199teD4yJEjo5hGjBhRcHzixInNXgsA%0AAAAAAAAAAAAAAAAAAOsngA5lYtKkSQXH99hjjyim3XffveC4ADoAAAAAAAAAAAAAAAAAQOkRQIcy%0AMXfu3GjTpk2j8a222iqKaeutt653nWpcs2ZNzJo1q2g1AQAAAAAAAAAAAAAAAABQmAA6lImFCxcW%0AHN9yyy2jmLp3715wfPHixc1eCwAAAAAAAAAAAAAAAAAA6yeADmVi0aJFjcZSt/EuXbpEMaX1C3Vm%0AL1QvAAAAAAAAAAAAAAAAAADFJYAOZaJQyHvNmjVRU1MTxZTWT3U0tHz58qLUAwAAAAAAAAAAAAAA%0AAADAugmgQ5no2LFjwfH58+c3ey0bsn6HDh2avRYAAAAAAAAAAAAAAAAAANZPAB3KRLdu3QqOv/nm%0Am1FMU6dOLTjeuXPnZq8FAAAAAAAAAAAAAAAAAID1E0CHMrHtttvGmjVrGo0///zzUUwvvPBCvetc%0Ajf369StSRQAAAAAAAAAAAAAAAAAArIsAOpSJ7bffvuD4Y4891uy1fNj6bdq0iQEDBhSlHgAAAAAA%0AAAAAAAAAAAAA1k0AHcrEnnvu2SjknbqNP/TQQ/HBBx8Upaa07gMPPJCppaHddtutKDUBAAAAAAAA%0AAAAAAAAAALBuAuhQJvbdd9+68xQ8z1mxYkVcd911RanpF7/4RSxfvrxRTcl+++1XlJoAAAAAAAAA%0AAAAAAAAAAFg3AXQoE7vvvnv07t07c57rOJ7rgv6Tn/wkZs6c2az1zJgxI3784x/XqyWna9eusf/+%0A+zdrPQAAAAAAAAAAAAAAAAAAfDgBdCgTKeD92c9+tq7TeH7H8UWLFsUXv/jFWL16dbPUktY55ZRT%0AMuvm15IeU53HHntsVFVVNUstAAAAAAAAAAAAAAAAAABsOAF0KCNf//rX613nAt/J6NGj49RTT43a%0A2trNWkNa8/TTT48nn3yyrgN7Q2edddZmrQEAAAAAAAAAAAAAAAAAgI9GAB3KyJAhQ+LTn/50veB5%0A7jw93nrrrXHEEUfEzJkzN8v6s2bNyqz/xz/+sW79JLd+etx///1jn3322SzrAwAAAAAAAAAAAAAA%0AAACwaQTQocz8+Mc/jsrKysx5oRD6o48+GsOGDYubb765SddNofM079/+9re6ruf5QfikoqIirr76%0A6iZdFwAAAAAAAAAAAAAAAACApiOADmVm6NChce6559aFwHPyw+ALFiyIL3/5yzFgwIBMYH3u3Lkf%0Aaa30uquuuiq23377OPXUU2P+/Pn1wu4N1/76178eI0aM2MQdAgAAAAAAAAAAAAAAAACwuWTbJANl%0A5YorrojRo0fHc889Vy8Mnh9CT+dvvfVWnH/++XHBBRfE4MGDY++994699torttlmm+jWrVvm6Ny5%0AcyxevDgTWk/H9OnTY+zYsZlj0qRJmXly8+fPnX+dHvfcc8/46U9/WqQ/EQAAAAAAAAAAAAAAAAAA%0ANoQAOpShysrK+Mtf/hL7779/JmReKISeHxZPx6uvvhoTJ06Mm266aYPWyO9wnpsrfzx//tQh/e67%0A746qqqom3ScAAAAAAAAAAAAAAAAAAE2roonnA0pE796949FHH41tt912naHzpND4hhzrem1uPDc2%0AYMCATB19+vQpyp8DAAAAAAAAAAAAAAAAAAAbTgAdyljqPP7cc8/F3nvv3SgcnhQKk2/Msa45cuMf%0A//jHM+v379+/CLsHAAAAAAAAAAAAAAAAAGBjCaBDmevVq1c8/fTTceGFF0bbtm3rdUP/KJ3PN6QT%0AelVVVVx++eXxxBNPRI8ePYq6fwAAAAAAAAAAAAAAAAAANpwAOrQClZWV8V//9V/x8ssvx3HHHfeh%0Anc/XZ32d0JMTTjghXnnllbjgggsygXcAAAAAAAAAAAAAAAAAAFoOAXRoRQYPHhx33XVXTJgwIb75%0AzW9mupM37Ga+rpB5w3B6/uu22mqr+Pa3vx0TJ06M2267LXbcccci7RAAAAAAAAAAAAAAAAAAgE1R%0AuUmvBlqknXfeOX72s5/FtddeG2PGjIlHH300XnjhhRg/fnxMnz49Vq9evc7Xpq7m22yzTQwfPjxG%0AjBgRn/zkJ2OvvfZq1voBAAAAAABoHdJnU7169YrFixfHe++9V+/elltuGZ07d848BwAAAAAAAABo%0AOgLo0Iqljub77rtv5sipra2NmTNnxrx582L58uWxYsWKaNeuXVRXV2c6pvfu3TsqKiqKWjcAAAAA%0AAACtQ4cOHWLo0KGZz67efffdevd23HHHTAgdAAAAAAAAAGhaAuhAPSlc3q9fv8wBAAAAAAAAAAAA%0AAAAAAEDroo0xAAAAAAAAAAAAAAAAAAAAGQLoAAAAAAAAAAAAAAAAAAAAZAigAwAAAAAAAAAAAAAA%0AAAAAkCGADgAAAAAAAAAAAAAAAAAAQIYAOgAAAAAAAAAAAAAAAAAAABkC6AAAAAAAAAAAAAAAAAAA%0AAGQIoAMAAAAAAAAAAAAAAAAAAJAhgA4AAAAAAAAAAAAAAAAAAECGADoAAAAAAAAAAAAAAAAAAAAZ%0AldkHoBxceuml0VJcdNFFxS4BAAAAAAAAAAAAAAAAAIAGBNChjFxyySXRpk2baAkE0AEAAAAAAAAA%0AAAAAAAAASo8AOpShNWvWRClrKSF5AAAAAAAAimvJkiUxbty4WLZsWcyaNavevbFjx0Z1dXWMHDky%0AOnXqVLQaAQAAAAAAAKDcCKBDGSrlgHeph+MBAAAAAAAAAAAAAAAAAFozAXQoQ6Ua8i7lYDwAAAAA%0AAAAAAAAAAAAAAALo0KoIgAMAAAAAAAAAAAAAAAAAsD4C6NCKlGpndAAAAAAAAAAAAAAAAAAASoMA%0AOrSCrue54HmvXr3iK1/5SrRv377YZQEAAAAAAAAAAAAAAAAAUIIE0KHMQ+fpMXc9d+7cuPPOO+Oa%0Aa66Jo48+uthlAgAAAAAAAAAAAAAAAABQYiqKXQDQdHbddde64HkKnacjyQ+jT5kyJY499thMAD2d%0AAwAAAAAAAAAAAAAAAABAjgA6lJEXX3wxrrvuuujWrVu9IHpOfiD9gQceiGHDhsUFF1wQS5cuLVrN%0AAAAAAAAAAAAAAAAAAACUDgF0KCMVFRVx9tlnx+TJk+OMM86oC5znuqGn4Hl+Z/QVK1bEVVddFYMG%0ADYrbbrutyNUDAAAAAAAAAAAAAAAAAFBsAuhQhnr06BG//vWvY+zYsbH33ns36oaeH0RP5zNmzIgv%0AfvGLcdBBB8Urr7xS5OoBAAAAAAAAAAAAAAAAACgWAXQoY3vuuWf84x//iBtvvDG23nrrekH0/PPc%0A9ejRozOvOeecc2LBggVFrh4AAAAAAAAAAAAAAAAAgOYmgA6twKmnnhqvvfZanHvuudG2bdu6DuhJ%0Aw+7oNTU18ctf/jJ22mmn+O1vf1vUugEAAAAAAAAAAAAAAAAAaF4C6NBKdOnSJa6++up46aWX4pBD%0ADmkUPM+F0nPd0OfOnRtnnnlmjBw5MsaOHVvk6gEAAAAAAAAAAAAAAAAAaA4C6NDKDBkyJB599NG4%0A8847Y9ttt60XRM8/z12/8MILsf/++8dpp50W7733XpGrBwAAAAAAAAAAAAAAAABgcxJAh1Zq1KhR%0AMXHixPjBD34Q7du3r+uAnjTsjl5bWxt/+MMfYtCgQXHNNdfE6tWri1o7AAAAAAAAAAAAAAAAAACb%0AhwA6tGIdOnSISy+9NF599dX4zGc+0yh4ngul57qhL1y4MP7jP/4jhg8fHo8//niRqwcAAAD4/+zd%0AB5hcZfk34CeNkEoSQmihhF4EpHcITaR3UYoUFUTKJ6CoqBQLoggCgoKAIKD8QUQQld577y10Qoc0%0AEtITvuvZ45Ldmdlke73v6zpXdt+Zec975pw5OzM5v/cBAAAAAAAAAAAAoLkJoAOx9NJLx7XXXhs3%0A3HBDLL/88rWC6DV/rv49A+vbbLNN7LXXXvHWW2+18egBAAAAAAAAAAAAAAAAAGguAujA57bddtt4%0A5pln4tRTT41+/fp9XgE9VaqOfs0118TKK68cP//5z2PatGltOnYAAAAAAAAAAAAAAAAAAJpOAB2o%0ApVevXnHcccfFSy+9FPvss0/F4HnNauhTpkyJk046qSqIft1117Xx6AEAAAAAAAAAAAAAAAAAaAoB%0AdKCiRRddNC6//PK4++67Y7XVVptnEP2NN96I3XffPb785S/HqFGj2nj0AAAAAAAAAAAAAAAAAAA0%0AhgA6MFebbLJJPP7443HOOefE4MGDawXRa/5c/fvNN98cq6++evzgBz+ISZMmtfHoAQAAAAAAAAAA%0AAAAAAABoCAF0YJ66d+8e3/nOd6oqmx9yyCGfV0GvWQ295u/Tp0+P3/72t7HiiivGX//61zYcOQAA%0AAAAAAAAAAAAAAAAADSGADtTbkCFD4rzzzouHH3441l9//bLgef5esxr6e++9F1//+tdj0003jSef%0AfLKNRw8AAAAAAAAAAAAAAAAAwLwIoAMNttZaa8X9998fl1xySSy88MK1gug1f67+/b777ot11123%0Aqor62LFj23j0AAAAAAAAAAAAAAAAAADURQAdaLSsbj5q1Kg4+uijo2fPnp9XQE+l1dFnzZoV559/%0AfqywwgpVVdQBAAAAAAAAAAAAAAAAAGh/BNCBJunfv3+cfvrp8eSTT8ZWW21VFTyvDp9X/1yzGnpW%0AQD/88MPbetgAAAAAAAAAAAAAAAAAAFTQs1Ij0DG99dZbbbbufv36xUUXXRT/+Mc/4uSTT46JEyfW%0AGUIHAAAAAAAAAAAAAAAAAKB9EkCHTmTppZeuCnm3B6VB8+oQOgAAAAAAAAAAAAAAAAAA7ZcAOnQy%0AKowDAAAAAAAAAAAAAAAAANBYAujQybSXKuOC8AAAAAAAADRV9+7do2/fvlU/9+xZ+7+3+/TpU3Vb%0A3gcAAAAAAAAAaD4C6NAJCX8DAAAAAADQGWTIfL311ouxY8fGhAkTat22+uqrx5AhQ9psbAAAAAAA%0AAADQWQmgQyfUXqqgAwAAAAAAAAAAAAAAAADQsXRv6wEAAAAAAAAAAAAAAAAAAADQPqiADp3Ikksu%0Aqfo5AAAAAAAAAAAAAAAAAACNJoAOncgbb7zR1kMAAAAAAAAAAAAAAAAAAKAD697WAwAAAAAAAAAA%0AAAAAAAAAAKB9EEAHAAAAAAAAAAAAAAAAAACgigA6AAAAAAAAAAAAAAAAAAAAVQTQAQAAAAAAAAAA%0AAAAAAAAAqCKADgAAAAAAAAAAAAAAAAAAQBUBdAAAAAAAAAAAAAAAAAAAAKoIoAMAAAAAAAAAAAAA%0AAAAAAFBFAB0AAAAAAAAAAAAAAAAAAIAqPYt/AAAAAAAAAKB9mTJlSjzzzDMxefLk+Oijj2rd9vTT%0AT0ffvn1jtdVWiz59+rTZGAEAAAAAAACgsxFAB1rM3Xff3Wx9bbbZZs3WFwAAAAAAAB3D7Nmzq8Ln%0AGUSfOXNmrduyrfo+AAAAAAAAAEDzEUAHWszIkSOjW7duTe4n+yi9oAgAAAAAAAAAAAAAAAAAgOYn%0AgA60uM8++6ythwAAAAAAAAAAAAAAAAAAQD0IoAMtrilV0IXXAQAAAAAAAAAAAAAAAABajwA60OIa%0AGyJvSnAdAAAAAAAAAAAAAAAAAICGE0AHWpVQOQAAAAAAAAAAAAAAAABA+yWADnSIaugAAAAAAAAA%0AAAAAAAAAALQ8AXRoh7bZZpuYNWtWdLaq5xk+79GjR9x6661tPSQAAAAAAAAAAAAAAAAAACoQQId2%0A6M4774zZs2dHZ5Ch8+oAesqfN9988zYdEwAAAAAAAAAAAAAAAAAAlQmgQzsPbwMAAAAAAAAAAAAA%0AAAAAQGsRQId2rGbl8I5IgB4AAAAAAAAAAAAAAAAAoGMRQId2TogbAAAAAAAAAAAAAAAAAIDWIoAO%0AHUhHq4guPA8AAAAAAAAAAAAAAAAA0LF0b+sBAAAAAAAAAAAAAAAAAAAA0D6ogA4doOp5VhLPf5dc%0AcsnoSN58880OV7UdAAAAAAAAAAAAAAAAAKArE0CHDuT111+PjqR79+5tPQQAAAAAAAAAAAAAAAAA%0AABpAOhQAAAAAAAAAAAAAAAAAAIAqAugAAAAAAAAAAAAAAAAAAABUEUAHAAAAAAAAAAAAAAAAAACg%0AigA6AAAAAAAAAAAAAAAAAAAAVQTQAQAAAAAAAAAAAAAAAAAAqCKADgAAAAAAAAAAAAAAAAAAQBUB%0AdAAAAAAAAAAAAAAAAAAAAKoIoAMAAAAAAAAAAAAAAAAAAFBFAB0AAAAAAAAAAAAAAAAAAIAqAugA%0AAAAAAAAAAAAAAAAAAABUEUAHAAAAAAAAAAAAAAAAAACgigA6AAAAAAAAAAAAAAAAAAAAVQTQAQAA%0AAAAAAAAAAAAAAAAAqCKADgAAAAAAAAAAAAAAALS9116LOOWUiJ13jlh22YghQyJ69Ijo1q32cu21%0AbT3SzmnkyPLn+s47o8O55JLy7TjwwLYeFQB0KD3begAAAAAAAAAAUEm/fv1i5MiRMXbs2Jg+fXqt%0A29Zff/0YkhceAgAAAADQ8Y0bF/Gd70RcdVXE7NltPRoAgC5PAB0AAAAAAAAAAAAAAABoG++/H7HR%0ARhGvv97WIwEA4H8E0AEAAAAAAAAAAAAAAIC28bWvCZ/Tvtx4Y3nbl7/cFiMBgDYjgA4dyMEHHzzX%0A27t37x49e/aMHj16VP2bS58+faJ///7Rr1+/qn8HDhwYCy64YAwdOvTzJe8HAAAAAAAAAAAAAADQ%0Aqm69NeLOO8vbv/CFiAMOKP4dODADE7VvX3HFVhsiXdB225W3ffZZW4wEANqM1Cm0c5/97w1q/vuX%0Av/yl2fvv1q1bDBs2LJZYYolYcsklq5YVVlghVlpppVhxxRVjkUUWafZ1AgAAAAAAAAAAAAAAxAUX%0AlLftskvE1VdHKLYHANBmvBODDhhGb+4+33///arl0UcfLbt90KBBsdZaa8Xaa69dtWy44YYxfPjw%0AZh8HAAAAAAAAAAAAAADQxdx7b3nbaacJnwMAtDHvxqADyWrlLSWD6JUC7uPGjYvbb7+9aqk2YsSI%0AGDlyZGy55Zax3XbbxeDBg1tsXAAAAAAAAAAAAAAAQCf0wQcR775bu22xxSKWX76tRgQAwP8IoEMX%0Ar4BeHWqfW7i9dL2vvfZavP7663HxxRdHjx49YuONN45dd9019t9//xgyZEizjxEAAAAAAAAAAAAA%0AAOhkPv64vG348LYYCQAAJbqXNgBdS3Xl87qW6nB66VJ9+8yZM+Puu++OY445JpZYYok49NBD4+23%0A327rzQIAAAAAAAAAAAAAANqzCRPK2/r0aYuRAABQQgAd2rlK4e+WWiqpTyi9un3KlClx4YUXxhpr%0ArBFXXXVVKz9TAAAAAAAAAAAAAABAhzF9eluPAACAOvSs6wag7dQMereG6vB5XSH06jFV+rk0vJ63%0AjRs3Lr72ta99/vvc+gUAAAAAAAAAAAAAgIo+/jji0UcjXnkl4pNPIvr2jRg6NGLZZSPWWy+iR4+W%0AXf+bb0Y8/XTx78SJeYF8RP/+EUssEbHqqhErrBCdzuzZEc89F/HCCxHvvBPx6acRPXtGLLBAxNJL%0AR6y1VsTCC7f1KNuvfL5eeili1KiIsWOL4zYzFUOGRAweXBy7q6/e8sduGj26eP288UYxrnz9LLJI%0AxBe+ELHaasW4aHvjxkU8+WSxn/J4yXNNr17F/srX3ZJLRowYUfxrnwHQigTQoR2aOXNmve+bAe9Z%0As2bVWqZOnRqTJ0+uqkieS/48fvz4WstHH30U7733Xrz//vtVyzvvvFN1v/qG06tD6HWF0VszQA8A%0AAAAAAAAAAAAAQAdRKUBZev359ddH/O53EXfdVQSiKxk0KGK33SJOPDFiqaWaN7R77rkRV15ZBELn%0AJsO8e+4ZccQRESuuGB3aQw9F/PGPEdddFzF+/Nzvm+H7LFp32GFFsLq+6hOezX0+r/u1p7xC5jBu%0AuCHi9tsj7ryzCO7Pa3wDB0ZsvHHEoYdG7Lxz84aK8/Vy2WURZ58d8fjjdd9v0UUjDjgg4uijI4YN%0Aa73XdkMceGDEX/5Su+3ii4v25lZpXaXqu5/qM8Z33y3u99e/FsdMfeQ5LyfeGDmyOO8sv3z9HgcA%0AjSSADh1cBr579uxZtVQbMGBAo/r64IMP4vXXX4/XXnstRo0aFc8880w8++yz8eqrr8bsGh/aK1U9%0Ar/lv9e1C6AAAAAAAAAAAAAAA1Nv77xfBzZtumvd9MySdAc6//S3i9NMjDj+8aeueMqUIs595ZsSM%0AGfUf7znnRPzhDxHf+EbEb35ThEQ7krffLp67f/2r/o/JCuk/+UnEqadGnHxyxHe/G9G9e3QpOVHB%0AcccVkyVkdfGGyCrXGVrPJcP8559fBNKbKquu77NPxGOPzfu+771X7L9cdx6/X/1q09fPvM2aFXHa%0AaRG/+EXDj5s85918c7Ecf3zEFVfYbwC0KAF04HMLL7xw1bLBBhvUas8q6o899lg88MADVcs999wT%0AY8aMqbPqueA5AAAAAAAAzWHq1KlVkyVPmjQpxo0bV+u2l19+Ofr37x/LLrtszD///G02RgAAAACg%0Ambz0UsQ22xTB3oaYNq2oQD5hQhHKbGwIOytRP/FE4x6fBd8uuKCogp2B5JVXjg4hq43vsUfE//IB%0ADTZpUsSxx0bccktRMT4re3el4/X//q/p/WSYf8stI849N+Kb32x8P/fdF7HDDsXroCHyu/esZv/O%0AO8W+pOXkxBb77Rdx1VXN09/Uqc3TDwDUQQAdmKc+ffrEJptsUrVUB8wfeeSRuPHGG+PKK6+MF154%0Aoapd1XMAAAAAAACa06xZs+Kjjz6qmjA5w+g1jR07tqp96aWXbrPxAQAAAADN5N13K4fPM9Cc3wEu%0AuGARdn7ttbrD0lmRe9NNi6Uhsor5yJERr75a932WWCJiscUievUqgrpvvJEX1pffL/vIvu6+O2LF%0AFaPdh8+3266o/F5Jz57Fc5/bnffJfZPPVSU33hjx5S9H3HprRN++LTrsDiGP28UXj1hggYh+/YpK%0A1x9/XBy/OVlBqenTI771rYihQyN23bXh63v22Yjtty8qq1eSx+2IERGLLhoxcWLEW28V46np+98v%0A9jct50c/mnv4fNCgYj/l8ZOvv9yfOaFAnm/yGAGAViaADjRYBs3XW2+9quWEE06I//73v3HiiSdW%0AVUkXQgcAAAAAAAAAAAAAoEGyAnN1+Lxbt4ivfCXiyCMjNtggokePOffL8O799xeVzu+5p3YfeR17%0AhnizwFr2UR/5mK9/vXL4vHfviGOOiTjooIjlly+vmH755RGnnFIEemv68MOIvfeOePjhiPnmi3Yp%0Aw8df/Wrl8Pkii0SccELEXnsVgeiaskL8+edH/OlP5QH8Bx4oKmj/8Y91rzfvU9Pjj0ccfnjttjXX%0AjPjDH6JDyWD3jjsWgf4vfrEIclc6BnMShTvvLJ6/668vv/3ggyPWWitiySUbVlV7n30qh88zBH/S%0ASRF77lmEm0v3xe9/H3HFFcXvuT8PPTRi4YWjS/rpTyO+/e05v2+44byP37osu2x52/PPR5x5Znl7%0ATq5x9NHF622FFSr3N3NmxKhRxcQW//53xG23qX4OQKsQQAeabPvtt49tttkmjj322DjnnHOE0AEA%0AAAAAAAAAAAAAqL8MVqbBgyOuuaaoIl5J9+4Rm2xShHgzGH7ppbVvf+mliFtuifjSl+q33rPOKu5f%0AKUD6r39FrLJK5ccNHx7xwx8WwfnddiuC2TU99VQRkv/tb6NdyqB+pWrmWUU7g/W5HyrJcPh5583Z%0A7nHjat+et+2wQxHGriQnFKipUog2qz+X3q89yoD5VlsVkxRk8Lw+kx707188N7ncdFMxCcD48XNu%0Az+fz1FMbFsDPSRCeeaa8PfdD7svS4HnNgHUuGXzO/TltWsSYMcXSFeVrvlJwvKamHJd5rpo1q3Zb%0ABs5vv72YKGBushp6notyyZB87qN8rQ0b1vjxAEA9CKADzaJXr15x9tlnx9ChQ+Okk06qM4Q+e/bs%0AODhn5WqA7Ouiiy5qxtECAAAAAAAAAAAAANCu9O1bBMtXX33e980gelaRzorEL79c+7ZLLqlfAD0r%0ARmel70rVrDOUPmLEvPtYaqkiSJyh+KxQXNPvfhdxxBFFNez25I47Iq69trw9Q///+EfE/PPPu4/N%0AN4/4z38itt46YvLk2rdlNecMP9e3Cn1HteWWRQC9sbbdds6xk1XMawaVM1ReV3C8pg8/jPjVr8rb%0AN9004uqr67cvcyKBrIK+xx7lVe1pPrmvS2WIfF7h80qyavqPf9wswwKAuRFAB5rVCSecEK+++mpc%0Adtlln4fQawbR8+e//OUv9e4v7y+ADgAAAAAAAAAAAADQyWW18PqEz6v17h1x3HFFNe+a7ruvfo/P%0AoPrEieXtWX26PuHzagstFJHXyG+0Ue0A7+zZEeeeG3HaadGu/P735W39+kVcdln9AsvVsnr2iSdG%0A/OAHtdtfeSXiv/8tQuidWXME7NdbL+LIIyPOOGNO26efFhMEHHjgvB9/8cVF5fKach/m8diQfZkh%0A9Fxf9kfLGD26/DWXkz4AQDvWva0HAHQ+5557biyyyCJVP2d4vKbqQHp9F1rP888/H1dddVWceeaZ%0A8Ytf/CJ++9vfVk0W8PDDD8eMmjOqAQAAAAAAAAAAAAA0pyWWKA+S18eeexbV0Gt6662Ijz+e92Mz%0AHF6pqvWuuzZ8HBtsELHffuXtWYht6tRoN95+O+Jf/ypvzxD58OEN7y+rnS+7bHn7Oec0bnxd0QEH%0AlLc98MC8H5d5iwsuKG/PQHtDJlCoduqpDQut0zCffFL79wEDmmcSAwBoQSqgA82uf//+ccopp8TB%0ABx9cFkAv/X1ehNBb1ujRo+Pss8+Ov/3tb/Huu+/Web8BAwbEzjvvHEcddVSsl7OstUOzZ8+OUaNG%0AxWOPPVa1PProo/HEE0/EpEmTyu77+uuvx9JLL90m4wQAAAAAAAAAAAAASnz96xE9GxFxGTQoYpll%0AiqrbNb38csTQoXU/7o03IkaNKm8/5JBotG9/u6giXtO4cREPPxyx2WbRLtx6a8SsWbXbMsD/jW80%0Arr9evSIOPjjixz+u3X7HHRHTp0fMN1/jx9pVrL568Tzl81XtwQfn/bg8xl99tby9sfty2LCInXaK%0A+PvfG/d45n2u+uijOb9/8EExWcaSS7blqABgrlRAB1rEgQceWCt0Xr3QfsLaOUnAiiuuWFXpfG7h%0A8zRx4sT461//Guuvv358/etfjwkTJkRbe/HFF6vGdMwxx8Rmm20WCyywQKy88sqx3377xe9+97u4%0A5557KobPAQAAAAAAAAAAAIB2ZtNNG//Y5ZYrb5vX9c6VKkz36ROx886NH8dGG0VUKpJVn2rWraXS%0AWDIcv9hije9z333L26ZNi3jiicb32dVk+LumSsHyUg89VN622moRK67Y+HF85SuNfyxzt+qqtX/P%0AYo2HHlq8VgCgnVIBHaCLmTJlSuy1117xn//8p1GPv+yyy+LBBx+Mm266KUaMGBFtYfz48VVhcwAA%0AAAAAAAAAAACgE1hllcY/duDAhgfQK1WYzkrUGUJvig02KKqrt9cAeqXtXn/9pvW51FIRiywS8f77%0A5dvd1L47mnfeibjhhoinny6Wt9/OanARn3wSMXVq/fv59NOImTMjes4l9vXww+Vt667buHE31+Op%0A2w47RNx5Z+22G2+MWGONiOOPj9hrr6affwCgmQmgAy1mySWXVPW8nZk1a1bssccecUN+qK2gV69e%0Ascoqq8TQoUOrqp4///zzFauIv/zyy7HlllvG/fffH4suumgrjBwAAAAAAAAAAAAA6LSGDGn8YyuF%0ANucV9n3zzfK2Ndds/Bhq9vF//1e77a23ot1oye0uvUa9PW13S7v++ojf/S7irrsiZs9unj7Hj48Y%0AOrTu20snOkgZZm7qZAKDBhXrpnlltfNf/zri449rt7/0UsQBB0QcdljENttEbLFFxKabFhNizG0C%0AAgBoBf4SAS3mjUofaGhTJ5xwQsXw+aBBg+LEE0+Mgw46KBZYYIHP22fMmBH/+te/4vjjj49Ro0aV%0A7d+vfe1rcdttt0WPHj1aZfwAAAAAAAAAAAAAQCfUr1/z9vfZZ3O/fdy48rbmKMy12GL1W1dbyGB0%0AVuLuatvdkrLq+ze/GfGf/zR/31kFfW4B9ErP77BhTV/vQgsJoLeEAQOKySm22y6DGuW3T54ccd11%0AxZL69o1Yf/2ILbcslg03jFAgEoBW1r21VwhA23jqqafi1zljVokRI0bEY489Ft/97ndrhc+rK6Jn%0AxfTHH388tt1227LH3nXXXXHeeedFe9CtW7dYfvnl46tf/Wqcdtppcccdd8R11R++AAAAAAAAAAAA%0AAADmFt4dOLDp/ZZcj13nutpChoorBfM7+3a3lHffjdh885YJn9dnEoVKIfGW2pc0j622irjttojF%0AF5/3fTOQfscdET/9acTGGxfV6X/4w4j33muNkQJAFRXQAbqIY489NmbNmlWrrV+/fvHf//43lllm%0Ambk+Nu93zTXXxHrrrRfPPfdcWVX1Aw44IPr37x+tGTZfbrnlYu21165a1llnnVhrrbXKAvR33nln%0Aq40JAAAAAAAAAAAAAOggpkwpb+vTp+n9VuojK1m3123uCtvdUtXkd9klYtSoyrcvuGDERhtFrL56%0AxPDhRZX5fI7mnz9ivvnK77/bbkU19YaYNq28rVLfDdW7d9P7oG6bblocN2edFfHHP0aMHl2/x+X9%0AsiBhPu7ooyNOPjkrDrb0aAHo4gTQAbqARx99NG7LmbJK/PSnP42VVlqpXn307ds3LrjggtgoPwjX%0AMHbs2PjTn/4UxxxzTLSWDJq//PLLrbY+AAAAAAAAAAAAAKATqVQpeuLEpvdbqY/2UlG6rurYnX27%0AW8KFF+ZF+uXtGTj/+c8jdtwxonv3+vfXo0fDx1Dp+W2OffnJJ03vg7nr2zfiRz+K+MEPIu66K+LG%0AG4tq548/HlFSdLDM1KkRv/pV8bibbopoxUKCAHQ9DXg3A0BHlQHxUgsuuGAceeSRDepnww03jG23%0A3basPYPpAAAAAAAAAAAAAAAdwuDBLRO8nTChvG3IkGgXBgyI6Nmz6213S/j978vbttgi4oEHInbe%0AuWHh8zRuXMPHMGhQ/fZDQzVHH81lxozo1PI4yeMmK5s//HDE+PERt9ySlQYjNt987hXO778/Yv/9%0AW3O0AHRBAugAndzMmTPj6quvLmvfd999q6qaN9S3vvWtsrYXX3wxHs/ZtgAAAAAAAAAAAAAAOmIA%0A/bXXmt7vq6/Wb11tpVJouStsd3N6/fWIZ5+t3ZbB/r/8pahs3VBTpkRMntzwxw0dWt728ssN76d0%0ALO+80/jHV6rkPnNm4/sbMya6lKxmvvXWET/7WcSdd0Z89FHEpZdGbLBB5ftfe21xPwBoIQLoAJ3c%0Agw8+GOMqzIi2xx57NKq/HXbYIfr06VPWfsMNNzSqPwAAAAAAAAAAAACAVrXKKuVtTzzR9H4r9VFp%0AXZ1puz/7LOKpp+q3rs7gscfK20aOjFhiicb119hCcGusUd725JPRJE8/HTFrVuMfP2BAedukSY3v%0Arylh+M5ggQWKKucPPBBxwQWVA/4ZUAeAFiKADtDJ3XHHHWVtWfl8ww03bFR/888/f2y00UZl7bff%0Afnuj+gMAAAAAAAAAAAAAaFWVrqV+8cWIDz5ofJ/Tp0fcf3/91tVWKo3lrrua1uejj0ZMnFi/dXUG%0AlY6RlVdufH/33NO4x62/fnnbffdFTJ3a+LHcdls0OTBd6v33G9fX+PERzz/ftPF0Jt/8ZsRhh5W3%0A33tvW4wGgC5CAB2gk3vkkUfK2tZcc83o1atXo/tcb731ytoeb+zMawAAAAAAAAAAAAAArWmDDSK6%0AdavdNnt2xBVXNL7P66+PGDeufQexKxQii+eea1rl7EoVmBdcMGKFFaJTmjChvK1//8ZXj7/44sY9%0Adt11I0ozATm2f/87Gu2yy6JJFlusclX1xsjtyNdkW+ndu7xtxoxoU1/9avMF/AGgHgTQATq5pyt8%0AYPvCF77QpD5XX331srbx48fHm2++2aR+AQAAAAAAAAAAAABa3KBBEVtvXd7+hz8UlcwbEyT+3e8q%0AV8Zu4rXbzWqrrYptL1Vp7PXx0UcRl19e3r7nntFpVary/e67jevruusiRo1q3GMHDIjYZZfy9t/8%0ApjgeGzOWF1+MJllrrfK2m29ueD85/jPOiDaVz2+pTz+NNjV0aHnbrFltMRIAuggBdIBObPr06TF6%0A9Oiy9uWWW65J/S677LIV21977bUm9QsAAAAAAAAAAAAA0CqOPLK87eWXGxd8zSrg991X3n7EEeWV%0A1ttSv34RBx9cufL1/fc3vL/jjstKZvV7bjuLSlW+b701YubMhvUzZkzEd77TtLEcckh52yOPRFxw%0AQcP6yWD10UdHk62zTnnbP/5R+RiZm5wQ4Yknok0NHlze9sYb0aZefbW8bfHF22IkAHQRAugAnViG%0Az2fPnl3WvngTP2TU9fg32voDFQAAAAAAAAAAAABAfeywQ8Tyy5e3n3BCxH//W/9+Hngg4vDDy9uH%0ADIn4+tej3cmx9upVXnH6K19pWMD27LMjLrmkvP1LX4pYddXotDbZpHxSgXfeiTj33Pr38cknEbvu%0AGvHee00by9ZbR6y5Znn7UUdF3HZb/fqYPr0Yy+uvR5PttFPEfPPVbsvw+fe+V/8+rrkm4kc/ija3%0AB0yu1AABAABJREFUyiqVX+uNkVXuc5uasr/zNXrWWfUL/QNAM+nZXB0B0P589NFHFdsXXnjhJvVb%0A1+PrWh+VPdDYD6D/88wzz5S1ffLJJzF27Nhobbne+rQB0PqcowHaJ+dngPbLORqgfZk8eXJMmTIl%0Apk2bVnZbddu4ceMq3g5A6/AeGqD9co4GaJ+cnyFiSIW2plz/2m/atOhd0jZp0qSYXo8+e555ZgzY%0AaafoVrPo14wZ8dmee8bkX/4ypmWAfC4VzOf75z+j77HHRvesIF06htNOi+kZ7m2Da3vnatCgmP+4%0A46LvL39Zu/2dd2LW5pvHp+eeGzM32qjux0+fHn1OPz3mP/30KH1mPuvXLyacckrMruc29/zkkxhY%0A0jZj5syY2EbPWb3O0T16xID11oteDz1Uq/mz730vPu3VK6Z/9atzXUePp56KfkcdFT2ffXbOY3v0%0AiG6zZtW63/jx4+v1PPY4/fQYuM02tR8/bVp8ttNOMeX442Pqt78d0b1y/dLuL70U/Y88Mno+9tic%0AsfTtG90mTy57DmbWZ5906xb9tt8+el97be32iy6Kqb16xeSf/jRi/vkrP/aTT6LPmWfG/L///eev%0Ax0pjqe9re75Jk6J/SVv+X8Kn9Ty25l9lleh73XW12madcUZ8st128dnA0qN27nq8914scOqp8dkZ%0AZ8T0XXeN6XvuGTM226x8Ioi6TJ4c/X74w+h9881lN03ceeeYUcc2eX8BQFMJoAN0YnV9EbPAAgs0%0Aqd8ePXpEv3794tOSL0rGjBnTpH67mo3m9sVMIz355JMxderUaA+eeuqpth4CAHVwjgZon5yfAdov%0A52iAtjNjxoz4+OOPK972/vvvV/2b/1/Rq74XaQHQKryHBmi/nKMB2ifnZ7qaXSq03XPPPY3ub80P%0APoglS9pGjRoVo+vZ58q77RYr/OMftdq6TZkS/Y45Jqb/8Y8xeost4qPVV4+pQ4bEZ927x/xjx8aC%0AL7wQw++4I/rXCBHXNHrkyHh8wQVzw6JdWnvt2GTllau2o6Yeb70VA3beOd5bf/14Z9NNY/xyy8XU%0AQYOix4wZ0efjj2PY44/HUrfeGn3efbdit08edFC89fbbEbnUw4LPPBOblLRNGD8+7mtHz1ulc/RC%0AX/5ybFQSQO82c2b0P/zw+Oj88+PNbbaJsSuuGNMGD64KhvceNy4Gv/xyLPbAA7HoQw/VmvAgj5UF%0An3su+pYUg3v44Ydjyptv1v8Yvvrq2uOZMiX6ZuD77LPjnU02iQnLLBNTBw+OnlOnRp8PP4xFHn00%0AFnrqqeheI7ie+73XpEkx9LnnavX19NNPx5iswF0P/bfeOkb+5z9Vx0xN8593Xsz+xz+qjqtxK6wQ%0A0wYMqBpLvp5yfQs/+mhVaLzaR6utFlMXXDCWuPPORr22lxg1KtYqafvggw/iiXoeW/0XWyy2Kmnr%0A8corMf8661Tts/HLLhvTBwyI2aUV3/P/LRZZJKbXyGwMfO212CL3yfTp0fuqq6qW6f37x4df/GLV%0Aayz3zeRhw2JG//4xo0+f6DFzZsz3ySfR/+23q/bREnfcEb0nTChbTz5H92egv45tevHFF+u1rQBQ%0AFwF0gE4sZ/eqpH//0rm8Gq5SAL30dwAAAAAAAAAAAACA9uyFffaJfu+9F4vff3/ZbRkazqUhPl51%0A1XjqsMOiXevePR75wQ9i45/8JAaUhMW7ffZZLPbgg1VLQ7y8667x1tZbR1fw0ZprxujNN48l7rqr%0A7LaFnn66aqmP8cssE08femhscdRRTT6GM6xcaZ9lsH35f/5znn1MXHzxeOLII2O9X/2qSWOZNHx4%0AvPi1r8Wql15aeSzXXDPPPj5ZYol45Pvfjy9cfHG0lUlLLBEfrrFGDCuZgKDPmDFlE1aUevzII2P0%0AVqXx9doybD/83nurlsaYPHRoPJHHTbdujXo8ANRH93rdC4AOWxWkkp49mz7/SKVKItOnT29yvwAA%0AAAAAAAAAAAAAraZHj3js2GPj1Z12anJXGUp+4IQTYlbv3tHeTRs0KO495ZSqKspNMbtHj3jm4IPj%0A+QMPjK7kySOOqAooN1ZWSH/gxBNjZp8+TR9M9+7x6Pe/H29ss02jHj5h6aXj/p/9rKoCd3N4Zffd%0AY9SeezbqsWNWWinu+/nPY8bAgdHWMpA/rUYl8/Yi99c9p54aUxZaqK2HAkAnpwI6QCc2a9asiu09%0AevRoct+V+pg5c2aT+wUAAAAAAAAAAAAAaE2f9egRz37jG/H+uuvGqhdfHINef71Bj5+02GLx/P77%0Ax3sbbhgdyfSBA+P+k0+OpW+6KVa86qqYf9y4Bj0+w+vPHnxwfDJiRHQ1s3v1qppsYOW//S2Wu+66%0A6F7Pa+ln9ewZr+66a7y0995VfTTnMfzU4YfHh2utFateckn0++CDeT5m5nzzxes77BAvfvWrMbuZ%0AJ014Yb/9YsKIEbHKpZfWaywz+vaNl3ffPV7ZbbeqbWkPpg4dGneefnp88dxzY+Ennmh0P5MXXjhe%0A3HvvWOSRR2KB11+Pbp991qh+pg8YUBXsf23HHdvNcwRA59bts88a+VcLgHbvb3/7W+y7775l7S+/%0A/HIst9xyTep78cUXj3fffbdW2yGHHBLnn39+tBd33nlnbLHFFmXtr7/+eiy99NLR1h544IEmPf6Z%0AZ56JQw89tFbbjTfeGOuuu260tk8++SSeeuqpWm1rrLFGDGwHM88BdHXO0QDtk/MzQPvlHA3Qvkye%0APLnq+/Bp06bF+++/X+u2RRZZJHr37h2rrbZa9O3bt83GCNDVeQ8N0H45RwO0T87P0DH0vPfemO+f%0A/4xe99wT3V97rWJgdNaSS8bMDTeM6bvuGjO23rqqCnWHNm1azPfvf1ctPR96KLpXCA1n6HXWSivF%0AzM02i2l77hmzvvjFJq2yx3PPRZ+TTqrVNmvVVWNKSVt7P0d3e+edmP+CC6LX7bdHj+efLztePpt/%0A/pi5xhoxY5ttYtq++8Znw4bVun2+//u/6DZxYq22aV/9asSAAY3bkFmzotdNN8V8N9wQPZ54InqM%0AHp1fuEf06ROzhw2r2oczRo6M6Rn2XnDBaFHTplWNpddtt0XPxx6L7h9/HN1yooPevWP2wgvHrFVW%0AqXr9TNtll4h2/Lew+yuvxHzXXRc9n346erz4YnQbPz66TZoU3aZOLbvvpN//Pqbvs0/Ffrp98EH0%0AfPDB6PXII9HjySejx2uvVXytpc969oxZyy0Xs9ZYI6Zvv33M+NKXIuabr95jfuSRR+LLX/5yrbb7%0A778/NuxgE2UA0HZUQAfoxPKiq0qmT5/e5L4r9VHX+qisJT645ZcbQ4YMifagPY0FgNqcowHaJ+dn%0AgPbLORqg7eT/PfTp02eutw0ePDj69evX6mMDoG7eQwO0X87RAO2T8zO0QzvvXCwpA6YZ4P3kk+L3%0A/D5yiSWiR79+kTWIO9UV1N/6VrGkCRMi3nmnCC5nteUFFohuSywRPXv1qgojzd8c69t004jbbitr%0ArvytcDs+R+ftZ59d/DxpUsSHH0ZkyDornA8eHN0WXzx6de8eWe+84nSq3/lOWVOTv/Xeb79iKdHj%0Af0vGmFvtm/UDDyyW9jCWxlpvvWKph/7zOlZWXjnioIPmtOVrLEPoeexMmxaRk+4OHBjdFlooevbu%0AXfV6a8x5xuQ2ADSVADpAJzagjhnPJpbMjtYYlfrwAQUAAAAAAAAAAAAA6FTmnz9i+eWjy1lggWKh%0AYfr3LxaorwycjxjR1qMAgDIC6ACd2IILLlixffz48U3qd+rUqTEtZ9aq5/oAAAAAAAAaIyucr7vu%0AujFu3Lj49NNPa9222mqrVVU/r6tCOgAAAAAAAADQOALoAJ3YIossUrH9/fffb1K/dT2+rvUBAAAA%0AAAA0Rvfu3aNfv35VE+P26tWr1m19+/atug0AAAAAAAAAaF7dm7k/ANqRxRZbLHr37l3W/tZbbzWp%0A37oeP2LEiCb1CwAAAAAAAAAAAAAAAAC0LQF0gE6sW7duseyyy5a1jxo1qkn9vvzyyxXbl1tuuSb1%0ACwAAAAAAAAAAAAAAAAC0LQF0gE5uzTXXLGt76qmnmtTnE088UdY2fPjwGDp0aJP6BQAAAAAAAAAA%0AAAAAAADaVs82Xj8ALWz99dePv/71r7Xann/++ZgwYUIssMACjerzgQceqLgeAAAAAAAAAAAAAADq%0A8PbbxdKall02YqGFotP45JO8IL5Fuu4xYUIMfuml2m3zzx+x3HLF8wgA0IUIoAN0cltvvXVZ26xZ%0As+LWW2+NPfbYo8H9ffjhhxUroFdaDwAAAAAAAAAAAAAA/3PhhREnn9y667z44ogDD4xO4/HHI7bY%0AokW6zvJum1W64YADIi65pEXWCQDQXnVv6wEA0LJWXnnlWLbCbGtXXnllo/q76qqr4rPPPqvV1q1b%0At9hxxx0bPUYAAAAAAAAAAAAAAAAAoH0QQAfoAvbbb7+ytmuvvTZGjx7doH4yeH7uueeWtY8cOTKG%0ADx/epDECAAAAAAAAAAAAAAAAAG1PAB2gCzjkkENivvnmq9U2Y8aM+MlPftKgfi6++OJ48cUXy9qP%0AOOKIevex9NJLV1VMr7lkGwAAAAAAAAAAAAAAAADQ9nq29QAAaHmLLbZYHHzwwXHeeefVar/00ktj%0Axx13jL322muefYwaNSqOOeaYsvYvfOELseuuuzbreAEAAAAAAAAAAAAAOp2TTioWGm/kyIjPPmuR%0ArseOHRv33HNPrbZNN900hgwZ0iLrAwBoz1RAB+gifv7zn1f84Lv//vvHFVdcMdfHPvHEE7HVVlvF%0AhAkTym47++yzo3t3f04AAAAAAAAAAAAAAAAAoDOQGAQaZPLkyfHOO+/Es88+Gw888EA888wz8fbb%0Ab8enn37a1kNjHoYOHRoXXXRRWfu0adNin332ie233z6uu+66+OCDD2LWrFkxfvz4uOuuu+KQQw6J%0A9ddfv2o/lzr66KNjiy22iLZw5513Rrdu3ea61DW2ESNGzPOxAAAAAAAAAAAAAAAAANAV9WzrAQDt%0AW4bNr7766qqw+YMPPhijR4+u876LL754bLjhhlXLHnvsEUsssUSrjpV523XXXeOUU06J448/vuy2%0AG264oWqprx133DF+/etfN/MIAQAAAAAA5pg+fXq8++678cknn8TEiRNr3ZaT52b7YostFvPNN1+b%0AjREAAAAAAAAAOhsBdKCi+++/P84444z417/+VVUNO3322WdzfUxe5JNh9VyOO+642GmnnaoqZG+y%0AySatNGrq40c/+lH06dMnvve9732+bxtqv/32iwsvvDB69erV7OMDAAAAAACoNmPGjHjjjTdiypQp%0AMWnSpLKJlMeOHRsLLbSQADoAAAAAAAAANKPuzdkZ0PHlxTtHHnlkbLbZZvHPf/4zZs6cWRU8z6Vb%0At27zXKrvm4+79tprY/PNN4/vfOc7MXny5LbeNGr47ne/G/fdd1+svfbaDXrcoosuGpdddlnV0rt3%0A7xYbHwAAAAAAAAAAAAAAAADQNlRABz73+uuvx3bbbRcvv/zy59XOM1ReU3UQvVTNgHrNtnT++efH%0AbbfdFjfccEMss8wyLb4d1M/6668fjz76aNx6661x+eWXV/2blUJKDRo0KDbddNPYc889Y++9925y%0A8DyrlDSHtdZaKx544IFm6QsAAAAAAAAAAAAAAAAAKAigA1XefvvtqpDxu+++W/V7pZB5Q9ur2zKI%0AnqH2rKr+4IMPxvDhw5t17DTN1ltvXbWk8ePHVx0Dn376acw///wxdOjQqqrn7dHAgQNjgw02aOth%0AAAAAAAAAAAAAAAAAAECnIoAOxKxZs2K33XarCh7XFTCvrmaeevXqFQMGDIi+ffvG5MmTY+LEiTFj%0AxozPby+tgp6/57/Zf64nQ+g9evRo4a2iMbLaeS4AAAAAAAAAAAAAAAAAQNfUva0HALS9s846Kx57%0A7LFaFcur5c9LLLFEHH300XHDDTfEW2+9FdOmTYuPP/646uf8N38fPXp03HjjjXHsscfGUkst9Xkf%0A1eHz6r4ff/zxqvUBAAAAAAAAAAAAAAAAAND+CKBDFzd9+vQ49dRTa1Utrw6NDxs2LC666KJ47bXX%0A4vTTT49tt902hg8fXrGfxRdfPL70pS/FaaedFq+++mr8+c9/jkUWWaRW+Ly631xfrhcAAAAAAAAA%0AAAAAAAAAgPZFAB26uOuvv76qinm16srlX/ziF+PRRx+Ngw46KLp3b9ipIoPmBx54YDzyyCNV/dSs%0AqJ7GjBkT//rXv5ppCwAAAAAAAAAAAAAAAAAAaC4C6NDF3XjjjWVtQ4YMqQqIZ1XzplhsscWq+sn+%0A6rNeAAAAAAAAAAAAAAAAAADalgA6dHGPP/745z9npfKsXn7UUUfF8OHDm6X/7Of//b//V6sKev5c%0Ac70AAAAAAAAAAAAAAAAAALQPAujQznzwwQetur433nijKnRe05577tms66jZX/W63nzzzWZdBwAA%0AAAAAAAAAAAAAAAAATSeADu3MSiutFL///e9j9uzZrbK+iRMnlrWNGDGiWdex9NJL12u9AAAAAAAA%0AAAAAAAAAAAC0LQF0aGcmTJgQ3/3ud2PttdeO+++/v8XX16NHj7K2KVOmNOs6pk6dWq/1AgAAAAAA%0AAAAAAAAAAADQtgTQoZ166qmnYtNNN42DDjooPvrooxZbz5AhQ8raXnjhhWZdR6X+Bg8e3KzrAAAA%0AAAAAAAAAAAAAAACg6QTQoR377LPP4tJLL40VV1wxzj333Krfm9uyyy5b1u9ll13WrOv4y1/+8vnP%0Aua5u3bpVrRcAAAAAAAAAAAAAAAAAgPZFAB3aqQxp55KB7fHjx8dRRx0V66yzTjz44IPNup4NN9yw%0A1jpzfRdddFE88MADzdL/fffdF3/+85+r+q5pgw02aJb+AQAAAAAAAAAAAAAAAABoPgLo0M4ssMAC%0AtSqS1wyiP/HEE7HJJpvEN7/5zRgzZkyzrG/nnXeu9Xuua+bMmbHTTjvF3Xff3aS+77jjjthll11i%0A1qxZZbdl/wAAAAAAAAAAAAAAAAAAtC8C6NDOjBo1Kr7+9a+XtVdXEJ89e3ZcfPHFscIKK8R5553X%0A5PVtvPHGseqqq5ata+zYsbH11lvHoYceGm+++WaD+nzjjTfiG9/4RnzpS1+q6qd67NXB+pVWWik2%0A22yzJo8dAAAAAAAAAAAAAAAAAIDm1bOZ+wOaaKGFFopLLrkkvvWtb8Xhhx8eTz/99OcB7ppB7nHj%0AxlXdftFFF8Uf/vCHWHfddRu9zl/+8pex6667fl5pvbrqelZCv/DCC6uW7D8D6RlWHzFiRAwcODD6%0A9OkTU6ZMiU8++SRef/31ePbZZ+PWW2+NRx999PNxVo+5Wv7+i1/8oknPEQAAAAAAAAAAAAAAAAAA%0ALUMAHdqprEz++OOPxznnnBMnnnhiTJgwoWIQ/bHHHosNN9wwDj744Dj11FNjyJAhDV7XzjvvHPvt%0At19cfvnlZSH06qrlDz/8cDzyyCPz7Kv6/jXHWfP3r3zlK7Hbbrs1eIwAAAAAAAAAAAAAAAAAALS8%0A7q2wDqCRunfvHkcddVS89NJLse+++9YKd9cMeM+ePbuqEvoKK6wQf/rTnxq1rgsuuCA22WSTsqrl%0A1UH0lLfNayl9TLW8bf31148///nPjRofAAAAAAAAAAAAAAAAAAAtTwAdOoBhw4bFZZddFnfddVes%0AssoqZVXGqyuVjx07Ng477LCqoPejjz7aoHX07t07brrppthrr73Kgu41K6LXZ6n0+F122SVuueWW%0A6NOnTxOfDQAAAAAAAAAAAAAAAAAAWooAOnQgm266aTz55JPx29/+Nvr3719nEP2RRx6JDTbYoCqM%0APm7cuHr3n+HwK6+8Mi6//PIYNGhQrYrmDVGzYvrAgQPj4osvjn/+85/Rr1+/BvUDAAAAAAAAAAAA%0AAAAAAEDrEkCHDqZHjx5xzDHHxEsvvRRf/epXy6qNV4e/Z8+eHX/6059ixRVXjIsuuqhB69hnn33i%0Atddei9NPPz2WW265qnXUXCopvc+IESPiN7/5Tbz66qtxwAEHNGGLAQAAAAAAAAAAAAAAAABoLQLo%0A0EEtssgi8be//S1uv/32WGmlleqshv7xxx/HIYccEhtuuGE88cQT9e5/gQUWiKOPProq6P7oo4/G%0A73//+6pg+pprrhlLLbVU1e3du3evqnCev2d7BuLPOuusePjhh+Pll1+O733vezFkyJAWegYAAAAA%0AAAAAAAAAAAAAAGhuPZu9R6BVjRw5Mp566qn43e9+Fz//+c9j0qRJn1dBr/43g+gPPfRQrLfeelVh%0A9F/+8pcxaNCgeq9jrbXWqloOP/zwFtsOAAAAAAAAAAAAAAAAAADangro0An07Nkzvv/978eLL74Y%0Ae+21V61q6DWD6LNmzYrzzjsvVlxxxbj44ovbaLQAAAAAAAAAAAC0pbykrHSh4Q48sPx5vOSSth4V%0AAAAAADSdADp0IosttlhceeWVcfPNN8cKK6xQK4ieIfRcsu2jjz6Kb37zm7HxxhtXVU8HAAAAAAAA%0AAAAAAAAAAIAkgA6d0NZbbx3PPPNMnHLKKdG3b986g+gPPPBArLPOOnHUUUfFJ5980qZjBgAAAAAA%0AAAAAAAAAAACg7QmgQyfVs2fP+OEPfxgvvPBC7L777rVC6ClD6GnWrFlx7rnnVlVMv/TSS9totAAA%0AAAAAAAAAAAAAAAAAtAcC6NDJDR8+PK6++uq44YYbYtlll62zGvqHH34YBx10UGy22WZV1dMBAAAA%0AAACgrfXu3TtWWWWVWG655WLQoEG1lmzL2/I+AAAAAAAAAEDzEUCHLmLbbbeN5557Ln7+859Hnz59%0A6gyi33vvvbH22mvHd7/73Zg4cWKbjhkAAAAAAICurWfPnjFs2LBYcMEFq/6Pq+aSbXlb3gcAAAAA%0AAAAAaD4C6NCF9OrVK3784x/H888/HzvvvHOtEHrKEHqaOXNm/P73v48VVlghLr/88jYaLQAAAAAA%0AAAAAAC0hLx0rXQAAAAAAqgmgQxe05JJLxrXXXhv//ve/Y5lllqmzGvoHH3wQBxxwQIwcObKqejoA%0AAAAAAAAAAAAAAAAAAJ2bADp0Ydtvv31VsPykk06K3r171xlEv/vuu2PNNdeMY489NiZNmtSmYwYA%0AAAAAAAAAAAAAAAAAoOUIoEMXN99888UJJ5xQFUTfYYcdaoXQU4bQ08yZM+PMM8+MFVdcMa644oo2%0AGi0AAAAAAAAAAAAAAAAAAC1JAB2oMmLEiLj++uvjuuuui6WXXrrOaujvvfde7LfffrHlllvGCy+8%0A0KZjBgAAAAAAAAAAAAAAAACgefVs5v6ANjJp0qSYOHFiDBgwIPr379/ofnbaaafYZptt4pRTTonT%0ATjstpk2b9nkV9Op/M4h+5513xhe/+MU46qij4qSTTop+/fo127YAAAAAAAAAAAA0xYQJES++GPHK%0AKxHjxkVMnBjRs2fEkCHFsuKKESuvnNdEte64Pv444oknIl57LWL8+IgZMyIGDIj4whcittqq8f2+%0A+27EU09FvP56xCefRMyaldvbO7p3HxwrrDAuuopPP4146aWIUaMixo4tnovcx7nPBw+OWHbZiNVX%0Aj+jRo61HSl3eeSfi6acj3nij2H+zZ0cMG1Ys+ZpdbrmWW3euK19Dee7I11Suf+rUiAUWKI6hhReO%0AWHfdiIEDW24McxvbM89EZN2g994rjvVevSKGDo3YZZfiXwAAAIDmJIAOHczUqVPjpptuigceeKBq%0AySrk48ePj1n5Pwb/06NHj1hggQVi5ZVXjg022CA23HDD2HbbbaNv3771Wsf8888fP/vZz+KAAw6o%0ACpjfcMMNn4fPU3U19BkzZsQZZ5wRV1xxRZx++umx9957t8g2AwAAAAAAAAAAzE2Guf/974g77oi4%0A884i4D0vGdjcfPOII46IGDmy8euuFGL/7LM5P2fI/NJLIy64IOKRR4ogaakcR80AeoZvR4yofZ+l%0Aliraq2UANfu86KKIZ5+tNLJ+scUWS1cMoM9rzDXlpWlLLlkEcmu65JKIAw6IZpksYJFFiqBvTbkv%0A57VfJk+OuOGGiNtvL/Z7hnPr2o5qGR7eeOOIQw+N2Hnn1p+EoDV97WsR//d/tdsOPDDi4oubp/81%0A14x48snabb/6VcQPf9iwfjL0fd55EVdfPe/X7gorZKGdiGOOiVhssWiyfE3eeGNx/DzwQMSUKXO/%0Af/fuEWusEbH77hGHH15MbNBYJ50UcfLJtdtOPLFor5bH9FlnFc/NmDGV+8mJFZpyDgMAAACopHvF%0AVqDdeeutt+K4446L4cOHx+67715Vnfzee++Njz/+OGbOnFkVCK9e8vcxY8bEfffdVxUM33PPPWPx%0AxRePo48+Ol7JKX3radlll43//Oc/cc0118SSSy5Z1XfNEHp1EP3dd9+NffbZJ7beeut4Maf+BAAA%0AAAAAAAAAaAVZEThDxFmZeP/9I/785/qFz6urkf/jHxFbbBGx0UZF0LO5PfZYEVb95jcjHnqocvi8%0AMW6+OWKllSKOPrqu8HnzyWrh++1X3p6h+uZw5ZXl4fOlly5C+XUZPboIV2dV7D33jPjDHyKef37e%0A4fOUVa0ztL7rrhGrrRZx333RaR12WHnbVVcVof+mevjh8vB5VuQ+6KD695GB6kMOiVh++Yjf/KZ+%0Ar92sbn/66cVjMqw9bVo0yi9/WQS311sv4oQTikkM5hU+T/kafuKJiJ/+tJgUIvupz3HXUDNnRvzg%0ABxGrrx5x/vl1h88BAAAAWooAOnQAZ555ZlU18wyTjx07tlbYvDoIXmmpeb8JEybE2WefHV/4whfi%0AV7/6Va0w+bzsuuuu8fzzz8ePfvSj6NWrV51B9Ntvvz3WWGON+OEPfxiTc2pZAAAAAAAAAACAFpSh%0A7uuvj5g+vWn9ZOXjDTYoqqg3lww5b7pp8wfbs+L59ttHvP12tJpKlc6zQvlbbzW977/8pbzt61+f%0Ae2Xyl14qKntnFfimeO65iC23jLjwwuiUNtssYpVVarflpX2XX970vv/0p/K2XXYpJoOo72suw9UX%0AXBAxa1bD15/b8bOfRWy3XTGpQEP98Y/1n6yiLhMnRvzkJ8VkBvlzc8lQ/Y47FqH8DKIDAAAAtAUB%0AdGjHMjS+1VZbxbHHHhtTpkypGDivVjNsXq1SIH369Onxk5/8JDbddNOq6un11adPn/jlL38Zzzzz%0ATHzpS18qC7BXj2XGjBlV1dlXWmmluPrqq5vleQAAAAAAAAAAAGioIUMiVl21qG6+1VZFpeOsWFyX%0ADLHuvnvEI480fd1ZGTorc5dWVO7fvxjTyJERa61V/7BuzVD7oYeWB3YHDy7CvFnNPSuuL7hgNKsM%0AMa+7bu22vITsssua1u/LL0fcf3/ttrwUrVLgvb4GDoxYeeViQoHc7/nvcstFdK/jitmcvOBb34q4%0A9troMlXQM/TdFBm2zgkASuWxWR+33FLsm3ffrXx7HgPLLBOx/vrFMf2FL+Q1jJXvmxMh5OupuQLg%0APXoU687XZ647Q/z5murXr+7H/OtfxaQJzSWryN90U3l7nr/yPLb55sUxPf/8zbdOAAAAgFIC6NBO%0ATZw4MbbYYou48847awXP61IplF7XfbK/+++/P0aOHBnjxo1r0LiWX375uPHGG+Pvf/97DB8+vM5q%0A6G+//Xbsvffese2228bL+b8EAAAAAAAAAAAALWjEiIijjor4z3+K6uBjxkQ8+2zEffdF3HprUS39%0AjTci8pKpK64ogqWlZsyI2HvvxlVUrmm//YoKzTUrQ99+e8TYscWYMjT72GMR778f8fTT9QuvTppU%0ABFOrw+cZqM7fs5J01iJ56qliHRl+z99vuOGTWGedD6K5VAqFX3pp0/qs9PhNNikCwPW16KJFgPya%0Aa4qK1uPHRzz/fPG85H7Pf/MStgkTIq6/PmKnnSr3c/DBzVPRvb3JY6s0PJ3HSr4eGuuvfy2vPr/s%0AskWofF5efbXy5Awpg955THzwQXG/Bx8sjulnnilezzlJQAbDSz3xRPHab4zevSO23Tbi3HOL12Ru%0AV647f85133VX8ZrKc0I+b8cdV0xyUCrHds450WRZ9yfPT9WGDYs488yI0aOL81futzvvLI7pfE7+%0A8pfiNQAAAADQ3ATQoZ3ab7/94sn81rJGdfGaalY8n9dSqrq/F154Ib72ta81anx77LFH1eOPO+64%0A6NWrV51B9FtuuSVWW221OP7446uquAMAAAAAAEB9zZw5Mz788MMYM2ZM1f811VyyLW/L+wAA0HVl%0AteLddou4994ifHzWWRHbbx+x+OJ1P2bQoIivfrUIlmZ4MwOoNb3+esR55zVtXM89V/ybVZuzOnKG%0AU7Oacq9e5fddbbUi/DwvGTbNYG4aOrSoHP7nPxcVvitV915vvZmx8cZ1lJhuhLzUbL75areNGlUE%0AvBujrgrqBx4478fmJXAZds7JBt55J+JPfyqOg5yEoK4aLll9fscdi/1x443FcVBTTkxw6qnR6WRY%0Aep99ytvzOWusShXUcxKAudTP+bzafKUJHvJ18bvfFUHv/fePWGih8sfmaykncnj00Yjjjy+//ZJL%0AikkI6mvJJSN+85viNZXHw3e+U4TbS88H1fI1tvrqEb/+dcSLL0ZsuWX5fU46qXKwvjHnjrTDDkXQ%0A/P/9v4jhw8vv27dvMcHAiis2bZ0AAAAAlQigQzt0xRVXxPXXX/95ULxmuDt/nm+++WKnnXaKc845%0AJ+66666qauMTJkyourgm/83f77777vjjH/9YFRTv06dPWR81A+KX5DevjdC3b9849dRT46mnnoot%0At9yyLOxePf7p06fHr3/961hppZXimoZ8wwsAAAAAAECXNm3atHj++efjlVdeifHjx9dasi1vy/sA%0AANB1ZVg5L0naeOPGPT7DmzWrDVfLasjVlcYbKwOr//533RW3GyurWWd4fv31o1UNGVJ5WzLE3xhZ%0AxfnNN8sDtXvtNe/HZvg3q5vnZAPzCj1XkhWvb7qpfEKArL6dFdQ7m8MOK2+78sryIHh9ZAD88cdr%0At+XzeNBB837saacVlcVLXydZ9fu7363f+nN///KXET/6UfltJ54Y9XbffRHf/37EAgtEg2XF8Xxt%0A5+QPpZNEXH55NIsvfSnin/+sXG0daEfy2umcXWPy5OLfCoXDAIAmeOON4kNAzWXppdt6VABdhgA6%0AtDMZ4j7hhBNqtVWHxTN4/r3vfS/efffduO666+I73/lObLrpprHYYovFgAEDonv37lX/5u+bbLJJ%0AHHroofH3v/893n///fjpT39aFRiv7q9mvyeffHLFSun1teKKK8att95aFZzPdddVDX306NGx1157%0AxXbbbVd1QRAAAAAAAAAAAEBTNCZ8XCorZ+++e+22t96KuOeepvWbVYsrVUluqlNOiVhllWgTlaqT%0AZ5C5MfNCVQqu534YMKB19vt660UceWTttk8/LarVdzZrrlk+YUFu61//2vC+KlVO33XXiGHD5v64%0AqVMjzj67vP3kkyN23rnh4/jZzyLWXrt227PPRtx2W/0e39RjKCuyn39+eXtjntNSGTq/6KLyCRKA%0ANpSz0uS1z9dfH/Gb30QcfHDE5psXf0w22ihis82Kf/P3bM/b8355/1dfbfqsNgAAAG1AAB3amdtu%0Auy1effXVz0PiKcPbiyyySFW189/85jcxePDgBvXZv3//qpD5/fffH0sssUTZ7W+99VbcfPPNTR77%0A3nvvHS+++GIce+yx0bNnzzqD6DfddFOsvvrqTV4fAAAAAAAAAABAczjggPK2Bx5ofH+9e0f8+MfR%0A7BZZJOI734k28+UvRyy8cO22rBj+r381rJ8MP//jH/XbDx1pv7dnlY6bCy5oWB+TJkVccUV5+6GH%0A1m/CgQ8/rN221FJFFfLG6Nkz4vjjy9v//OdoNXkZZIb7a3rkkabnTL/1rYjhw5vWB9AMZsyIuOWW%0AiMMPLwLmX/1qMWvGVVdFPP108cestABY/p7teXveL++/997F47Of7C/7BQAA6AAE0KGd+fe//13r%0A9+rK59dff32sl7PiNcFqq61W1U/v/N+NEv/5z3+iOfTr1y9OO+20eOKJJ2LzzTcvq6xeHayf1pgp%0AbwEAAAAAAAAAAFrAuuuWtz34YOP722WXiAUXjGb39a8Xwdu2kuved9/6VTOfm2uuKcLMNWVtlZao%0AGD+vAPF88zXffm/PvvKViCFDarc98UQRmK6vv/2tfL8tt1z99tv//V952yGHFJM1NOV1NmBA7bZ7%0A7ok2PXdMnlzkTpviG99o2uOBJsrZMs47L2LHHSN+9KOIhx7KC5/L75dB8ilTihd+hs7z3/y9UsA8%0AH5/9ZH/Zb/ZfOisHAEAlDz8cceONtZexY9t6VEB798or5eeObGsgAXRoZx7ONwb/k+HtDGwfcsgh%0AsfbaazdL/xlC//a3v10WDH+kId8i18Mqq6wSd9xxR1x++eVV1dtL1wcAAAAAAAAAANBeDBtW3vbq%0Aq43vb4stmjScVu+3qVXDb7op4oMP6t9HpcD6/vtHdO/e9vu+Kfu9PZt//oiDDipv/9Of6t9Hpftm%0Ate7/1aWp0/TpRe6y1B57RJP06BGx0Ua120aPjnj77eiw546FF45YeeUmDQlorDffjDjuuCIgfuGF%0AEWPGzLktQ+WffFKExt96K+Kll4rwxhtvFI/Ltvw3f8/2vD3b8v75uJqh9Ow3+8/15PrycQAAdcn3%0AC9ttV3tp6qxXQOd3+eXl545sayABdGhnXn311c+rhFfbt9KUsU2wzz77fP5zrivD4a+99lqzrqPm%0Aul566aX47ne/Gz3y214AAAAAAAAAAIAWlLmvP/wh4tvfjth444hll41YaKEigJuXZlVaKlUVHz++%0A8WNopnojrdZvQ6uGr7lm7baZMyP++tf6PT4DwnfcUb9ge0O8806R5zvqqIiRI4vK3Bnm7dOn7v2e%0AS2lYOYvY5vZ0RvmaKA2LX3FFxMSJ837sY48VS01ZPb5SqL1U1sfJosA1ZeXyFVeMJlt66fK2xmQx%0Asjjxv/8dceKJEbvtFrHqqhHDh0cMHFhMjFDX8fOLX3SMcwcwF7NnR1x2WcTXvhZx++3F79UyPJ4B%0A8XxzkX9oMjyefyhq3qeuPvN+ef98XD4++6l5ws375PpyvRkEmVefAAAArazCV6ZAW5owYUJZ24rN%0A8S1rDcsvv3y91ttc+vfvH2eccUYcdNBBcfjhh8e9997bYusCAAAAAAAAAAC6ns8+K7Jj554b8fDD%0AzdNnU0KkGVxtbhn2zSB9e5Bh8SeeKK9qfswx835s7qfSjN2GG0assELjxnL99RG/+13EXXc1X3Yv%0A9/3QodHpZCh/660jbrllTlvmI3PygAynN7T6eQa163NMPvtsedsii0Q8+GA0WWmwPY0dW//HZ4Hi%0ADJH//e9Ne82353MHMBdZsfzkkyOeeWZOW85CMm5c8WKua0aSnLkmZ7bp1WvOLBX5ZiT/EGW186lT%0Ayx87eXKx5GMHDYoYPLj4efr0iDPPLMLoOQvGUku17DYDAADUkwA6tDNZjbzUfPk/B82oV37ZUY/1%0ANrfVVlst7r777rjsssviBz/4QYuvDwAAAAAAAAAA6PxGjYo48MCIBx5o3n4zmNtYCyzQnCNpuT4b%0Aa999I77//SJjV7Pq9JNPRnzxi3N/bAbVS+X+a6j334/45jcj/vOfaHa57ztjAD0ddljtAHq64IK5%0AB9AnTSoqpZc65JD6rTMLAJd6+eVi4oGWUN8A+m9+U+ROMw/amc8dQAV53fTf/lbMXJMB8JonkA8/%0ALG6vKa/lHjgwok+fIniewfF5yQB6BtFzpoyspF69nmz/+OPi5DhsWMSQIXP+kGY19MMPj9hnnyLU%0ADgAA0Ia6t+XKgXILVPj28PXXX2/WdbyRs/WVGJhfirSS/fffP1588cVWWx8AAAAAAAAAANA5Pfdc%0AxGabNX/4vKn69u0YfTZWhrO3375+4fKasuJ1ThhQU+b49t67Yet/992IzTdvmfB5aoV6Lm1mp50i%0AFl+8dtvjj0c8+mjdj8nw+cSJtduWXz5iiy3qt86GVCRvDhMmzPs+Rx0VkXV0mjt83tTjpz29zqHT%0Ayirlv/hFxO9+NycUnv/m9dUffFD7RTxgQMSSS0Yss0zEQgtF9O9fv/B5yvvl/fNx+fjsJ/urluvJ%0A9eV6a44jx/XLXxbjBAAAaEMqoEM7s8wyy8THH38c3WrMWvePf/wjVl111WZbR/ZXWvl8xIgR0Zpa%0AM/AOAAAAAAAAAAB0PllleLvtiuxWJYsuGrHxxhGrrBKxxBIRCy9chJ1z6dWr/P4tVY25s8qq5ddd%0AV7sti8medlrd2bxKAfVdd21Y1efM4+2yS3mQvdqCC0ZstFHE6qtHDB9eHAfVBWuzgG2p3XYrqql3%0AFblvvvWtiJNOqt3+pz9FrLNO5cfkbaWyj/oW5x0/PlrVrFlzv/33vy+WSvLcsOaaEeuvH7H00sUx%0AlHnR6nNH6TZfeGHERRc139iBFjZjRsRPfxpx661zr3o+eHDxB6XSG4bGyJNHv37FkmPI6ufjxhW3%0AZYX0116rXQ392msjJk2K+PnPm28MAAAADSSADu3MuuuuGw8//HDVzxlCz4D4WWedFd/4xjdi8dJp%0ARxvh3XffjbPPPrtWwD1/Xqeub44BAAAAAAAAAADaoSwOOnp0eXtWRD/55IiRI+vf18yZzTq0LmGH%0AHYpK6B9/PKct83s33hix447l9582LeLKK8vbDzigYevNwG+lat0ZOM+cXq67e/f699ejR3Q5GR7P%0A4r81j/uscn7GGUWx3pqefLL8+c4gf05AUF/1LRbcGvIYzexpqZykINsPPXRO/rM+/v3vZh0e0JJy%0ABpOa4fMMnL/7bsQnn9Q+weXMJX37ttw4MlC+yCJZzatYfwbSq6uhZxh9scWKwHr1OE85pWF/2AAA%0AAJpJO/pKB0jbb799nHvuubXaxo0bFzvvvHP85z//iUXyC4dG+uijj2LXXXeNMWPG1Aqgp+1yKmAA%0AAAAAAAAAAIAOIIOz551X3r7vvkWV7YaGiquLkNKw/Nw++0ScfXbt9nz+KwXQr7++/HnOjN022zRs%0AvZUqV2+xRREEbkxesCvu+3zes4r8P/4xpy0L7WYF+0MOqX3f888vf/zuu0cstFD915cZy1LrrRfx%0A0EPR6i67LGLChNptedzcc0/EWms1vL+uePxAh5QB75y5pmb4/O23i5NftZx9Ik9urRX2zpPPMsvk%0ABd5FFfaUYfgMyg8fPieEnjOD/PjHxe8AtI6c6eyJJyJef734W5GzFeUEJeuuG7Hccg3rK8/rzz4b%0A8fTTxWxIU6cWf2+WWCJi000j+vVrmW2YMCH6P/dc7BMRgyNiQH6Ojohh+cHs/fcjVlwxYuWV2+bv%0AS85ils/va69FjB9fTMYyYEDEF74QsdVW0WHMmhXxzDMRo0YVk8p8+mnx933YsGKymTxeKn0YYo6J%0AE4vXxiuvFO+DcskvdPJ5zGMiXydLLx0xYkTLzB43fXox61quP18XORlQvvdaeOHig3N+cJ1//mhR%0AL7xQjOGdd4rzQ64/C9iutlrESitFm8pz1mOPRbz6arFvcrKmPL7XXjti1VUb3t9LLxXb+t57xetl%0AwQWL5znPhYPzTNWC8v3/iy8Wz3f154Dq7cn9nduUsyy2pilTihn/clxjxhSfQ/LvQ+7/jTduub8P%0ADSSADu3MtttuG0sssUS8nSez/1UnT0888URVlfJTTz019ttvvwb3e9VVV8Vxxx0Xo0ePLgufL7ro%0AolXBdwAAAAAAAAAAgI4gw6Klwc+8TjRD6Y25JrlmFW/qL6uXlwbQq4PmpdcOZzC9VF4K15D9lfmP%0AzG6UVtfOvhsTPs9rfSdPji7psMNqB9DTn/5UO4Ce14NnKL1UaUh9XjIzUCqvrW4L//pXeVsWRG5M%0A+Dw5d0AHkSez666bEz7JYGGe5FJeV52B7wz7tLYMmWTgJcMlee14ji3DMPlzdQj92muL0FXOsgNA%0A41UKWud5t+YsZ5dcEpEFJTMgWZc114z44Q8jvvKVua8vJxg5/fRiBqQMJ1eSwdbM8vz61w0PtpfK%0AIHfOynXHHRF33lkV7l4tIv5aer9f/ar2h+jNN4844oiIkSNb9vnNkPmll0ZccEHEI48UwfxSOZaW%0ADKDnB9Vdd424++7y2773vYjf/KZ+gfz//rf4EJr/1pzMptKsbRms/epXIw46qPjwWh95HOb95yZn%0AYavvh/bsrz3JiXfyWPjrX4twc83jpC75XmmddSI22yxijz0i1lijaRMHXH118dq87bYi9F2XnHxi%0Ayy2L53GvvaLZZJj7rLMiLrww4q236r5fvgf85jcjDj88YoEF5rRnKP/NN8u/MMn2eZnXY3N/5POT%0A43vggcqv1bT88hHHHFN8QTC3CZzyNZJfHP35z0WQvZJ8beQxneenDII3p/vuK57n/DKgetKnSnIb%0AcsKBPfeM+M53in3fGCNHRtx1V+22PC/XPMc+9VRxvsn3+XV9KZXh+HzMiSdGbLRR/db9xhvFMTM3%0AJ59cLPOy1FJFf/nU1G/tQGvp3r17nHDCCfHZ//6AVv+b3n333TjggANi2WWXjR/84Adxyy23xHs5%0A60cF77//ftx2221x/PHHx4orrhhf+9rX4q233qrVX/6cYfQf//jH0aMlZoIBAAAAAAAAAABoAXmN%0Acqm8jryx2bHHH2/ykLqkDO1mUa6apk2L+L//Ky+adeON5Y8/8MCm7/e8HrdSwLk+uvJ+z2voV1ih%0A/PnNQoTVcj/mdfE15WPqm3Wotsoq5W2ZwckMSmurdAztv3/j++vKxxB0GBmcyDBhteoKpdVBkyWX%0AbJvweU25/hxHdXgngzo1w4o5/tKgEADNJ6vPZrj1W9+ae/g85RvmvfeO2G23uoODl19eBMozWF5X%0A+Dxl8PWaa4rK3+ef37ixZwXunXcuJjTJN7YZ8szK4vWdTSlnpco3+BlwzMrALfUmPAPDGaR96KG6%0AA60tKQO2uY2l4fPMUuXf2dNOm3f4PIOsOQHBDjtkldC5h89TfuC5/fYioLv66hE33dT07ejoLrqo%0A+FB59NFF5ef6hM9TvnfLUO/Pfx7xxS9GnHpq49afM+atuGIxKcB//jP38Hn1rHV5v5xwYsMNIx5+%0AOJosg9B5fjjhhLmHz6uP2x//uPhQfeut0eIyo5hfFuT25vE+t9fqyy8XM9vlJAs54UYlecxnUD23%0Aoa7wefUEILfcUgTA83lpDs89V2zLJpsUkzDMLXyeclsffLCYjCKP0ZwgobnNmBFx7LHFl2k5Qdbc%0AZkScPj3i5puLSug5IUVbfIHyPwLo0A594xvfiK233vrzgHj1v9U/v/766/Hb3/42vvzlL8fw4cOj%0AT58+MWzYsFhqqaWq/u3bt28svvji8aUvfSl+/etfx8svv1yrj2r58yabbBKH5QkfAAAAAAAAAACg%0Ag/jgg/K2lVduWkV1GicLgZUqrXae1+3m9cQ1rbtuw/eZ/d588lLCb3+7vL1m7iUropfKTE5D5b4u%0ArZGT1/Fn9qQ1ZWahOnNabcCAiMUXb1x/778f8corzTI0oKVkkCQr/GWAI2XwpHpmjTwR5gwmfftG%0Au5DjyPFUX+ud46wOyuT4czvaIrAH0NlloDSDpVmRtiGycu2OO5aHAn/ykyIIXjqT09zkLF6Z66n0%0ABnxe8k11hmqr/9Y1VlY63mCDoop6c7rhhiKg2lLh9vru49y2nGigtKr2P/9ZVDuemwxJ59/hrL49%0ArwkK6pLbv912RSXoriqrZeckBGPGNL2veQXHS+XrIz8A52QNcwtCz02Gk/MYyEkbGuu3vy1mT6wr%0AsF2XnMgij5/S2f6aUz4v668fceedDXvc/fcXk1iUnvPyfJZjzg/O9ZXvdXOSgQysN8UFFxSV1LPy%0AeGO8/XbEfvtFfP/79Z8kYV7yy4htt40444yGv6fPAH0eN6VfrLUSAXRop6688sqqyuXVwfFqNYPo%0A1cu0adPi448/jtGjR1f9O3Xq1Fq3lwbPU7aPGDEirr766jbYOgAAAAAAAAAAgMabMKG8rbHFS/Ma%0A0CuvbPKQuqx9943o2bM8A/HSS3UH0usKrrfmfs9riC++OLq0rEDfp0/ttizClYX8Mn9TWtxtvvka%0AXrU+DRxYXKdfKos9tqbmPH6qi/cB7VzOgJKVYauDRx9+OOe24cPbT/i8Wo4nx1Utx1sdKHz66eIk%0ADUDzyerCWc16/Pja7YssUlREz1BlVicvnU2pWoYba1br/c1vIn75y9r36d69qACcVXizkm1ONlLX%0AB5Qjj6z9QaqJZgwcGM9m4e6IyNrJOf/T1Ny2umSAdPfdIx55pHkGkGHtPfcsZp8qfRO+6qoRI0cW%0AlYCzentLyYkCcj013wOkXGcGbXfaae6Pz/2SFcxPOqnu0Gj+/c7tyQ89WWV9mWXq7uv//b/yY6Qr%0AOOeciN/9ru7b85jIKvE5WcHWWxdB6JxtrvQDa2PkBA+77VZ7trVKH1pXW614zedkBXW9TrOvrA5+%0A6aUNH0cGsucWaM4JEfI4yjGsuWbEggvWvj3Dx/lFSk4W0dzGjSvC0aNH127PMeRrNCuJZ+X53r3r%0ArjZ+6KFzfs8v2TLwX7qtI0YUE37ka2XZZesezymnND48/otfFK/Z3FeV5BcbeWzlOTmPt6x2nufp%0AuiYM+FYjZuErNWtWcW4t3abqsVSfO5Zcsu4+/vvfiF//OtpCyVd+QHsxePDguPvuu2OXXXaJBx98%0AsCxAXvp7Q2T4fM0114zrr78+FlpooWYYLQAAAAAAAAAAQOtZYIHKBaEaWxipNG9A/WV+Ia9T/s9/%0Aardn6DyvGc4gc2kxwbzG9mtfa9v9ft11EaNGRZc2eHDE3nsXxbSqTZwYccUVEU88UX7/PfaIGDq0%0AcevKIpCl11rn9f8/+EHL5k3mdfx8/HGR7cxjsqETV/zxj802NKAlvPlm7Rdq/sGoDsEMGdK0GSha%0AUo4rx5fVz3O8Oe6lly5u+8MfiqDMUku19SgBOoescJtvCFPOqpWByQwuZhC1NJyZ4dGf/Sxi8uTa%0At2U123xM/t350Y/mtOeEIj/9aRE6LH0TnWHNvG9WLq8p35gecUTELbc0bnsy3JmB6vyAtsYa8ehb%0Ab8VGGWqs4f5rrokNM/B4443F38m7767dR1Z0zw8JGR7PUG5Tn9+az9cuuxQB7Ax+9upV+745YUxz%0ABd+rnXVWUXW7NDie259hzuq/r3Nz2mkRF15Y3p7HSz5PGbrNsHTpB4qsoHz55RGnnlo+E1ZOWpD7%0AJYPGleSkCDVDxlmhvfQD2rnnFsHgeWkPmbF8jVWqaJ2B68MPj9hnn6rjtaLcd6+8UlQfz9fLTTcV%0AH1ob4uiji/1dav75Iw4+OOKgg4rAd+lEEy+/XMw6lsdRzYrrOaY8V6y3XsRKK9VvDPnlQx77lWTg%0APZ+fbbapHfDO94G53bmvc1Kl6nNEhtDrClc3Vp53qivDZ14xv7DJ8a67bvF7zQ/COZbjjy+vZJ/V%0A2XN/5vkun9ea77vzfPfVr9aeaCm98UZR8fzPfy4f02GHRTz/fN3h8Er+/vfivFsqtyFfV7md+V66%0AdBKqPEbzsXmOL63YftFFxWMaM4titey35rk2j518TnKyhdLPJHnc5XkjZ0wsDfBnP/l6yXN9JYsu%0AWvvckeeu0pnzvvGNiG9+c95jrnEsqoAO7ViGw++999745S9/Gb169aoKjjdFPr5Hjx7x05/+NB56%0A6KFYbLHFmm2sAAAAAAAAAAAAraXSpU833NDwfvK6zp/8pFmG1KVVug43r7XP67IrFQbLTEReg9wc%0A+/3WW4tCYA2R10nnNfwU13SXyuvbKxXZzVxNY+X166X7L7Moea1/FgNrDZlvKM3QZL7mttsa3ldm%0AGN55p9mGBrSEPJlVVw/PMHd19dUMiLWHMNbc5Piqg3k57hx/yu3J7QKgedx//5xZtR5+OOL3vy8P%0An1fP3JQzJ2VoO0OrNeW5OUPK+Wa5OuicofMMnGZbpRmcssrxv/5VhFgrfcDJD6r1laHZrO58770R%0Ar71WhGW33z5i8cXrfsygQUUY9K67ipnDSqsaZ2X4886LJsugfcoq1rm9WY08Q9el4fOUz3uGVptD%0A7ofvfrdYSsPnWQ0993t9wucZ/q0UnF5uuYhHHy0+9GYwtdJsVhm0/eEPI154oTwonmP6+teLivN1%0AvQ/IUHL1UmkigFVWqX2fupa5VZluLVdfXb6tuY35msuKznWFz1OGj7NCdT5fGRDOiXnOPrt++696%0A3ZVmDstgde6bfF+1zjrl4fO0/PJFEDjD/6Xry/dnGQSuz4fZzAJm6LdmiL1ahq/vuy9ixx3LX4cZ%0Ams5q4Xmc5Yx/1dXg8/xQGpJurnPhgAHFeS5D5hmSLi2emx+q87x2zz2Vz22nn15MylA98cTGGxfn%0Awu99rzx8nvJ5zYB0Ps+lXnqpYR/W8/xXKVidM97leTUnMMjJOUrD5ym3Jb8cybF+6Uvltx95ZDHJ%0ASGNVh8/zeP7d7yIeeihi110rT4iVx10+JznpSan8e5OzaNYlj6Gar/9Kz3m21efckZMy/I8AOrRz%0A3bt3jx/96Efx3HPPxZFHHhkDBw6sCpJXL3NT8379+/ePww47LJ5++uk4+eSTo2fOtgMAAAAAAAAA%0AANAB5TXepfLa5axqXV8ZHt1556KAE02Tz2NmMmoaPboo3FddqKumAw9s3HqyUF7p9c+5HxuSxcvr%0A3vM63/fea9wYOpu8pnzttWu3ZcX60iJ9K65YZDUaK3M6v/pV5YkjMmdS6Vr8hsgMR15PnjmQhp47%0ATjyxCKLXV15TP7drvoF24MMPI+68s/g5ZynJ32tWBmxIJcW2kOOrOWtHjr96tpXcrprbA0DTZOAy%0Ag9g1wnZzfTP5/e+Xt2fAtTo0nrNtZVC2Oiw6N2eeGbHMMuXtGQqvr/xwdc01RdCzMTLYe8UV5e35%0AIas5ZorKv2n//nfxvLSGDL7usUcRxC+1775FBe0M4NfnA0bOtFY621l+MMrw6NxC0zXl+478250h%0A6tIK6ZUCpp1RPuelMnieIfqGysBuhoHr86VCVkqvNItafrGQAer6htizynmlwHUG0//5z3k/PsPj%0AOUFEqZzcIGdErM/70pxUItfVku9hM2eYleIrBbBLrbxysQ9L5SQT1WHr/KIhg98LLjjv/nKCj0rn%0AsIacCzP4XjrRwbBhRUXwLbes/9+DPF9ttln5sXTaadFk+ZrPiTHqI8P0++/ftOekmbTzT05AtWWX%0AXTbOOuuseOedd+Lqq6+OY489NjbaaKMYNGhQdOvWrVbYPH/P9g033DCOPvrouOqqq6oed+6558ZK%0A+YcPAAAAAAAAAACgA8sCYkssUd6e12befPO8H59FlPKa4xdfLH6vVOyK+ssiS1lAr1QWkPrgg/Li%0AU1/+cuPWk0XSNtqovD2LaVWqtF7q8ceL64hrXvtt31eugt6c1c9rZlsy/F8q99366xe5n4bKImcZ%0ACM8cSE6E8Morc79/pfU/8khRoX3SpLk/NkP5RxxRHG/VHD/QTmUQr7ri6bhxReXJlLOlVKp62B7l%0AOKtnd8nx53ak3K76hJ0AqJ8MgZeGg+fmqKPqfhOYAdU//7n+IdH8IHX44eXtGXatr9IZuhojK6hn%0A1faa3nqrYeOoy//7f/UPfzZVTtCSFdYzBFsp7JuVpCtVK68k+8hqyKWzamU4dciQho0rQ60Z8i/d%0AV+ec0zwh//YuZ6crlRW/W1rOGlb9/qlmIDn3bWm18XnJqtGVZiGrNNFBqfPOK29bbbWIk05q2Biy%0AendzfDCvy49+VHxR1pAP+HWFy/N19re/Fa+Z+jrmmPK2+p6D8sueDLuXuvrqiBEjokF69SrGntXe%0AS4PfE0pm6muIr3wl4hvfaNhjTjihvO3ddyNefz1akwA6dDB9+/aN3XffPU477bS49957Y8yYMTFz%0A5swYN25cjB49uurf/D3b77vvvjj99NNjzz33rKqADgAAAAAAAAAA0Bnk9fx5/XipLEqU4eYseJbV%0A0PO6zOnTiyJIee34RRcV1+xuvXXEG2/Medzxx7fq8DulSgXIKl0Tm0XnsrBWY/30p+VtWZQui9Pl%0Afv2//4t4882IadOK6vavvlpc67/nnhHrrltU9645YUFeR97VZfh6gQXqvj2vzc/ntzlk2LxSccmn%0Any4qrOdtP/tZMUlEZl7yNZ2ZjPHji/364IPFdf9Z9C6v2V922SIQPq/gec1r5Jdaqrz9H/8oirid%0AempRyC7PGVkVPc8hWcAtC11mLikLQdacEOFb32rCkwG0jHzx1gxo5wmkWn0qMLYnNcdbczsyYF9a%0AkRWAhss3hg19o5sh80qzYqXvfKe8SvK87LJLeduTT86ZPKW1VHoesnJwU+QHiUof3FtCzi63wQYR%0ADz9cuz0/fOYHiF/8omH9Vap2nGH65ZZr/Cx6paHr/IBz++3R6ZVWpU4DB7bsOvN9Uk4uUerkkxv/%0AfjBnM1t99dptObvdyy/X/Zj8QHnDDeXtv/pV474YyeO4vpMoNESGrSsFwOcmx5+V2SvJGQobMrFH%0Ayr4y/F1TfikwZkzjXq977x2x6abRKIsvHnHwwbXbJk2KuOqqxvWXk0/ksddQeb6p9AXKY49FaxJA%0Ah05igQUWiMUXX7zqXwAAAAAAAAAAgM4uCwdlcbNSeZ1+5rLy2uC8ZjSvec/LqrJC8je/WV4hfbvt%0AKhcVomHWW68I8M5LU4PMOYHAfvtVvi1DyxmmXnrpotBW1m3J63X32acIGFcXw62+/r9mmLgryyK7%0Ac9svOaFDc2U2s/jfLbdEbLhh5dsza3PiicVkApkHylxCXteeRYBzv+bjsuhbFgt89tmGrz+v1T//%0A/MpFK99+uyj6lsdGnjPyvnkO2XzziN/+tiioWC3PK1deGbHwwg0fA9DC7rxzTlAlZ7GoDmrnCag0%0A1NLe5Xhz3Cm3I7cn5fbldgLQNDk7UV3VzOemNIQ6t1m55mWZZcor7WZg9/33o1XlbF2lcvanpshw%0AfWtM/pIzRuWkAKUzoOXf0KxYnl8ENET1zFelAdIjjmjaOHMGtFLNUWW+vRs0qLytdKKA5nbffeWV%0A1/N4aMxrtKZKX0bMbR/msVnzi4iUHyJz5sTGyNdTS1SP3333yvupNc+F+SXO8suXt+dsknOTsw/W%0AnHyq2lFHRbt5vW60UcRKKzXusWuvXd42t0kPWoAAOgAAAAAAAAAAANDhZCj16qsj1lij8X3stFPR%0AR1MqclP/cHkWbqrr+uSGuPDCIqDcWFkY78Yb52T6iPj2t+u+LQPfzSmvmb/jjoijj47o3sxXMtcn%0AW5qTGPzhD43LGqU8bnKSi0oTYADtwLXXzvl57Ng5P+dMFh1RzXGPGzfn50pBGwAaprHVcXOmpFI5%0Ac9GIEQ3vK4PNlfqbMCFa1bBh5W2vvtq0PlvjDfMVV0Rss03tv5HV+yPDovnmv6EyNFxq/fUjhg+P%0AZj/e7r8/Or1VV61cTb50nzWnSvtwhx2KkHNr7sOHHqpc6buxH0bTzjtHuz4X5hds+XppjJx1rqHn%0AwpzMIEPoNS26aN2z3tVXfoFVOjnI/fe37vObclbFNv77IIAOAAAAAAAAAAAAdEhDhhTXfx58cMOC%0ArBkgPeOMIqOW1Z9pHlkMbG77oanVz2tWn84A+Q9/2LBitlnR+vjji6KxCy3UPGPpLLJ6/ciR5e1Z%0ApCsrgDe33If5Gnz88eL6+aYE0TMrc+SREY88UlRrr48M1d98c8QSSzRsXfkc5XoyMwC0Q7NmRTz5%0AZPHzjBkRkyfP+QPQUf/g57hz/OnTT4vtSk89VWwvAE17E9wYlWayamx127r6a0rA8JVXqmZcGvGb%0A38S9+WtEfBgRUyJiw6zEm6H30qXSrGzjx0eTVKrc25xOOSVi330jpk+v3b7aakUF88bOVlcpvLzO%0AOtFkiyxSHoB++uno9DL4XeqJJyK+8IWIc85p+nHWmvuwUkB6bvvwsccqB5uboqmPb+lzYYbSG/u+%0AuzHnwkr7Os89eV5rijwnlk468eqrcz5fNMQqqzR+HAMHtnkA3ZydAAAAAAAAAAAAQIeV17VedFHE%0A979fXLt8yy0Ro0aV369//6LydYZdv/71iAUWqH3773/fuPV/9lk0u7ymuSX6rdZSfWeRuXPPjXj/%0A/boD6s0lC4b96lcRhx9e7LsMpD/zTPm25fX9ee1xXvOeExUsvHDt23/2s4hPPimv0F0fl1xSLJ1F%0ApQJ0zV39vFRmQq67LuLNNyOuvjri1luLa/Q/+qjy/TODueyyxfXxmZ3Zaquij8ZcW77llkU25/LL%0AI666KuLee4tsZ03Z7zLLFEUV99+/WGdNGUQfOrR223rr1W/9J51ULEAzev31ORUQp2TMrkZwo6kh%0AlLaS487xf/zxnO3K2VemTo14443ipAhA42c0a4xKVZQb21dd/eV5viHyg9BllxUfyLIicOad/7c0%0AWlODwU2tGF6XnIAlP6hccEH5bfnGPT9YVApt1tezz1YOo2aovamyonLNfduSVcDbi912Kz7AvfBC%0A7fZ33y1mEjvmmGKmr623LipFr7VWMWNZU1Tah3ncNHUfVk8EVNPYsXXfv9KXI00JIzclLN5Zz4WV%0A9nW+zprj9VppxsOxYxsesG/Kc9KnT9P/PjSRADoAAAAAAAAAAADQ4WXBuQygVxcDygBrXi+f1y1n%0AoHixxeb++COOaJVhdnrf/nbrri8zDb/+dbFMmhTx4YfFNfx5nfDgwUUofm7VtXMyAoqMShbTrSlf%0AO81VtX5eskjasccWS8pJATKPkMXFMkuThdAyQ5KV63PygeaSgfacmCCXmTMjPvggYsyY4uectCIr%0ApFe63rtm2Ly+gXOgFdQMNtUMZszthdwR1Azj5HZVh+pyewXQARqvsVV6W7qvhs4aljOwHXhgxAMP%0ANO8YSmdnaqjSWd+ay9tvVw6fH3RQxPnnVw6NNkR+ICh15pnF0tzyg0d++GlKYL69yw9wOeNXzuY1%0AcWLlUHfOJJhL9Ye0nEVuiy2KWcM237yYAKAhKoXCf/CDRm5AI9Y1t0kcBg1q2vry+M6AdVNfn53l%0AXFjp9XrllcXSUvt7eAMn18j91ZxacsbKCgTQAQAAAAAAAAAAgE4lr3NvqWvdab8yMJwLDfenP5W3%0A7bln0wp1NUXmL1o7g5GZhpywIBegkwXQK1VT7EhqBuhrbldu7447tsmQAGgnnnsuYqutipmU2pvm%0ADqLOy6KLNj18Pq9AcUvIGfQ6cwA9feELxQQJ+SHzxRfnft/p04v75nLKKRFDh0bsvXfE//t/Ecsv%0AP+915cx02Udr7r+G3NYc+zq/8GrOAHpH1hav1y5mLnM6AgAAAAAAAAAAAACdWV4/fcUVbV/NHqDJ%0AagaapkyZM7tEQ6tmtjc1t6E0gA5A15UB1O22qzN8Pn3o0Ph7RJwcEd+MiJ0i4vms4n333XMCvjWX%0AjmLBBSNWWKG8PcPK3/1u06sDV6pa3ZJmzYouYdVVI55+OuIPf4hYccX6P+7jjyPOPTdi5ZUjDjmk%0ACJi3p/03e/bcq7+3xP6eObPpfXQWXq8troN/kgIAAAAAAAAAAAAAGuuccyImT67d9sUvRmyySVuN%0ACKCRXn21+HfGjDlhoI5e/bxabkcGrjL0ktuXFV5fe62tRwVAW/rlLyNGjy5v32yziJNPjsd6946v%0AbLRRrZuOX2+9iA037NiB1v79ixD9NttEPPNM7dvOOqv4e/mnP0V0b2Td3pz0pQuGTFtFvn857LBi%0AeeihiP/+N+KOOyIefjhi2rS5Pzb3yQUXFPs+H5MV7ytpTxMPDRo0Z1Kkap980vR+u2AV7jq1p/3d%0ASamADgAAAAAAAAAAAABd0EcfRZxxRnn7EUe0xWgAmiCrnVbPplEzRJdBp86g5nZUb19ub1OrvALQ%0AMeXfgvPOK2/fd9+I22+PGDmyYf2NGxcdysILR9x1V0QG6ktddFHEfvs1PlQ/cGB5W1btzr+5LbEs%0AvXR0SeuvXzVRQlWgPAPV99xTTKqw7bYRffrU/biXXorYeee6JwmotP9Sht1bah/WZfDgyh/CmyIn%0AWJhXWL8rqbS/jzuu5fb1yAaeWzsBAXQAAAAAAAAA2qVevXrF0ksvHYsvvnj079+/1pJteVveBwAA%0AgIabOjXiwAMjxo6t3Z75h69/va1GBdBIWRW8OgBUMwjU2Oqn7U3N7ajevqzy3pEq1gLQfDKsWxoa%0AHzq0CKX36NHw/j7+ODqcDPfeemtR8b3UFVdE7Lln44K6SyxR3jZmTOPGSP307h2xySYRxx8fceON%0AxfN9zTVFGL2SRx+NuPTSyrf17RsxZEj72IdLLlne9tRTTeuzqY/vbLxeW5wa80CL+sUvfhGz88uN%0AEieccEKbjAcAAAAAAICOY7755qsKmY8dOzZef/31WrcNHz48hlS6gAQAAIBaMnPxxBNzfv/gg4gX%0AXog499yIt98uv/+JJ3aegsFAF1IziF0zgN6tW3QKNbej5vZl8N5JG6Dreeyx8rZdd43o379x/T3+%0AeHRIAwYUgeXddy/+rem66yJ22ini2muLUHJ9rbJK+fPx5pvNM17qJyug77Zbsfz73xF77x0xeXLt%0A+1x2WcRBB9W9D++9t+334XrrlR+XjzzStD6b+vjOJvd1TlZQk9drsxJAB1rUySefLIAOAAAAAAAA%0AAABAl5Xh78YU3muKDTaY8/N770VsuGH9HrfFFhEHHNBiwwJoOT17zjus3ZHVFaoXPgfomnJWqVIr%0Ar9y0iuodOaycYfOvfa08iHrLLUUV7f/8J2LgwPr1lx+eLr+8dtsdd0Sb6SyT6TTWjjtG/OxnEd/7%0AXu32++8v3h9Ven5yH5YG0HMf/vjH0WYfzKvddFPEJ5/U/3gsdeWVTR5Wp1Lpy448NqZPz5nOo0vr%0A1jznDgF0oFV8VuNLj25d/c0PAAAAAAAAAAAAXUYWbWvtAlyNyVsuvnjEJZfINwAdVAax8wRWGkSq%0AUEirQ6q5HdXb17177eA9AF3HhAnlbY2tfv7ppx0/1JpB06uuKipiZ2XsmjKIvNVWRfB3yJB597XD%0ADhGHH1677dVXI55+OmL11aPV9e5d3jZjRnQpX/1qeQA9Z3kbN67yPs3Q+mmnlR8HH34YMWxYtJpN%0ANy1el5MmzWmbMqU4RkuPsfp45pmIBx9s1iF2eDmLXt++EZMnz2nLn7Py/M47R5fWu3nOHd2bZzQA%0Ac5ehc8FzAAAAAAAAAAAAaH/WXLMoCLfkkm09EoBGyuuUM3ySaoayO0tAq+Z2VG9fbq/rswG6pgUW%0AKG97993G9XXBBRHjx0eH16NHxF/+EnHYYeW3PfpoxOabR7z//rz7WWqpiM02K28/+eRoEwMGVJ40%0AoCsZOrRy+6xZlds32SRixIjywPqvfx2tKsPn++5b3n7iiRFjxjS8vyOOaJZhdSp9+kTsuWd5+89+%0A1hajaV+a6dwhgA4AAAAAAAAAAAAAXewa7aWXLq7TzkKBDz8csfzybT0qgCZadtk51dCzOniaOjU6%0AhertyHBdbl9aZpk2HRIAbWixxcrbbrih4f28/HLET34SnUZOzPKHP5RXy07PPlsEy0ePnnc/xx5b%0A3nbNNRF/+1u0usGDy9veeCO6lKxAX6nqfV3B9Hwf+N3vlrefc07EXXdFq8oJEUonDMrweVZ1z1B8%0AfeXr9O67m314ncLRR5c/x489FnHKKdGlDW6ec4cAOgAAAAAAAAAAAAB0Uhk0/+yz2svkyRGvvx7x%0A979H7LVX7WLBAB3WSivVnmkjzZxZLB1ZzW2Yf/457Suv3GZDAqCNbbppeVvOKnXddfXv4513Inbe%0AuXNW0z7ttMoVyzNwn9WxX3ll7o/P52WLLcrbDz444tprmz6+ceMifve7+t13lVXK2x54IDqEiRMj%0AvvOdeT/f83LmmeVta69dHjouDX6vuGLttunTI3bbLeK++6LJ3n034o9/nPf91lgj4tBDy9tvvTVi%0Ahx3mPSFCfnjPMP0vfzmnbW7b3RV98YsRBx5YObSfE1I01eTJxb6eMCE6lErnjoceKr4UagABdAAA%0AAAAAAAAAAABoIVlgqjQA3tILQJdUM5BdM6jd0augT5ky52cBdADSWmtFLLFEefv++0fcfPO8H3/b%0AbUUQ+8UXi9979IhO54QTIs44o7z9rbeKSujPPTf3x198ccQCC9Ruy4rVGWDOcHMGkBti1qyIO++M%0A+Pa3I4YPj/jRj+r3uAxal8qJBp56Ktq93OYM7mYQPJ+3rCJf833NvMyYEfHTn0ZccEH5bfvuO/fH%0A9uoVcdllxb+l4f/NNy/6zZ8bIvf/f/9brDtnejvrrPo97je/iVhyycqvwwwJH3lkxB13FMdUhuQ/%0A+iji0UeLSRTy/V7N9WRovVJfXV1O6LDUUrXb8suRww+P2HPPhk+CkI/NST2+//3i9ZoTKTTk2G0P%0AVl01onfv2m3vvx9x/vkN6sZ8hQAAAAAAAAAAAAAAQOcMoGdYpH//6LBqBugF0AFI3btH/PjHRZi5%0AtOL0l79cFfYdvN56sWhEfJx/PiJikYgYdv31ESedVB5SP/74iJ//PDqdo48u3gPk8zR79pz2996L%0AGDky4qabijB/JRlm/cc/IrbfvggF13TeeREXXRSxyy4RW20Vsf76EYsuGjF4cHF7VkrOJUOvzzwT%0A8cQTxXM+duycPkqDoXXZaKOIxRarHXjPIHS277NPxKabRiy+eETfvuWVsRdaKGLZZaPN5XOfleNz%0A6dcvYpttItZdt3jul1uueN4y7J+B8wyFjxpVBLIvvbSY0a1Uvgf6xjfmvd5cR+6nAw6oPVNbBuN/%0A8YtigoK99ioC6XnfYcMiBg0qbs/9N358MZann4547LGiavmkSQ3f/gEDimMpj7lPP619W/Z3zjnF%0AMi95TOb25PFW6ZzQleXx8+9/F6+H3G815XOfkx/kufFLX4rYcMNiAo887nr2nPN6zWMtX685uUO+%0AXhs6yUR7k5Mv5Dnqqqtqt+cEGjmRwnbbRSyzTHF8lh4/eX5ac82qHwXQAQAAAAAAAAAAAACAjm3E%0AiCIskaGsPn3mtH/yScTQoeWhrI4gw1I5/mrV25VB9Ky8CUDXlQHcK68sgrqlfzuuuSZWuuaaKItP%0A/upX5f1kCDGrhXfGAHr61reK0HOGkGfOnNP+8ccRW25ZBDEzzF1JhssztL/HHuXB4wxLX311sbSk%0ArE6fVZxzwoGaJk+OuPDCYqlLbvMll0S7kgHs6jB6Y2RA/K9/rT0pz9zsv3/xmvjmN4t9Vvoc/uUv%0AxdLS1lkn4pZbInbeuTj2GirD5zlhwsILFwH5Uh15sqXm8oUvRNx+ezFpRFb6rimPgRtuKJau5Kij%0AIv7+99oTMKQ8r+Uyt+Ptf5M/dPGpDQAAAAAAAAAAAAAAgA4vA1pf/OKcin9ZCTRl1dIMGHVEOe7q%0AqqsZnsvtSmusUWwvAF1XVu7N8HP+TWisnXYq+si+OrOsFJ7bWVp1PKseZ0Xk226r+7F5+6OPFgHi%0A5lT9N70+jjsuYpNNmnf9HdGSS0bcc8/nlZnr7etfj7j77qLaelvtw5SVt598sgihN0ROgPDwwxEr%0Arlj8Xlrhu7oCOMWxkdXq83XbnLp165jvvTfeOOIHP2hSFwLoAAAAAAAAAAAAAABAx7frrnN+HjJk%0Azs/jxkWHVHPcgwfP+Xm33dpkOAC0M/m37v77Iw4+OKJ7A2KCAwZEnHFGUYW6esKWzm6XXYqKv6Xb%0AmxW5d9hh7tWAM/j70EMRF10UscIKTRvH2mtHnHlmxGuv1f8xOUFAVs8+8siI+eaLDiOrcp96ahGe%0Ab0p4NyfhyQrwL7xQVLlujA02iHj22Yjf/jZi8cUbP5Z8nW22WVF5/r77Gv74XPd11xXHU1ZlHz68%0A7grUhx5aTH6QkycMG1a0Z/XzSZPKn+eOGI5uKYstVlSLv+aaiLXWalpfK60U8YtfFNXAF1ooOqRf%0A/Sri/PNrfzZqgE4+PQkAAAAAAAAAAAAAANAljBwZseCCEWPGFOG6DGzNnBkxcWLEjBkNr1TZlnK8%0AOe6U25Hbk3L7cjsBqL/PPmu+vg48sFiay513Nu3xGajOYPT3vx9xzjlFUHnUqLK75V+UWeuuG4P2%0A37+oCF1aMfn3v28fz29NSy/dvH1vs00ROG9s8DiD/gcdVFTTzvD+vfdGPPNMxLRplR+Tk8dkeH21%0A1Yq/3VttFbHwwo1b//zzR5x9dsQJJ0RcdVURYH766Yj33y/eL0ye3HL7obHy/UtWX85l7Nji+Xrg%0AgaKadx6j77xTecz5XC+7bFHNeqediol3MoTeVL17Rxx7bMT/+38RN98c8a9/FRM4ZLA93y9WkqHj%0ADCGvsUbEllsW+7HmpECNtd56xZLyucnnYurUYjszpF5XRfPnny9vW2SR+q83g9TNJZ+L5jzmLrmk%0AWJpLHje5ZIg/w+j5us0K9HWdAzLIn6/XVVeN2Hzz4vW61FKtez5vqb83hxwSccABxTGfY3zqqeJY%0AyHNHPh85sUEdBNABAAAAAAAAaJdmz54dU6ZMicmTJ8eMvOC2hmzr3bt39OnTJ7o3pKoHAAAAAJ1X%0ABswzaJJVKdOgQREff1z8nKH0hgR02lqOt1puR7Xddy8CXQBQU4ZkM4CeJkyIJ26+Ob71la9ERqPz%0AL8p7EXH/WWfFhhtuWPnxRxzRqsPtsLp1K8KpuaQM4GYIPN9vZIA4Q845aUz+7W6OoHKpoUMjvvOd%0AYulIsvryzjsXS7UM7n/wwZwAfU6mMHBgsY19+rTcWPJ91PbbF0vK8O2770aMG1eMKcP+OY7cf/lv%0Aazw39a1OnRMPlFp77WYfUqeyzjrFUu3DDyM++ihiypQ5kzxl4D+Pu86sd++IvfYqlgbwqQPamZNP%0APjl+9rOfRWfy2f9mM+mWb7IAAAAAAACgnjJ8/sgjj1T9+3H1hcL/88wzz1SFz9ddd93o1xxVDwAA%0AAADoHDKg/ec/5+yGRXAog9x5PXOGijJElOGm9i5DWDnelNdgVwfYciLGDNgDwNwssEBMHT48Hmvr%0AcXQF+Xd60UWLhYYHYpdcsq1HEdGjR8QSSxRLe3fVVeVt667bFiPpuIYNKxbqxTTw0E4D251pAQAA%0AAAAAAAAAAABoFRkoGTmy+DmrGtYMmLz3XhFMb89yfFmFs1qOv7rieW6XwAwAQNfz/PMRt95a3r7p%0Apm0xGroIAXRop7JaeGdZAAAAAAAAAAAAAABazeGHR8w3X/HzkCERffoUP0+fHvHRR9Gu5fhmzCh+%0AzmrtOf6U25PbBQBA15LvDQ88MKve1m5fbbWI9dZrq1HRBQigQzvW1pXLVUAHAAAAAAAAAAAAADqc%0ApZaKOOywOb8vtlhWCCt+Hjs2YtKkaJdyXDm+lONddNE5t33nO8V2AQDQsTz9dLE0xpQpEfvtF/HI%0AI+W31Xy/Cy1AAB0AAAAAAAAAAAAAAOhc9t23qApZXT182LA5t739dsTkydGu5HhyXNVyvNVV3Fdf%0APWKffdpsaAAANEGGz7/4xYhddom4/vqI6dPr97gbb4zYaKOIq64qv22llYqq6NCCerZk50Dz6lY9%0A614Howo6AAAAAAAAAAAAANCqunePOPHEIridIZ8hQ4oKkp98khc4R4weHbHEEhF9+7aP8HmOp/q6%0A64EDi/GmDKHnduT2AADQMeX7vH/9q1gGDYrYbLOIddaJWGGF4n1fnz4R48dHfPRRUe38ttsiRo2q%0A3FevXhF//WvxGGhBAujQgQhyAwAAAAAAAAAAAADU09JLRxx+eMTvflf8vthiEbNnR0yaVPz71lsR%0Aw4dH9O/fdmPMsWTl8+prxXMsOc5qOf6llmqz4QEAHVi+x8ilNS27bMRCC7XuOjuaDJpXh9EbKicn%0AuvjiiLXWaomRQSEn7Xr+eQF0aG969OhRVvU8g+f57+KLLx5bbbVVdCSXXnppWw8BAAAAAAAAAAAA%0AAOiqsgL6669HXHttXpxdBM4ziJXB7+pK6Fl1MoNSrVllPAPwH34YMW7cnLYMn+f4cpxp112L8QMA%0ANMaFF0acfHLrrjPD0Qce2Lrr7Cry/eo//hGx6aZtPRI6u8cfj9hiCwF0aG9WWmmlsrbqEHrfvn3j%0A4vwj3IFcfvnlMTu/HAEAAAAAAAAAAAAAaG0Z5j7++CJwfuutc0Lo775bVPZLY8dGTJxYVB7v27fl%0AxzR5crH+GTPmtA0cWKy/Ony+zTbFuKt/BwCgY1pvvWJSoX//e877z4YYOjTimGMijjgiYsCAlhgh%0AVCSADu3MuuuuW+dtr7zySkycODEG+EMBAAAAAAAAAAAAAFA/Wdn85z8vfq4OoS++eESfPkUV8qyE%0AnmHwN9+MGDw4YsEFI3r1av5x5DrGjKld9TzHMmxYUYW92tZbR/zsZ61bkR0AgJaxwgoRf/1rxPTp%0AEQ8/HHH//RFPPRXx+usRo0cXEyHlBEX5vjDfi+b7wpyYaKONIkaOLP6df/623gq6IAF0aGeWWmqp%0AGDp0aIwZM+bzyuf5b8qfH3300dhiiy3aepgAAAAAAAAAAAAAAB1HBspPOSWiX7+I664r2jLc079/%0AUY18ypSiLcPhuWTRsAwAZUX0plQhz3B7BoqyzwwX1ZQB+AwXzTffnLZddy0qnwufAwB0Lvmeb5NN%0AigU6AJ9IoJ1WQc+weSWPPPJIq48HAAAAAAAAAAAAAKDDy1D3T34ScfTRc0Lf+e/SS0csvHDtoHmG%0Axd96K+K11yI++qj4febM+q0n75f3z8fl47OfmuHzXE+uL9dbcxw5rh//WPgcAGgeJ51UTIbTmsuB%0AB7b1VgNNNXJk1etZBXRoh9ZZZ5244YYbKt6WFdABAAAAAAAAAPj/7N0HmFx1uT/wl/SEJIQ0CCWh%0ACoRqIIDSmwLS1KsioFiuIkWxYkcROyrXe0W9gnAt+AcLglhAioCF3kIJvQQSII30nvB/3j0OOzs7%0Am2zf2d3P53nOszNnzpzz/qYls3u+vzcAAABaLsPfJ55YdJ4855yIKVPqu6EPH150Kp83rz5svmJF%0AxOzZ9ffv1y9i0KCio3oGxXN/GbZasyZi5cqIZcuaDqrnfUeMKDqr5+WSXXaJ+NKXIiZM6MiRAwAA%0ANJsAOtRoB/RK6623Xl1XdB3QAQAAAAAAAAAAAADaKMPeF10U8atfRfzwh0XQPEPhY8YUS3Ysnzs3%0AYsmShvfLcPmiRS071vrrF6HzYcMars+u56edFnHCCbqeAwAANUUAHbpBAD2D5xlAT9OmTYs5c+bE%0AqFGjuqg6AAAAAAAAAAAAAIAeIEPfJ50Usd9+ERdcEHHTTUUn85Rh8Vyyq/nSpUVn81zycmmbavr2%0ALTqkl5bBg4tu6ZXHPfDAiNNP1/UcAACoSQLoUIM22mij2GyzzWL69Omvdj4vl13QDz/88C6rDwAA%0AAAAAAAAAAACgx8gQ+Le/HTFzZsTvfx9xxRURc+YUt2V4PJfhw+u3z1B6dkLP87xzyWZjuWQH9cqw%0AeblsQvaWt0S8+c0RY8d2/LgAAABaSQAdargL+vPPP/9q5/Nyd911lwA6AAAAAAAAAAAAAEB7ylD4%0AKadEvP/9RTf0DKPfd1/E8uUNtyuF0psju6DvumsROs+u5xlSBwAAqHG+uUANB9B/n7+wqCI7oAMA%0AAAAAAAAAAAAA0AEyJH7oocWyenXEM89ETJ1avzz1VMTixUX385JsPLb++hFbbRWxww7FMnFixBZb%0ARPTp05WjAQAAaDEBdKjhAHql7Ib+yiuv1HVABwAAAAAAAAAAAACgg/XtG7H11sVy1FH16zN8vmpV%0AxMqVRTf0DK1nCB0AAKAHMI0W1Kjdd9+9QfC83IsvvhgzZsyI7iAD8+ULAAAAAAAAAAAAAEC3l+d4%0AZ/B8yJDip/A5AADQg+iADjVqxIgRsfXWW8eTTz7Z6LYMct95551x7LHHRq176qmnBM8BAAAAAAAA%0AAAAAAAAAALoJAXSoYVdccUXMnTu36m3bbLNNdAfjx4/v6hIAAAAAAAAAAAAAAAAAAGgmAXSoYTvv%0AvHNXlwAAAAAAAAAAAAAAAAAAQC/Sp6sLAAAAAAAAAAAAAAAAAAAAoDYIoAMAAAAAAAAAAAAAAAAA%0AAFBHAB0AAAAAAAAAAAAAAAAAAIA6AugAAAAAAAAAAAAAAAAAAADUEUAHAAAAAAAAAAAAAAAAAACg%0AjgA6AAAAAAAAAAAAAAAAAAAAdQTQAQAAAAAAAAAAAAAAAAAAqNOv+AEAAAAAAAAAtaVv374xZsyY%0AWLRoUbz00ksNbhs5cmQMHTq0bhsAAAAAAAAAoP0IoAMAAAAAAABQkwYNGhQ77rhjzJ07N1588cUG%0At2277bZ1IXQAAAAAAAAAoH31aef9AQAAAAAAAAAAAAAAAAAA0E0JoAMAAAAAAAAAAAAAAAAAAFBH%0AAB0AAAAAAAAAAAAAAAAAAIA6/YofANW98sorcccdd8Qtt9wSd955Z7z00ksxZ86cWLVqVay//vox%0AZsyY2HLLLWO33XaLffbZJ3baaaeuLhkAAAAAAAAAAAAAAAAAgFYSQIdubOrUqXXL9OnTY9GiRTF4%0A8OAYNWpUXSB8zz33jAEDBrR630uXLo0LL7ww/vu//zuefvrpRqH0kvXWW6/BbVtttVW85z3vidNO%0AOy023HDDVh8fAAAAAAAAAAAAAAAAAIDOJ4AO3cz9998fP/7xj+OKK66I2bNnN7ldhs8POOCA+PCH%0APxxvetObWnSMf/zjH3Uh8gyel4fNy2XwPG+rvP3JJ5+Ms88+O7797W/Hl7/85TjzzDOjT58+LTo+%0AAAAAAAAAAAAAAAAAAABdQyoUuomZM2fG8ccfH5MmTYqf/OQnMWvWrFcD4NWW5cuXx3XXXRfHHHNM%0ATJ48OR5++OFmHee//uu/4qCDDno1fJ5B82pLauq2vN/ChQvjk5/8ZBx66KFrDcoDAAAAAAAAAAAA%0AAAAAAFA7BNChG/j73/8eO+20U/zmN795NWDeVPi7Mgiey9133x277757/OIXv1jrcc4777z4xCc+%0AEatXr667Xgqary3oXrmU7lc6/k033RT77rtvvPjii53wSAEAAAAAAAAAAAAAAAAA0BYC6FDjrr32%0A2njDG95Q10W8PHiemhsEzyU7or/3ve+Nn/70p1WP88c//jE+/elPv3q/8v2XrK0beknl8dNjjz0W%0Ab3zjG2Pp0qUd8hgBAAAAAAAAAAAAAAAAANA+BNChhk2dOjXe+ta31oXHK7ualwfDq6kWRl+zZk2c%0AeuqpcdtttzXYdubMmfH+97+/0f1L96sMmq8tmF65TWndgw8+GKeffnqbHg8AAAAAAAAAAOhp8jSc%0AVasili8vfq7jtCAAAAAAAOhw/Tr+EEBrZFg8O5YvWbKkQUfycpXdx6spD4LnsmrVqjjhhBPi4Ycf%0AjkGDBtVt8+UvfzlmzZr1asC9cv+ldbn9RhttFGPGjKm7Le/z4osvxrJly17dvnIfpWPnz5/97Gdx%0A8sknxwEHHNAujxEAAAAAAAAAAHQXa9ZEzJoV8cILETNmFD9nzoxYsaJh6DxP2RkwIGLs2Ihx4yI2%0A2aRYRo+O6KPlDAAAAAAAnUAAHWrUd7/73bjjjjuqhs8rO403pbwreXk38meffTZ+9KMfxcc+9rG6%0AAPkll1zSYJ/l9xk2bFh86EMfije96U3x+te/Pvr1a/ixkYH2f/3rX/HHP/4x/vd//zcWLlzYZGA+%0Ar3/6059u1IEdAAAAAAAAAAB6otWrIx55JOKeeyKmTYtYuXLd98lTbrIb+nPPFUtJ//4R48dHTJoU%0Asf32EX37dmjpAAAAAAD0YgLoUIOWLl0aX//619caPs912223XRx99NGx3377xbhx42LEiBExb968%0AeOGFF+KWW26Jq6++Oh577LEGQfRSN/Jvf/vb8eEPf7guNL58+fJX15fv/5RTTomvfe1rMXLkyCZr%0AzUD6/vvvX7dkuPxzn/tcXHjhhY1C8qX933nnnXHzzTfrgg4AAAAAAMA6LV68uO7vS/n3s/wbWLnb%0Ab789Bg8eHJMnT47111+/y2oEAKhmwYKIu+8ulkWLmt5u6dIilJ7d0XPJDue5ZNh88OCG2+Z2Tz5Z%0ALEOHRuy+e7EMH97hwwEAAAAAoJcRQIcadNlll8X8+fNfDW2n8mD4xhtvHN/5znfihBNOaHIfGUzP%0AkPmll14aZ511Vrz00ksNbp85c2Zcd911ceWVV766rnS8DJV///vfj1NPPbVFdY8aNaou0L7zzjvH%0ARz/60VfXV3ZC/9nPfiaADgAAAAAAAABAjzN7dsQNN0Q8+mgRKC+3bFkRTF+4sFgymL5qVdP76tev%0ACJoPG1YsGTQfNKi4Le97880Rf/97xHbbRRxySMTo0R07NgAAAAAAeg8BdKhBGeIuV96dfOLEifHn%0AP/85xo8fv8795PYnnXRSXYf0ww8/vK4bernzzz8/7r///gbh9rx8zjnntDh8Xu6MM86IuXPnxpe/%0A/OUGndBL4/j9738fF110UfTJ6ZoBAAAAAAAAAKCby7D5bbdF3Hhjw1B59m2YNStixoyIefNats/c%0AT96n/H4jRkRsumkRNs/TcvK4U6dGPP54xMEHR+y9d9FBHQAAAAAA2kIAHWrMCy+8EHfccUeD0HnJ%0A8OHD409/+lOzwuflJkyYUBdaf+1rXxsLFy58dZ835HTL/1Y61kEHHRSf/exn2zyOL37xi3HjjTfG%0ALbfc0mgsCxYsiDvvvDP22muvNh8HAAAAAAAAAAC6uuv5lVdGPP98/brly/M8oCJ4vmJF9fsNGFB0%0ANs+u5n37FoHyDKyvXl10S88u6ZX3LQXS876bbBIxblzEwIFFWP2vfy3C6Mceqxs6AAAAAABtI4AO%0ANSbD55VK4e3vfOc7dWHy1thyyy3jvPPOi1NOOeXVQHgqD7in7H7eHnK/5557bhxwwAFVb7/11lsF%0A0AEAAAAAAAAA6Lby9Jvsep49IEpdz3NdBtGffrroTl5u8OCIjTYqQue5ZIh8XTKAnkH0XF56KWLp%0A0vr1zzwTMW1anhcUsdlmRYD9uecifvzjiEMOKbqhV5waBAAAAAAAzdKneZsBXRFALw+Hb7zxxnHy%0AySe3ad/vec97YqP8K9a/913afymMPnny5Nhnn32ivey3336x++67N+rknh588MF2Ow4AAAAAAAAA%0AAHSmDJdffXXEtdfWh8+XLIm4776IJ5+sD5/nKTPZjXzXXSP23DNiiy0iRo1qXvg85Xa5fd4v75/7%0Ayf2VTsXJ4+Tx8rh5/JT1ZF1ZX2UIHgAAAAAAmkMAHWrMPffc0+B6Kbx9wgknRL9+/dq07/79+8c7%0A3/nOVwPnpZ8pj/HGN74x2tsRRxxRdf0TTzzR7scCAAAAAAAAAICOtnp1xO9+l+f5FNfzFJzsPH7X%0AXRHz59dvt+mmRRfynXaK2HDDtncjz/vnfnJ/ud/cf0keN4+fdZROCcr6ss6sFwAAAAAAWkIAHWrM%0AzJkzq65vr87ka9vP/vvv3y7HWNs+M+iewfcZM2a0+7EAAAAAAAAAAKAjZUfxK66IeOih+usPP9yw%0A6/ngwRG77Rax7bYRAwd2TB2539x/HiePV6ol68h6SrVknVmvTugAAAAAALSEADrUmHnz5tWFtCvt%0Aln8tage77rprk7dts8020d62zb90VTF79ux2PxYAAAAAAAAAAHSU7Cz+xz/Wh8+zs/iDD0bMmlW/%0AzWabReyxR8SIEZ1TUx4nj5fHLcl6sq5S5/OsN+sudUYHAAAAAIB1EUCHGgygVzNq1Kh22f/a9jNy%0A5Mh2OUZz9rls2bJ2PxYAAAAAAAAAAHSU226LuOee4nJ2FM9g99y5xfU+fSJ23jkbQET07du5deXx%0A8rh5/KwjZV1ZX6nzedad9QMAAAAAQHMIoEONWbhwYdX1w4YNa5f9Dx8+vMnb2usYzdnnihUr2v1Y%0AAAAAAAAAAADQEWbPjrjhhuJydhKfOrU+fJ4B8F13zcYQXVpi3fGzjlIAPuvLOkudz7P+HAcAAAAA%0AAKyLADrUmPXXX7/q+iVLlrTL/hcvXtzkbYsWLWqXYzRnn/3792/3YwEAAAAAAAAAQHvLLuJXXhmx%0AalVx/fnnI2bNKi5nx/FddonYYIOoCVlH1lPqhJ51Zr0p67/qqvqu6AAAAAAA0BQBdKgxI0aMqLr+%0A5Zdfbpf9r20/c+bMifY2tzTVc4VBgwa1+7EAAAAAAAAAAKC93XZbfYg7e0g8/XT9bTvuWDvh85Ks%0AJ+sqyXpLvS+ee64YDwAAAAAArI0AOtRgAP2VV15ptP7hhx9ul/1PnTq1yduefPLJaG9PPPFE1fUj%0AR45s92MBAAAAAAAAAEB7mj074sYbi8t5Ss8jj9R3EN9ss4hRo6ImZV1ZX8p6H320qD/leHJcAAAA%0AAADQFAF0qDGjR4+uuv5f//pXu+z/n//8Z5O33XLLLdHe/v73vze4nuH69dZbL8aNG9fuxwIAAAAA%0AAAAAgPZ0ww0Rq1YVl7ML+oIFxeXBgyO23DJqWtaXdab58+u7uOd4SqF6AAAAAACoRgAdasxuu+3W%0AaF2Gtn/961+3y/5/+9vf1gXAq7n22mvb5RjN2edWW23V7scCAAAAAAAAAID2kmHz7Hieli+PePrp%0A+tu22y6ib9+oaVlf1lmS9ec4Uo6rFKYHAACgm3jllYgVKyKWLCl+5nUAgA7Sr6N2DLTOnnvu2ahb%0AeP585JFH4pprronDDz+81fv+05/+FI8++uir+6z8eccdd8Ttt98ee+21V7uMJfd32223NThOyc47%0A79wuxwAAAAAAAAAAgI5w99315/K/8ELEmjXF5U03jRgxIrqFrDPrnT69qD/HscUWxeUc30EHdXWF%0AAAAANLJ6dTGL2NSpxZKziD35ZBE8Lw+dZ0ZjyJCIrbeO2H77iB12iJg4sfjiV+uzpgEANU8AHWo4%0AgF5SCnCfdtppcd9998Xw4cNbvN/58+fHGWec0SAEXhkKT2effXa7dULPfTWlvULuAAAAAAAAAADQ%0AEef6Z0A75bn9M2YUl/NUm/Hjo1vJerP+HEcG0CdMKMaR49t/f5kEAACAmrByZcRNN0VceWXEffdF%0ALF++7vvkF73FiyOmTCmWkoEDI3bbLeK44yIOPDCif/8OLR0A6Jn6dHUBQEMTJkyIiTnjVFnwvOTZ%0AZ5+Nt7/97bE4vyC0wJIlS+Jtb3tb3f3Lg+d77LHHq/svHev666+P8847r83j+N73vhd//etfq3Y/%0AHzx4cLzuda9r8zEAAAAAAAAAAKAjZHO5RYuKy7NnR6xYUVweNao4j787yXqz7pT5hRxPyvHlOAEA%0AAOhCM2dG/PjHEUcdFfHZz0bcfnv18HkG1JcuLbqgZ6Ykf+b1XF8p75/7yf3lfnP/eRwAgBYQQIca%0A9MEPfrBB8LwU4M6f1113Xey///5xzz33NGtfd999d+y7775xww03NOp2/v3vfz+GDh366vXSMT7/%0A+c/HxRdf3Or6f/7zn8dnPvOZRscrjeNNb3pT9DeDFgAAAAAAAAAANar81Jzp0+svb7ppdEvldZeP%0Ap5mnIAEAANDessHgWWcVAfGLLoqYM6f+tgyVL1hQhManTYt49NGIJ56IeOaZ4n65Ln/m9Vyft+e6%0A3D7vVx5Kz/3m/vM4ebx/NzYEAFgXAXSoQe9+97vruoSnUoi7PIR+7733xuTJk+Ooo46Kn/zkJzF1%0A6tSYO3durF69uu5nXs/1GfTec8894/77728QaE/bbLNNXRfyN77xja/eVjrGqlWr4gMf+ECceeaZ%0AMX/+/GbXvWDBgvjYxz4W733ve+v2UdpntfEBAAAAAAAAAEAtWrOmOG8/LVsWMW9ecXnIkIgRI6Jb%0Ayrr/fTpS3XhyXCnHmeMFAACgk+SXsF/8IuKd74y48caGX8oyPJ4B8QyV5+xhGR7Pbufr+uKWt+d2%0AuX3eL++f+1m4sOE2ebw87i9/6csgALBO/da9CdDZRowYEWeccUacd955DbqIl4fQc/nLX/5St6xN%0AKQBeGWT/9Kc/XXf9Ix/5SPzud7+reowf/OAH8Ytf/CJOPfXUOPLII+sC6336NJy3Ys2aNXH77bfH%0An/70p/jRj34U8+bNa7CP0rFLl7fffvu6YDwAAAAAAAAAANSiWbPqm8Xluf8lY8fmeTDRLWXdWX+p%0A0V2Oa9CgYpyzZxe3AQAA0MGyY/k550Q88ED9umz+9/LLxWxh/24E2Ei/fsWXuP79IzLTkV/yMqOR%0AIfL8YpezjFXed8mSYsn75qxkG25YXF6xIuK//qsIo3/pSxETJnTsmAGAbksAHWrUV77ylbjyyivj%0AiSeeaBDgLoW7S5fXpTzAXrqe3c9PPvnkuuv77bdf7LvvvvHPf/6zamg8A+Xf/OY365bsyr7xxhvH%0A6NGj626fNWtWvPjii7F06dIG9VQes/zY5557bpseFwAAAAAAAAAA6EgvvFB/ubxZ3LBh0a0NH95w%0AXKXQ+YwZAugAAAAdKrMWv/pVxAUXFAHwkrlzI2bOLG4vN2BA8SVu8OAieJ7B8XXJAHoG0TPfkbOO%0AlY6T63PmseyOnl/+Ro4s1k+ZUnRDP/30iBNO6L4zrgEAHaZhK2OgZgwcODAuvvjiVzuOV3ZCLwXR%0A17WUh9Tzcr9+/eKXv/xl9O3b99X13/nOd169Xt5hvXwfuSxZsiSeeuqpuOOOO+qWvJzrmtq+fH/5%0AMzufv+Utb+nERxEAAAAAAAAA1i7/HF+50HLf//5r47jjjq1bRo0aWfc4/t//Ra+Q46x8Db3nPV1d%0AFW2RgeyeGEAfOrT+8qJF1QP3AAAAtLPsUv7Vr0acf359KDx/Zjf0l15qGD7PL57jx0dstVXEmDHF%0AF7nmhM9Tbpfb5/3y/rmf8i+yeZw8Xh63vI6s62tfK+oEACgjgA41bJ999okf//jHTXYWLwW917ZU%0A+v73vx+TJ09usG7PPfeML37xi422Lz9u+VK6ran1JeX1jh8/Pv6vt/xlGQAAAAAAAACAbqs8kF0K%0AamfzuVy6s4ED68dQHqwvD9wDAADQjlaujPjc5yKuuqph1/Onnio6lZdsuGHENttEbLZZxPrrt32G%0AxLx/7if3l/vN/ZfkcfP4WUfJlVcWdWa9AAD/JoAONe79739/XXC7f//+ddcrA99rU96RPH/+8Ic/%0AjA996ENVt/385z8fb3vb2xoEy1O1MHvl8ZvapnTbRhttFNdcc02MHDmyDY8EAAAAAAAAAAB0vJkz%0A68/JX7WqZ3Q/LymNI8dVyjrMmtWlJQEAAPRM2VH8i1+MuP764nrmLaZPb9j1PGcJmzAhYuONI/6d%0AGWl3ud/cfx6ndIxSN/Ssp1RL1pn16oQOAPxbv9IFoHa9+93vjl122SXe+973xv3331+3rjkh9FIg%0AfJtttolLLrmkrqN6U/r06RP/7//9v7qfl19+edWu5tU6qleqDKbvsMMOceWVV8a2227bzNECAAAA%0AAAAAANCZsunZHXc0XJd9BvbcM3qdPD1mxYricnnjt0GDokcoH0eOb/DgiOXLi3G3tcEeAAAA/5Zf%0Asr72tYbh8+efj1i0qOEX7zFjMszROTUNGRKx1VbFLGSl7ucLFhSB8+yUnl8Ks96hQ7PDoS+JAIAO%0A6NBd7LbbbnHvvffGZZddFgceeGCjzuPVlp122il+8pOfxAMPPLDW8HllCP2///u/Y9CgQa8Gzsu7%0Arq9rKdWV+/rwhz8cd9xxh/A5AAAAAAAAAEANmzIl4ogjGi5nnRW90urV9c3fypu+9e0bPUJ5rqE0%0AvhyvBncAAADt6Fe/irjqqvovXc89Vx8+z9zF5ptHbLRR54XPS/J4edw8filgnnVlOL70ZfjKK4v6%0AAYBeTwd06Gbe/va31y1z586Nf/7znzF16tSYMWNGLF68OIYMGRKjRo2q63i+3377xeb5paAVzjjj%0AjDjyyCPjG9/4Rlx66aWxbNmyV2+r1nW9vDP60KFD4/jjj49PfOITsd1227VylAAAAAAAAAAA0DUB%0A9JLyUHZPafxWnm0oO+UnVq3qOSF7AACALvXMMxEXXFB/fcaMiMWL67+UZc4ju5F3pexyPn58EYzP%0AL78ZQs86N920uD3r33ffiAkTurZOAKBLCaBDNzVy5Mg4+uij65aOsNVWW8WFF14Y3/zmN+PPf/5z%0A3HzzzXH33XfHrFmzYs6cObF69epYf/31Y+zYsbHlllvWdWjfd99947DDDouBAwd2SE0AAAAAAAAA%0A0N7KA5gA5SHspsLa3VlTofp+ziQEAABony9d55wTsWJFcX3u3IgFCxp2Pu/q8HlJ1pH1TJtWfOnN%0AOgcPzrBKUX+O46KLOr9LOwBQM/zaGFir7Kj+rne9q24BAAAAAACAztSnT58Y8u+T8fpVpKIGDx5c%0Ad1tuAwDQngH0zATkuffl/80o74zeUwLopfHleP2XCgAAoB1cemnEAw8UlzPEPXNm/W2bbVY74fOS%0ArCfryk7oKevN7ugDBkRMmRLxq19FnHRSV1cJAHQRAXQAAAAAAAAAalKGzPfcc8+YO3duzJ8/v8Ft%0Au+yyS4zMTiwAAO0ow9h5nv3y5RH9+9evX7YseoTycZTGN3Bgw27oAAAAtMKzz0b86Ef112fMKGY3%0AS/m77Ax216KsK+vLbu1Zb9a9xRbFbT/8YcR++0VMmNDVVQIAXcC8pQAAAAAAAAAAAPBvY8cWPwcP%0Ajuj37xYvCxdGj1AaR44rx5fGjOnSkgAAAHqGCy4oup6nDHMvXVpczlnOav2LV9ZXmqUs6876U44n%0AxwUA9EoC6AAAAAAAAAAAAPBv48bVXy41qMtz7ks5gu4qu7qXxjBsWP36TTbpspIAAAB6hpkzI266%0Aqbi8alVxvfxLZp8aj29lfeVfDrP+HEfKcZWPBwDoNf49PysAAAAAAAAAAD3R/PkRjzwS8cQTES+/%0AXHS/zc63I0cWy3bbReywQ8R663VuXbNnR9x7b8RTT0XMmxexcmURiNxpp4hDDmn9fmfMiLj//oin%0An45YsCBi9eqIDTaImDw5Yq+9otdYvDji0UcjHnusaFqVj0U+x/mcb7hhxNZbR+yyS0Tfvl1daW3J%0AJl+33VY8dvm45eOTj9drXhOxxx71YeSO9sorEc89V7x382c+f0uWFO+RrCcbk2U9o0dHtzdrVsR9%0A90U880zxGZXnt+e4sgv5tttG7Lhj59dUfs59Pub5GZXy83PUqOi2Fi2qv1z+Wi4P3AMAANAKV1wR%0AsWZNcTm/3OYX+5Rf4ocMiW4h68x6S/Xnz/wFRI7r97+POOWUrq4QAOhkAugAAAAAAAAAAD1IBiX/%0A+MeIv/2taFCUAe91ybDnAQdEnHFGxIEHtv7Y1ULspfNtU4bMf/7ziAsvjLjzzvrzcstlHeUB9Ayl%0Abrllw20mTCjWl4etc58//WnEgw9Wr+3kk6sH0NdVc7kMs48fX4Tcy/3f/xX7b4/JAjbeOGLZsobr%0A87lc1/OS4eS//CXixhuL533q1KbHUTJ8eMQ++xTnDx9zTOdPQlBLMgD9rW8V51Nnl+hqBg6MOPzw%0AiE99qnjc2ttDD0X8+c/F8/ePfxSh87XJ5ysnjzjqqIiPfrTlIeIttoh49tmmb7/55ua/JnLCh9xf%0Ac730UsRPfhLx6183/Z4t2XzziCOPjPj4x4uJADpD+WNZ3im8uwfQy19TOqADAAC0k/yFV/5CoaQ0%0Ai1nqbl8is94MnpfGkQH0UsD+/e8vZrUEAHqNPl1dAAAAAAAAAAAAbffAA0WIeKONIt71roiLL25e%0A+LzUjfx3v4s46KCI17++CC+3t7vvjth114j//M+I22+vHj5vjb/+NWL77SM+9rF1B1nbKrthn3RS%0A4/UZqm8Pl1/eOHyeod4M5Tclu2O/851Ft+j/+I+IH/4w4uGH1x0+L4VRM7R+3HERO+8c8c9/Rq+z%0AYkURbN5994jLLms6fJ7ytquuith334j3va/olt4eMoidj/9OO0WcdVYRQl9X+Dzlc5zP9be/XUzS%0AkCH0HE8ty4kSPvvZ4nV99tnNe8/ma/x//7fohP7hDxcTNXS0PL++f//6iRrKg/PNeW/Voqx75sz6%0A66Vx5ThzEhIAAABaKWeSmzOnfuayVavqZ/4qfbnsLrLe0oxlOY4cT8rx5TgBgF5FAB0AAAAAAAAA%0AoAfIUPfVV7c9gHrrrRF77110UW8vGXLeb7/2D7Znx/PsjPz889FpqnU6zw7l06a1fd8/+1njde9+%0A99q7UD/6aBGczi7wbe2+ffDBERddFL1GnkOdHc3PP7/lEyJccknEIYdELFrU9jpyAoO2Tp6Q4fjv%0Afz/iwAMjXnwxalK+VvfYI+Kb32w80UJz5HnvP/hB8VkyY0Z0qD59IsaPLy4PGhQxYkRxOScdKG9k%0A151k3aVJE3I8Oa6U48zxAgAA0EpXXll/ee7c+ssbbhjdUnndpW7oqbzLOwDQK/Tr6gIAAAAAAAAA%0AAOhYI0dGjBsXscEGEYMHF8Hb7OT77LPVt8/uy295S9ERe/Lkth37vvuKztyV3aKHDo2YMKHoNJzH%0Amz69qKklofZTTolYvbrxObKbbx4xalRxzm+G00tNqNrDxInFY3LnnQ07C//iFxGf/3zr9/v44xH/%0A+lfDdRk8rxZ4b67scLzppsXzvv76RUg9u90/9VT1wHVOXvCBDxTdkLMrek+WYeZ8XebkAU3Jx26z%0AzSIGDChen8880/Bxy8kaTjwx4s1v7pga8/nPcHC+pvM5zOvZ/fvpp5sOQWdNxxxTvHdrqclafg4c%0Aeuja34v5vt1446LRWm6Xr9NSo7VyDzwQ8frXF2PM56ijTJoU8eSTxeU8Tukxz9dCd8wQZN0l5Y9b%0AjhMAAIBWyl9M5ZfetHJlxJIlxeX8ZcKQIdEtZd1Zf/6iKH+ZlOPKXzLcf38x3r59u7pCAKCTCKAD%0AAAAAAAAAAPQwW24ZcfTREW98Y8SuuzYd0sxA5TXXRPzoRxG33NLwtjy39B3vKM6hzSBza510Uv25%0At+nYYyPOPDNi330bB2QzWFoe7G5Kdp1+73vrw+fZvTeD2h/8YMSeezbu5pvB7vLwZVvlsSrrzC7W%0AbQmg5/0r5WO01VbN30dOMnDUURFHHBGx224RW2xRvXt6Pn433RTxk59EXH1149vf974ilFrqAN0T%0AnXdexF//2nh9nkN9+unFa2nHHRvell23f/WriHPPLSZNSH/4Q/t1xM5j77NPESDP536nnYqJA5qa%0AsCA73//wh407nudr87OfjfjOd9Z+vGxclp3T0z33FOMu99rXFvtv7muvKTkRRI6pWvh8660jPv7x%0A4vYM+1d+BuXn0te/HnHjjQ1vy8kz3v3uiOuvr/4abw/bb19MlJHvl5yUoXTufY4jH7eBA6PbyHpz%0A8omUded4Uo4vxwkAAEAr5SxxpS/X5bMv5i/TOuoLa0fLurP+0hfJHFf+Em/ZsmJ2vvwyDwD0CgLo%0AAAAAAAAAAAA9QIZXsxPzJz5RhFibY8SIiOOPL5YMQGfotnTObOkc2h//OOKss1pf10MPFT+z8/rl%0AlxfB+KbsvHOxrEt5kDWDlH/8Y8ReezW9fXZLbk/vfGcRms0wasljjxXdp1/3upbvr9RBvdJ73tO8%0Ac4IPOaSoJ4PnzTm3OUOnGVTP5dpri+e/PET98ssR3/xm88PH3U0+V1/5SuP1o0YVr6W9965+v002%0AifjkJ4vHKydSyNB2qpy8oaXyNfyFLxQB8OwA3hzbbhvxxS9GfOQjER/6UBFGL/f970d87GNr7xCe%0AAfOSPIe8Up5r3tRj0RL5On7uuYbr8nWanytf/WpEvybOYMtz2/O1nUtOkvHhD9dPOpEylH7++cVr%0Av6M+U3ffPeLmm4t68/nP8+zz/TptWvEcdBdZb/lkAaXPiRyfxnUAAABtMHVq9S/X+Yuw7mzQoIbj%0AKs1OmeMVQAeAXqNivmcAAAAAAAAAALqjDHlecUXzw+eVspvw//t/jddfcEHD0GdrZEfyDPauLXze%0AGtkdOsOhawufd4SRI6uP5Wc/a93+sht5dnQuN2RIxNvetu77Hnxw0QX6yCNb11jrjW8sQuiV3ehz%0AQoL26uxdaz796caB63y8//zn5gWus1P3Nde0XwA5O5FnV/Xmhs/LbbBBxKWXFpNPlFu1qjYmEMja%0Arr668fr/+Z9ikoOmwueVTj21+ni+8Y3q4fn2kgHt/PwqBbdLl6dP7z7vj6wz601Zf6lbfV7O8QEA%0AANABAfTyAHd3VB6gLx9X+XgBgB5PAB0AAAAAAAAAoAdoTfi4UoZY3/KWxp1z//73tu33zDOLoHR7%0A+/rXIyZOjC5RrTt5dngv7yDfXNWC6/k8DBvWOc/7nnsW3aXLLV4cceWV0eNkELdaIDo7kOfj0Fxj%0AxkRcdFH71NTW5zCDxBnOzhB9Zfi7q337243Xvf/9Rbf3lvrgB4vO8+Vmz+7YcWaDt+22Ky4PHBix%0A5Zb1tz36aNsn5+hoWV/WWZL15zjS9tvXN7ADAACglR55pP7y0qXFz5xtrbkzrtWq8jEIoANAr9XN%0A/0cD1Jqf5xTozfDunDofAAAAAAAAgJpz8slFJ/Vyt94aceCBrdtfhh0///lod9kt+rTTosscfnjE%0ARhtFvPRSw07Df/hD8zqXlwe9f/e76s9DZ8rjfe97jZ/3akH77uziixuHhrOj+cc/3vJ97b9/MVFA%0A5fulK+T7IbvZZzf1kmefjXjhhfqO153t2msjpkxpuC4nVciJI1rr7LMjrrqq8XOaofaOcsghEY8/%0AXnSVz9dKht7nzy9yBU8/HbHNNlGzsr5S/mGDDYr6U2YIOmJSEAAAgF7nySeLnytXRqxZ0zO6n5fk%0AOBYtKn6RkuPr3z/iqae6uioAoBMJoAPt6j3veU+s14ypuQXQAQAAAAAAWJelS5fGAw88EEuWLIlZ%0As2Y1uG3KlCkxZMiQ2HnnnWPw4MFdViP0RJMnN153222t3192LB41Ktpd/tm5K5tJ5bFPPLFxaDu7%0AmbckgJ7h5TyXt9zmm3d+OHSXXSIGDIhYsaJ9nvda9Ze/NF530kn1XaFbKoPPtRBAL713ywPopefw%0AzW/umnouu6zxuuOPjxg7tvX7nDQpYuLEiIcfrl93111FM7aOOr9/9Oji/fjXvxbd6rMjeh4zcwXP%0APx+x4YYd8xnXVnPmFPWlPn2Kukun9OR4clwAAAC0wSuvRCxZUlzOWctKMqjdE5SPI8eX13O8Oe5m%0AZEYAgO6vT1cXAPRMr7zySpMLAAAAAAAANMeaNWvqwucZRF+1alWDJdflbbkN0L6qhUNLzZxa46CD%0A2lROp++3Jap1Kc+uz+Vd0dclA+uV3vWuIjDa1c99W573WpTNuu69t/H6lkwYUOkNb4gYMSJ65Hu3%0ArW65pfG6t7617fvdb7+G13PShAyEd6S9967vHj5kSMSWW9bf9tBDRUf0WjJvXlFXSdabdZcmuMjx%0AAAAA0A6/aCjlI8pzEl3xS52OUD6O0vjy9/HlYXsAoEfTAR3oEE11QRdABwAAAAAAAOg8TzxRdO2d%0AMiXigQciXnwxYsGCiIULI5Yvb1mYsbV237319+2K/ba0a/hrX9sw1Jzn4F56acTHP77u+z/3XMTf%0A/ta8YHtLTJ9edPrO5z2X7IKcz3k+99kpurkWLy7G05Wd5ttTPhaV48/O5/k8tlY+NrvtFnHTTdFu%0AVq8u9pfdy7PmqVOL92DpvduSuVfa8t5t62vwqacar99jj7bve4stGq/Lx2nffaNDz7k/7riIH/+4%0AeE9kGD2fj1mziucjj5+vow02iC6XYfj8vC+9TsaMqQ/P5+v12GN7ThYCAACgS5UHsctzEj2lO3j5%0AOMrHl8H7ntLlHQBYqx7y5yGg1lQLmjcVSgcAAAAAAACg/eSfa3/xi4gLLoi444722WdbQqyl4GN7%0AGjCgCFXWggyLV3bVzq7mzQmg5/NUGSZ+3esiXvOa1tVy9dUR558fcfPNLQspr+u5Hz06eoRnnmm8%0AbuLEtgfsd921fQLoc+ZEfP3rxQQGL70U7aKrAugPPth43dChEY8/XiztPaa5c6PD5fvgkEMirr22%0AOAd/hx2KyQLy2Pnz/vsjdtwxYtSo6DL5GsrO56X3/8iRRZ2lU3ay/p7yfgYAAOhy5b9QaCqs3Z01%0AFaoXPgeAXkMAHQAAAAAAAACgh3jssYj3vCfi1lvbd7/ZCbu1OqIjcC10GS458cSIT32qaP5Ukt2Q%0A77uv6Iy9NhlUr5TPX0tlZ/v//M+IP/0p2l0+9z0lsPryy43XjR3b9v22xz5Kkxa0d5C6Le/dtgah%0AKy1aVEyw0BE6I4Ce9t676Hp+zz1FF/EMnGfgO4+foe/sPJ6Tbmy5ZUTfvtFpMgCfHeez83xJhs+z%0AvlK380mTivoBAABoJxnEzmB2BrXLA9rtNStgVysfR2l8+SWzrTP5AQDdxr9/vQzQvrLbeeUCAAAA%0AAAAAQMfJEOT++7d/+LythgzpHvtsrQxnH3lk88Ll5W67rZgwoNygQRHveEfLjj9jRsQBB3RM+Lwn%0ANe1qqnP28OFdPyHCd75TTDzQESHqrnr+OisQXjJ/fuccJ09/OeqoItidMmS+004RY8bUb/P88xF3%0A3dV53efzOHm88vB51pN1lULwWW/W7fQdAACAdpRfskq/pCoPZZfPUtidlY+jNL4cry+XANBrmHYG%0AaHev9KS/PgMAAAAAAAB0A9nl+IgjIl56qfrt48ZF7LNPxMSJEZtvHrHRRkXYOZds1lSpo7oU91QZ%0AHr7qqobrfvWriPPOa7opVLWA+nHHtSzMnI2ojj22cZC9ZNSoiNe/PmKXXYquzPk6GDy4eN4HDGi8%0A/ZvfXHRT76mWL2+8rtrj0FIDB7b+vn/4Q8SnPlX9tmwqtvPOxfsxO2rnezdfH6X3bqmzdUlOQvDV%0Ar0ZN6KzwdXkH8M6Sj/tb3lI/8Udez8/WDJ4//XTxvly6NOK++yI23TRi/Pi2vUbW9nqeNq1h8Dxr%0AyddKvt9LeYAMn2e9la8XAAAA2sHWW0dMmVL8gi2/eOWXwmXLokcojSNnNyv9AnGrrbq0JACgcwmg%0AA+3q5JNP7uoSAAAAAAAAAHqdr30t4rnnGq/PjujnnBNx4IHN39eqVe1aWq/wpjcVndBnz65fN3Nm%0AxDXXFF2HqwVHL7+88fqW/sn9oouKzseVMnB+7rnFsVsSOi11S+6pqoX7Fy5s+34XLGj9edwf/Wj1%0A5+HjH48488wiwNxcDz4YNaOpiRd6inyO3vrWIlh+zz1F2DsnCMhJHx59tL4je4bDZ8wo1udzOWJE%0A2xrFZU+IDPfnfss/b0qv7+22q2++lyZNavnnAAAAAC2w/fZFAD3lrH85S2T+ci2X7vzluDSGlLPg%0AleywQ5eVBAB0vm78vxmgFl1yySVdXQIAAAAAAABAr5Lngv74x43Xn3hi0WW7paHil19ut9J6jWwC%0AdcIJEf/93w3X5+NfLYB+9dWNH+dNNok47LCWHfd//qfxuoMOivjjHxuGUJurpz/3Gf6tVAoKt0Vr%0A95Edy7NjdrkMCmdX9COP7N7P3/DhjdeNHRvx0kvRY+RzdfTREWPGRNxwQ/FZnO+73XZr2A09Q+MZ%0AFs8lswgbbRQxbFjE0KHN64yeE1YsWlRMdJATW2R39co6KrueZ8bhkEMi9t67bYF3AAAA1qE8kJ1B%0A7Qygl2adyy9+3VX5l08BdADotQTQAQAAAAAAAAC6sb//vXHwNLtxZyi9NR2tK7vq0jzZvbwygF4K%0Amm+4YeNgeqWTTmrZ85Xh1sqO1xk6zX23Jnye5xUvWRI9Wr4vKj3+eNv3+9hjrbtfBs0rfeADrQuf%0A19p7N7uBV5o7N3qcDHe/7nUR224bcdVVEc89V98NPQP3L7xQdEBfsaL+ffbMM/X3HzCgCKPnufwZ%0AJM8lQ+u5ZFZh4cL6+1bK8Pq4ccVSHmTPYx97bPXXOwAAAB0cQC/JL4DdOYCeX0pLBNABoNcSQAcA%0AAAAAAAAA6MbuvrvxuuOOa/05rvfc0+aSeqVJkyJ23jnigQcadi6+7LKIU0+tX5cdjK+5pvH93/Oe%0Atj/vBx5YPfjbHL3hed9118brMhw8a1bRxbq17ruvdfer9hy+612tr6OWnsOJExuvyw7h06dHbLpp%0A9DgZ9n7veyNuuy3ixhuLsWYofIstIiZMKCYHyLHPm9fwfhkunzOnZccaMaJ4DPOY5d3NcwKKgw8u%0Aup5nkB0AAIBOsOWWxRfA/CXQ4MH16xcsaPzFrbt45ZWi/pLSuDKInl90AYBew6+aAQAAAAAAAAC6%0AsZdearyuLc2IsqM6re+CXqmy2/mllxbh1HKTJ7f8OfO8t1x2iq4W0L/++tbv8/nnW98BvT2fw5Ur%0AI26/PVqtvc+H33rr6qH+v/0teqwMfb/+9REf+lARwC+FwPOxzcdit92KcHjelq/DDTcsQuNrk7fn%0Adrl93i/vn/vJ/ZWeszxO3pbHzeMLnwMAAHSivn2LL2qpf/+IIUPqZxxbsiS6paw760/rr1+MqzSz%0AX44XAOg1dEAHAAAAAAAAAOjG5s9vvK613c8XL464/PI2l9RrnXhixGc+0zBgnqHgRx+N2G676oH0%0ApoLrnfm8Z2OrSy6JXiEDupWv8ZwU4J3vbN3+8r5r1rTuvu35HP761xELF0arZbO2aqH2tjjqqMav%0AqyuuiDjppOjRssHd299eNIvLLve5LFpU3ywul7Fj67dfurR4rPN1lO/FDJZniDzP7y9vnlfttbL7%0A7sUyfHjHjwsAAIAmHHdc/axwI0fWB89ffrkIcHc3WXdJzopW8uY3d0k5AEDXMd8pAAAAAAAAAEA3%0AtsEGjdfNmNG6fV14YcS8eW0uqdfaeOOIN76x8fpS6Pz++4ul3IABrQs/t+fzftVVre/i3d28612N%0A111zTcSUKa2bsOEHP2h9Le31HK5eHfG970WbDBtWfXzt/VhfeWXrHuvuKEPhBx0U8bGPRbztbUVX%0A+FLTuHIZMs9tR4wozuvPn3m9Wvg875/7yf3lfnP/wucAAABd7MADI0aNqv+C3e/fvUJzpri2zu7W%0A2bLe0gx3OY7SLwxyfDlOAKBXEUAHAAAAAAAAAOjGNtmk8bq//KXl+3n88YgvfKFdSurVqnUz/+Uv%0Ai+7GP/9549uOPrpojtUez/v11zfsvt4cc+ZEnHZa9BpHHBGx+eaNA9ynn178bIlzzol4/vmuf+9+%0A61sR99wTbVLe0Kzk2Wfbts8MR0+a1HBddvh+z3vaHm7vTvr2jdhxxyKQ/9nPFu+3bI63117FazE7%0AomfX83J5Pdfn7bldbp/3y/vnfnJ/uV8AAABqQM4WVt4dPGcWK//FS3dSXm/5ON7ylvpgPQDQa/jX%0AHwAAAAAAAACgG9tvv8br7rij6Gp97LHN28f06RHHHNO7QqEdJR/HDPO+/HL9uueei7juuohLL228%0AfYZxW2PffYuQagZ6y5/HCy6IOPPM5u1jwYIi2PrCC9Fr9OkT8fGPF92jy/3jHxEf+lDEhRc2bz8X%0AXxxx3nltf+9WdgPPMPmJJza/q/Xll0d86UvRZhmGz/PK582rX5eXp06N2GGH1u83O7NnEL38dXrv%0AvcV561l7+bnsrXHzzUVztkMPjW7z+hs7tlh2261+fT4+OUlFTiCR5/PndpWhdAAAAGpYftHNXxbk%0Al7v8xVAGufPLXv6CKL/kDxkSNW/JkvpfaOWX0tJsdfkltTxgDwD0GjqgAwAAAAAAAAB0Y9lhuLKj%0Ac8ouuX/967rvf8MNRZj5kUeK67rqts3AgRHHH994/amnRrz0UsN1G20UcfjhrTvOmDERr3994/Wf%0A/GT1TuuVsmP2/vsXweuS3vLcf/jDEXvs0Xj9RRcVEwisLZC/bFnEWWdFfOAD9etaew55hv+rdR0/%0A6qiImTPXft+s4ytfiTjhhPqu9219/iq7laevfrU4d761Djig+oQI+dmUAew//KFhOL05ZsyI+PGP%0Ai3oPPDDirrui28vz+vP5y8+P/Cl8DgAA0M3kTGP5JTXlzGJ5vSR/0dCWL9edIevLL9wlWX+p43mO%0Aq3w8AECvoQM6AAAAAAAAAEA3lk2IPv/5ontzuYULi3BzNih697sjJk+OGD26CK6++GLE3/8e8etf%0ANw6pf+5zEeee26lD6HGyq/mPftRw3dNPN94uO12XzuVtjS9+sXGAPcPIJ59chND/8z8jXve6iI03%0ALtbn837HHRG/+13E73/f8NznnLDglluKAHRPlwHfn/40Yq+9ivdDuauvjrj++iIE/sY3Rmy2WUT/%0A/sU52P/6V8Rvfxsxa1b99tnELEP/Z5/d8jqya3c+P7fe2nB9vjcnTize01nH9ttHrL9+xNy5Ec88%0AE/HnPxfPb14uGTSoCNa3pSv7f/xHxI03Nlz3q18VXdBzUoWsaYMNisej0mtfW4Snq8macoKLa65p%0AuD5fa8ceG7HNNhFve1vEPvsUxxg5MmLo0IjFiyPmzy/C+A8+WHSLzwkT7ryz5aF1AAAA6HCnn158%0AcV2xovhyu2BBxNKlxfX8ZULORFirsr6VK+tn2sv604ABxbgAgF5JAB0AAAAAAAAAoJt7//sjLr88%0A4m9/a7g+Q5pXXFEszXHEEUWQVgC9bfbcM2KHHYrg7tpkULwtMiB90kkRv/xl9c72uTRHdpK+4IKI%0AnXeOXmOXXYrH7R3viFi9uuFteW74b35TLOua/OHSSyNmz259HTlRQQavM2xdbs6ciK99rVjWJbtl%0AX3hhfSf01soJEfL9Xzmee+8tlrXJCRa22KL6bTnJQn4GvfOdEVdd1fj2J56I+MY32lA4AAAA1IIJ%0AEyJOPTXi+98vrm+yScRTTxW/oMtZ5XJ2uZxxrdYsWlTUV/olw7hx9beddloxLgCgV+rT1QUAAAAA%0AAAAAANA2GfDMzsy77tr6fRx9dLGPtnTkpvnh8uwYnSHotrrooqKTdmvtvXfRmXrYsOh13vrWiCuv%0ALLqYt1R2HM9JH7JDeVvke/ayyyIGD27d/bMbeb4GciKCtsrH4Wc/KzrEt7ccX4bQM2iezdPaU7WO%0A7AAAANAlcna30gx/+QV47Nj6255/PmLJkqgpWU/WVZL1lr645y+uTjihy0oDALqeADoAAAAAAAAA%0AQA8wcmTEv/4V8b73FZ2ZmyuDx9/7XhHEHTKkIyvsXTIQvLbnoa3dz0sGDiwC5J/5TMuCuHku8ec+%0AF3HTTRFjxkSvlQHy++6LOO645t/nwAMj7r474j/+o/1quPXWiIkTW3a/3XaL+Mc/ivd8eznyyIib%0Ab47Ybrtod/l+yNfp1KnF+6MtQfQNNoh473sj/va3iI9/vD2rBAAAgDZ++f3Sl+q/9OYv7Eoz32Un%0A9Oeeq50QetaR9WRdKevMelPWn+NoyS8ZAYAex5zV0IM999xz8fjjj8fTTz9dt8ycOTPmzp0bc+bM%0AiUWLFsWKFSvqlpUrV0a/fv1iwIABdcuwYcNi5MiRdcvYsWNjyy23rFu23XbbGD9+fFcPCwAAAAAA%0AAIAmZID8pz+N+NSnIn7wg4jrrot47LHG2w0dWnS+PuaYiHe/uwhzlvuf/2nd8Uvnq7anLbbomP2W%0AdNS+N9004oILIl58sfrt7dGxuiQ7Vmdn6dNPL567DKQ/8EDjsWXX7t13j3jTm4rQ8kYbNbz9K1+J%0AWLCg4bpRo5pXw5ln3lu3pP3226/unIPuYsstI37/+yIYfemlRQD70Ucj5s0rzrMeMSLiNa+J2Gef%0AInSej2G597ynWNraCT2fs6zjF7+IuOWWiJdfbrzd5ptHHHRQ0YDsDW+IWG+9+tvyPV353t1hh5bX%0AkuN85JGihj/9qQjo5+dIvjYWLoxYuTLaZKutijF+97tFV/R8vd51V8T06U2/vvM5yrHstVfEIYdE%0ATJ7cMZ3aAQAAoF1+mZW/pDn//OL6JptErFkTsWhR8XPatIjNNit+QddVspbsfF765VHWknWWZP0T%0AJnRZeQBAbRBAhx5i1apV8c9//jOuu+66uO222+K+++6Ll6v9JfLfXlnLX9DXK//rZIURI0bEbrvt%0AFnvvvXccdthhsc8++0T/lkyhDgAAAAAAAECH2377IoCe5s+PmDWrCNNmt+wMFJefT1rNGWd0Spk9%0A3oc+1LnHy3OXv/WtYsnziGfOLELM+Wf9DTcsQvFra1yVkxH0Zhlw/upXu+74+dy89a3Fkuejv/RS%0AxJw5EcuX158HPmzY2t/3ubSX/fcvlo4ydmzxHim9T7LxWobQ87W7enUx5my+Nnp027qlAwAAQKfL%0AmeOefjriyiuL2ePylzYZ+M4vvaVO6Dl535gxndtlPH/hUPqFUUl+Ac/6SjmS444r6gcAej0BdOjG%0AVq9eHddee21ceuml8Yc//CGW5F/imhEwbypsXrrP2u6bofabbrqpbvnmN78ZgwcPjqOPPjpOPPHE%0AOOKII6Kv6aUBAAAAAAAAakp2N6/scE7Pl+cOd2UjLdomzz0fN65YeoshQyK23barqwAAAIB2kDmN%0Az32uCJxff319CH3GjIgFC4pt5s6NWLiwmHEuvxR3tMyb5PFXrqxflzO/5fFLuZLDDivqXktTQwCg%0A9xBAh25o8eLF8ZOf/CTOP//8mJ5TP1cJja+ti3lTmnuf8mNl6P3Xv/513bLJJpvERz/60TjllFNi%0AqL9iAwAAAAAAAAAAAAAAvXV2uXPPLS6XQuibbhoxeHDRhTxzGRkGf/bZiA03jBg1KqJ///avI48x%0AZ07DrudZy9ixRRf2kkMPjfjKVzq3IzsAUNP8rwC6mYsvvji23nrr+OQnPxnPP/98XRg8lwyPly+p%0AdFt7LqnyWKXbMgx/1llnxVZbbRUXXXRRFz9SAAAAAAAAAAAAAAAAXSQD5V//esSxx9avy9D3VlsV%0AQfSSDIc/8UTE889nx8IinN4Wef/cT+4v91sePs/j5vHLw+fHHVfU2REBeACg29IBHbqJDHcff/zx%0A8a9//atBELxcZRf0Sq3pil65z2qd1sv3m7fPnj27rgv6JZdcEpdddllsvvnmLT4uAAAAAAAAAAAA%0AAABAt5Ydxb/whSL0fcEFEStWRAwYELHFFhFz59Z3Q08LFxZL3j58eMSgQUVgvF8z4l+rVkUsXRqx%0AbFnEggXFccpV63qexzn99IgTTihuBwAoI4AO3cBNN90Ub3vb22Lu3LmvdjtfWyC8OdYWVi/fx9r2%0AV94VvbRteff1W2+9NV772tfG5ZdfHoccckiz6gIAAAAAAAAAAAAAAOgxMmdx4okR++4bcc45EVOm%0AFOszDJ5B8+xQPm9eESJPGR6fPbv+/hlAzzB6dijPQHvuL7Mca9ZErFxZhM5L962U9x0xImLDDRsG%0A2XfZJeJLX4qYMKEjRw4AdGMC6FDjrr766njHO94Ry/ILQVkgvDL43ZyAef/+/WPDDTeMYcOGxfDh%0Aw+uu9+vXr25ZtWpV3bJy5cpYsGBBLFy4MF5++eW665VKx6sMwpd3Zi/dlqH5o446qi6Efswxx7TD%0AIwIAAAAAAAAAAAAAANDNZNj7oosifvWriB/+sAiaZyh8zJhiye7n2RV9yZKG98tw+aJFLTvW+usX%0AofNhwxquz67np51WdD3PMDsAQBME0KGG3X777fH2t789li9fvs7geXn4e4cddojdd989dtlll9hm%0Am21iq622inHjxsXo0aNbXMOcOXPihRdeiCeffLJumTJlStx9993x8MMPVw2cVwuiZ/0Zos9O7nvt%0AtVcbHxUAAAAAAAAAoLu6996I5cs795h77925xwMAAABoUoa+TzopYr/9Ii64IOKmm4pO5inD4rlk%0AI8GlS4vO5rnk5dI21fTtW3RILy2DBxfd0iuPe+CBEaefrus5ANAsAuhQozL4/da3vrVq+LwyeL7+%0A+uvH0UcfHW95y1vioIMOilGjRrVbHbmvXHbaaacG67Oz+d/+9re44oor6rq0L1q0qGoQvTyEnuO5%0A7777WhWEBwAAAAAAAAC6vze/OeLZZzv3mGVz/QMAAADUhgyBf/vbETNnRvz+9xFXXJFBkuK2DI/n%0AMnx4/fYZSs9O6PmLjlwyu5FLdlCvDJuXy3zJW95S/FJm7NiOHxcA0GMIoEONOuuss2LGjBlNhs/z%0A+mabbRaf/OQn433ve18MHTq0U+sbOXJkXaA8lyVLlsRPf/rT+O53vxvTpk17NXReHkJP2Uk9x3Xx%0AxRd3aq0AAAAAAAB0TzkR84EHHlg3OfKKFSsa3LbXXnvV/c0KAAAAAAC6rQyFn3JKxPvfX3RDzzD6%0AffdFLF/ecLtSKL05sgv6rrsWofPsep4hdQCAFvI/CKhB2SX8//7v/xqEzcsv9+3bNz7zmc/E5z73%0AuRg8eHAXVxsxZMiQ+PCHPxwf+MAH4utf/3p84xvfiDVr1jQKoefPn/3sZ/GRj3wkdtttt64uGwAA%0AAAAAAAAAAAAAoOtlSPzQQ4tl9eqIZ56JmDq1fnnqqYjFi4vu5yWZM1l//YittorYYYdimTgxYost%0AIvr06crRAAA9gAA61KDzzz+/QWi7PHw+fPjwuPLKK+s6PdSaQYMGxVe+8pU45JBD4rjjjosFCxa8%0AOobK8WUQHQAAAAAAAAAAAAAAgDJ9+0ZsvXWxHHVU/frMZqxaFbFyZdENPUPr/86bAAC0N9PZQI1Z%0AvHhx/PrXv341dF4ePs+A97XXXluT4fNyBxxwQFxzzTUxYMCAuuvlY8lx5PgWLVrUxVUCAAAAAAAA%0AAJ0tm3fludKduQAAAAD0CJnNyOD5kCHFT+FzAKADCaBDjbnuuuti+fLldZdLncNLXdC/+c1vxl57%0A7RXdQdb5rW99q8EYSlasWFE3TgAAAAAAAAAAAAAAAAAAaosAOtSYm2666dXLpc7haauttoozzjgj%0AupPTTz89ttlmm0ZjqRwnAAAAAAAAAAAAAAAAAAC1QQAdasxDDz3U4Hqp+/n73ve+6NOne71l+/bt%0AG+9973sbdD9vapwAAAAAAAAAAAAAAAAAAHS97pVmhV7giSeeaNQtPB188MHRHR1yyCENrufYMpD+%0A5JNPdllNAAAAAAAAAAAAAAAAAABUJ4AONWb+/PlV10+cODG6ox122KHq+nnz5nV6LQAAAAAAAAAA%0AAAAAAAAArJ0AOtSYRYsWVV0/bNiw6I6aqnvx4sWdXgsAAAAAAAAAAAAAAAAAAGsngA41ZuDAgVXX%0AL1u2LLqjpupuapwAAAAAAAAAAAAAAAAAAHQdAXToJh3Dn3nmmeiOmqq7u3Z0BwAAAAAAAAAAAAAA%0AAADoyQTQocZsuumm8corrzRa/49//CO6o3/+858NrpfGluMEAAAAAAAAAAAAAAAAAKC2CKBDjZk4%0AcWLV9b/4xS+iO/rlL3/ZaN16660XO+ywQ5fUAwAAAAAAQPexbNmyeOihh+Lxxx+Pl19+ucGS6/K2%0A3AYAAAAAAAAAaD8C6FBjJk+e3KBbeIa182d2QL/++uujO7nuuuvi5ptvfnUMTY0TAAAAAAAAqlm9%0AenXMmjUr5s6dWxc0L19yXd6W2wAAAAAAAAAA7UcAHWrMkUce2WhdKcD93ve+N+bMmRPdwezZs+P9%0A739/Xe3NHScAAAAAAAAAAAAAAAAAAF1LAB1qzFZbbRW77757g+7nKS9Pnz49DjnkkLpODrUePj/s%0AsMPi+eefr7tePpb8+drXvja23nrrri4TAAAAAAAAAAAAAAAAAIAKAuhQgz7ykY80uF4eQp8yZUpd%0AgPtvf/tb1KKbbropJk2aVFdneYC+3JlnntkltQEAAAAAAAAAAAAAAAAAsHYC6FCD3vnOd8YOO+xQ%0AdzlD3JUh9BkzZsShhx4a73jHO+LBBx+MWvDQQw/F8ccfX9ehPTuflwfPy7uf57hOOOGELq0VAAAA%0AAAAAAAAAAAAAAIDqBNChBvXr1y9++MMfvnq9Wgg9L//2t7+NXXfdNQ4++OD46U9/GnPmzOnUOufO%0AnRsXX3xxXRh+l112id/85jevBs2b6n5+wQUXRN++fTu1TgAAAAAAAAAAAAAAAAAAmqdfM7cDOtkB%0ABxwQX/jCF+Lcc899NYCeqgW8b7755rrllFNOqQuC77fffjFp0qS6y9tuu20MHTq0zfUsXrw4Hn/8%0A8ZgyZUrcc8898fe//z3uv//+V2soD8dXXi/V/LnPfa5uXAAAAAAAAAAAAAAAAAAA1CYBdKhh55xz%0ATjz22GNx+eWXNwh2NxX2zp/33XdfXTC83OjRo2PcuHGx8cYbx6hRo2LYsGF1y4ABA+q6rWdH8tWr%0AV8eqVatixYoVsXDhwrolO6q/9NJL8cILL8SsWbMa7LOyu3llLeXr0tve9ra6MD0AAAAAAAAAAAAA%0AAAAAALVLAB1q3KWXXhqDBg2Kn/3sZ406n1cG0UvrKsPhGR7P5YEHHmjx8Sv3Va7yuNVuy/Xvete7%0A4pJLLmnxsQEAAAAAAAAAAAAAAAAA6Fx9Ovl4QAv16dOnLrz93e9+t65beSoF0Usqu6JXW8q3a8nS%0A3H2WlIfks97zzjuvLjyf4wAAAAAAAAAAAAAAAAAAoLZJhEI38bGPfSxuvfXWmDx5ctVgeGpNiLw5%0AS0v2XVqfdf7rX/+KT3ziE132mAEAAAAAAAAAAAAAAAAA0DIC6NCNTJo0KW677ba6juLbbbddkyHw%0ASq3pfF4taF6uqYD6a17zmrqO7bfffnvsvvvunfCoAAAAAAAAAAAAAAAAAADQXgTQoRt617veFQ8/%0A/HBcddVVceyxx0b//v2b3e28JZrbFb1fv35x9NFHx5VXXhlTp06Nk08+uUPGDQAAAAAAAAAAAAAA%0AAABAx+rXwfsHOlCGvnOZN29e/OEPf4jrrrsubrjhhnjxxRcbbVsKjbc0hJ6qdUDfaKON4uCDD47D%0ADjssjjnmmBg5cmQrRwEAAAAAAAAAAAAAAAAAQK0QQIceYMSIEfHud7+7bknPPvts3HPPPXHffffF%0A448/Hs8880zdMmvWrFi9enWz99unT58YM2ZMbLHFFnXLtttuG7vttltMmjSp7joAAAAAAAAAAAAA%0AAAAAAD2LADr0QBMmTKhb3vzmNze6bf78+TFnzpxYvHhxLF++PFasWBGrVq2Kfv36xYABA+qWoUOH%0A1nU0z2A7AAAAAAAAAAAAAAAAAAC9hwA69DIbbLBB3QIAAAAAAAAAAAAAAAAAAJX6NFoDAAAAAAAA%0AAAAAAAAAAABArySADgAAAAAAAAAAAAAAAAAAQB0BdAAAAAAAAAAAAAAAAAAAAOoIoAMAAAAAAAAA%0AAAAAAAAAAFBHAB0AAAAAAAAAAAAAAAAAAIA6AugAAAAAAAAAAAAAAAAAAADUEUAHAAAAAAAAAAAA%0AAAAAAACgjgA6AAAAAAAAAAAAAAAAAAAAdQTQAQAAAAAAAAAAAAAAAAAAqCOADgAAAAAAAAAAAAAA%0AAAAAQJ1+XV0A0LN99atfjTVr1jRaf/bZZ3dJPQAAAAAAAAAAAAAAAAAANE0AHehQ55xzjgA6AAAA%0AAAAAAAAAAAAAAEA3IYAOdIpXXnnl1cvrrbdel9YCAAAAAAAAAAAAAAAAAEB1AuhApyiFzsuD6AAA%0AAAAAALA2gwcPjsmTJ8fLL78cixcvbnDbzjvvHBtuuGHdNgAAAAAAAABA+xFABwAAAAAAAKAm9enT%0AJ9Zff/1Yvnx59O/fv8FtQ4YMqbsNAAAAAAAAAGhffdp5fwAAAAAAAAAAAAAAAAAAAHRTAugAAAAA%0AAAAAAAAAAAAAAADUEUAHAAAAAAAAAAAAAAAAAACgjgA6AAAAAAAAAAAAAAAAAAAAdQTQAQAAAAAA%0AAAAAAAAAAAAAqNOv+AEAAAAAAAAA0PVeeSVi9epi6du3WNZbr6urAgAAAAAAAOg9BNABAAAAAAAA%0AgE63Zk3ErFkRL7wQMWNG8XPmzIgVK4oQekmGzwcMiBg7NmLcuIhNNimW0aMj+vTpyhEAAAAAAAAA%0A9EwC6AAAAAAAAABAp8iu5o88EnHPPRHTpkWsXLnu+2QYffnyiOeeK5aS/v0jxo+PmDQpYvvti07p%0AAAAAAAAAALSdADrUmHPOOSe+8pWvRE/yyr/bE6yXrQkAAAAAAACAXmfBgoi77y6WRYua3m7p0iKU%0Ant3Rc8kO57lk2Hzw4Ibb5nZPPlksQ4dG7L57sQwf3uHDAQAAAAAAAOjRBNChhgPbAAAAAAAAAN3Z%0A7NkRN9wQ8eijRaC83LJlRTB94cJiyWD6qlVN76tfvyJoPmxYsWTQfNCg4ra87803R/z97xHbbRdx%0AyCERo0d37NgAAAAAAAAAeioBdKhRPalbuEA9AAAAAAAA9C4ZNr/ttogbb2wYKs8/Hc6aFTFjRsS8%0AeS3bZ+4n71N+vxEjIjbdtAib559Y87hTp0Y8/njEwQdH7L130UEdAAAAAAAAgOYTQIcaJrgNAAAA%0AAABAb7ZixYqYMWNGLFiwIBZmi+wyzz//fN36TTbZJAYMGNBlNVK96/mVV+ZzVL9u+fKIF14ogucr%0AVlS/Xz6N2dk8u5r37VsEyvNPpqtXF93S8yVQed9SID3vu8kmEePGRQwcWITV//rXIox+7LG6oQMA%0AAAAAAAC0hAA6AAAAAAAAADVp5cqV8cwzz8TSpUtj0aJFDW6bPn16zJ07N8aMGSOAXiMyLJ5dz2+4%0Aob7rea7LIPrTTxfdycsNHhyx0UZF6DyX5jyNGUDPIHouL70UsXRp/fpnnomYNi1iyy0jNtusCLA/%0A91zEj38cccghRTf0XAcAAAAAAADA2gmgQzeyXjc9G0IndwAAAAAAAOjZMlz+xz9G3HNP/bolSyIe%0AfTRi/vz6dfknz1GjIjbdNGLEiJYHwjOknvfPZcKEovv59OkRc+YUYfes48kniy7s220XMWRIEYa/%0A9tqIWbMijjoqok+f9hs3AAAAAAAAQE8kgA7diCA3AAAAAAAAUGtWr4644oqIhx5ae9fzDJ2PHx8x%0AcGD7HDfD6xtuWCzLlxfdzzOMnjL0ftddDbuhZzg+t3vLWyL69m2fGgAAAAAAAAB6IgF0qDF9K850%0AyK7nGTzPn5tuumkccsgh0Z38/Oc/7+oSAAAAAAAAgA6SAfPy8Hlenzq16DZeMnhw0Y08O553lAy1%0Ab7ttxJgxRdf1pUvru6EvWBCxww5F5/NSnW99q07oAAAAAAAAAE0RQIcas/322zdaVwqhDxkyJC65%0A5JLoTn75y1/GmvK2BgAAAAAAAECPkJ3O//jH+lB3dkLPy3Pn1m+T3cezC3lndRzPkPseexTd17ML%0Ae8owfNa2445FHVljBtaPPrrojA4AAAAAAABAQ+bzhhozefLkJm974oknYuHChZ1aDwAAAAAAAEA1%0At90Wcc89xeWck7o8fJ7dxXfeOWKbbTovfF6Sx8vj5vFLXc6zrqyvNHd21p31AwAAAAAAANCYADrU%0AmAkTJsTo0aMbdD4vyct33XVXF1YHAAAAAAAAEDF7dsQNNxSX80+aU6fWh88zAL7rrhGjRnVpiXXH%0AzzpKAfisL+ss/Qk2689xAAAAAAAAANCQADrUaBf08uB5uTvvvLPT6wEAAAAAAAAoyS7iV14ZsWpV%0Acf355yNmzSouZ8fxXXaJ2GCDqAlZR9ZT6oSedWa9Keu/6qr6rugAAAAAAAAAFATQoQbtscceTd6m%0AAzoAAAAAAADQlW67rT7EvWRJxNNP19+24461Ez4vyXqyrpKsN+tOzz1XjAcAAAAAAACAegLoUKMd%0A0Cutt956dV3RdUAHAAAAAAAAusrs2RE33lhcfuWViEceqe8gvtlmEaNGRU3KurK+lPU++mhRf8rx%0A5LgAAAAAAAAAKAigQzcIoGfwvGTatGkxZ86cLqgKAAAAAAAA6O1uuCFi1aricnZBX7CguDx4cMSW%0AW0ZNy/qyzjR/fn0X9xxPKVQPAAAAAAAAgAA61KSNNtooNvv39PvZ+bySLugAAAAAAABAZ8uweXY8%0AT8uXRzz9dP1t220X0bdv1LSsL+ssyfpzHCnHVQrTAwAAAAAAAPR2AuhQw13Qyzufl7vrrrs6vR4A%0AAAAAAACgd7v77ojSnzBfeCFizZri8qabRowYEd1C1pn1pqw/x1G6nOMDAAAAAAAAQAAdajqA3hQd%0A0AEAAAAAAIDOtHp1fUA7Q+gzZhSX11svYvz46Fay3qw7ZQC9FKrP8eU4AQAAAAAAAHo7AXToRgH0%0A9dZbr64rug7oAAAAAAAAQGd65JGIRYuKy7NnR6xYUVweNSpi4MDoVrLerDstX16MJ+X4cpwAAAAA%0AAAAAvZ0AOtSo3XffvUHwvNyLL74YM0otBWpcBubLFwAAAAAAAKD7ueee+svTp9df3nTT6JbK6y4f%0AT/k4AQAAAAAAAHqrfl1dAFDdiBEjYuutt44nn3yy0W0Z5L7zzjvj2GOPjVr31FNPCZ4DAAAAAABA%0AN7ZmTcS0acXlZcsi5s0rLg8Zkn/XjG4p6x48OGLp0mI8Oa5Bg4px5nj7mM4fAAAAAAAA6MUE0KGG%0AXXHFFTF37tyqt22zzTbRHYwfP76rSwAAAAAAAADaYNasiJUri8sLFtSvHzs2Yr31olvKurP+Z5+t%0AH1cG0HOcs2cXtwEAAAAAAAD0VgLoUMN23nnnri4BAAAAAAAA6OVeeKH+8sKF9ZeHDYtubfjwhuMq%0Ahc5nzBBABwAAAAAAAHq3Pl1dAAAAAAAAAABQuzKQ3RMD6EOH1l9etKh64B4AAAAAAACgNxJABwAA%0AAAAAAACaVB7ILgW1Bwwolu5s4MD6MZQH68sD9wAAAAAAAAC9kQA6AAAAAAAAANCkmTOLn0uXRqxa%0A1TO6n5eUxpHjyvGlWbO6tCQAAAAAAACALieADgAAAAAAAABU9corEStWFJdXrqxfP2hQ9Ajl4yiN%0Ab/nyYtwAAAAAAAAAvZUAOgAAAAAAAABQ1erV9WHsNWvq1/ftGz1Cn7KzJkrjy/GWjxUAAAAAAACg%0AtxFABwAAAAAAAACaDKCXlIey11svelwAvbzr+apVXVIOAAAAAAAAQE0QQAcAAAAAAAAAqirvdN5U%0AWLs7aypU369fl5QDAAAAAAAAUBME0AEAAAAAAACAJgPopWB2eQC9vDN6Twmgl8aX4y0fKwAAAAAA%0AAEBv40+mAAAAAAAAAEBVGcYeMKC43L9//fply6JHKB9HaXwDBzbshg4AAAAAAADQ2wigAwAAAAAA%0AAABNGju2+Dl4cES/fsXlhQujRyiNI8eV40tjxnRpSQAAAAAAAABdTgAdAAAAAAAAAGjSuHH1l4cO%0ALX6uWFEs3dny5fVjGDasfv0mm3RZSQAAAAAAAAA14d9zkwMAAAAAAABAbRk4cGBMnDgx5s+fX7eU%0A22abbWKDDTao24aOVR7IzqD2vHn13cNHjYpua9GixsH6ysA9AAAAAAAAQG8kgA4AAAAAAABATerX%0Ar1+MHTu27ufgwYMb3DZq1KgYOXJkl9XWm5QHsss7hXf3APqCBfWXdUAHAAAAAAAAqNen7DLQhQ49%0A9NC49957u7qMmnHPPffUPSYAAAAAAABA1xozJqJ//+Ly8OH16196KeKVV6Jbyrpnzqy/XhpXjnP0%0A6C4rCwAAAAAAAKAmCKBDjbjxxhtj8uTJccIJJ8RTTz0VvVWO/fjjj48999wz/va3v3V1OQAAAAAA%0AANDr9ekTMX58cXnQoIgRI4rLS5dGzJsX3VLWnfWnHE+OK+U4c7wAAAAAAAAAvZk/m0INeeWVV+Ly%0Ayy+PiRMnxhlnnBHPPvts9BZPP/10nHrqqXVj/81vfhNr1qzp6pIAAAAAAACAf5s0qf7yppvWX54+%0APbql8rrLx1M+TgAAAAAAAIDeSgAdajCEvmLFivjRj34U2267bbz73e+Ohx56KHqq+++/v67r+3bb%0AbRc/+clP6saejwEAAAAAAABQO7bfPmLo0OLy6NERAwYUl+fMiVi+PLqVrHf27OLywIHFeFKOL8cJ%0AAAAAAAAA0NsJoEONWW+99eqWDGGvWrUqLr300thll13imGOOiWuvvTZ6ghzb1VdfHYcffnhMmjSp%0Arut7jjXXl8YPAAAAAAAA1I6+fSN23724nH/O22ST4nLOLT1tWnQr5fWOG1eMJ+X4cpwAAAAAAAAA%0AvZ0AOnSDIHouf/rTn+LII4+MLbbYIr761a/G9OnTo7uZNm1anH322TF+/Pg47rjj4rrrrnt1fILn%0AAAAAAAAAUNsyoN2nT31wu3Q5/3Q5b150C1ln6U+tWX+Oo3S5FLAHAAAAAAAA6O0E0KFG/PznP4+N%0AN964Loy9tiB6hri/9KUvxZZbbhlvfOMb43//939j5syZUateeOGFuOCCC+KQQw6JrbfeOr72ta/V%0AhefXFjzP9ePGjat7TAAAAAAAAIDaMHx4xHbbFZcHDozYcsv62x59NGL16qhpWV/WWZL15zjS9tsX%0A4wMAAAAAAABAAB1qxkknnRSPPvpofPzjH49+/fo1CKKXB7VLYfRVq1bF9ddfH6eddlpsuummccAB%0AB8T5558f9913X5eOI2u766674rzzzot99tknNt988/jIRz4SN910U6xevbrqWMrvm2P/xCc+UfdY%0AnHjiiV06FgAAAAAAAKChQw6J6NevuLzZZhEbbFBcXro04umno6ZlfVlnyrqz/pTjOfjgLi0NAAAA%0AAAAAoKb8+8/CQC0YOnRofOc734n3v//98dGPfjSuu+66uvWlDuGVHcNL4e0Mdv/jH/+oW9KIESNi%0Av/32iwMPPDD22GOP2HnnnWOD0pkf7Wzu3LkxZcqUutB5hsyzhoULF756e3nAvLzTeflYSttkR/f/%0A+q//iu1KbRMAAAAAAACAmjJ6dBHW/utf8+9/RUf0u+6KWLMm4vnnIzbcMGLUqKg5c+YU9aU+fYq6%0AS3++zPHkuAAAAAAAAAAoCKBDDdphhx3i2muvrQt0f/7zn49bb721UfC8/HppXcnLL78cV199dd1S%0Akl3SM4ie4e68vNlmm9X9HDduXKy//voxePDgumXAgAF12y9fvjyWLl0ay5YtqwuUz5gxI6ZPn163%0APP/883Udyh944IF48cUXG9ReXkcqr7FyfWnbfffdN7761a/G/vvv3y6PHwAAAAAAANBx9t474uGH%0Ai0D3kCERW24Z8eSTxW0PPRSx6671ndFrwbx5RV0lWW/WnTbfvBgPAAAAAAAAAPUE0KGGZQfzf/7z%0An/HnP/85vvjFL8a999671k7iawuCZ2g8w+PXXHPNWo9ZHgxfl2rbVQucl2qsvF92Zz/33HPrOp8D%0AAAAAAAAA3UN2ED/uuIgf/zhi1aqIzTaLWLAgYtasohP6lCkRu+xSGyH0+fMjHnigqCuNGVPUm/r1%0Aizj22GI8AAAAAAAAANTzZ1ToBo488si4++6764Lohx12WF2AuxTiLu+KXrm+cinfpqllzZo1zdqu%0APPhevpTXUlK+Ph1xxBHx17/+Ne644w7hcwAAAAAAAJq0atWqmDlzZsyZMyeWLl3aYMl1eVtuQ+cb%0APTrikEOKy/nnwB12iBg5sri+enXE/fdHzJnTpSXWHT/ryHpS1pd1lubOzvpzHAAAAAAAAAA0JIAO%0A3cjhhx8e1157bTz44IPxvve9LwYOHFg1DJ4qw+KpWmC8Lcu6jlN++6BBg+KUU06Jhx9+OP70pz/F%0AoYce2mWPIwAAAAAAAN3D8uXL6/6+9MQTT8S8efMaLLkub8tt6Bp77x0xaVJxObuI77hjfQg9O45n%0A5/EnnqgPgHeWPN7jjzfsfJ51ZX2lbudZd9YPAAAAAAAAQGMC6NANTZw4MS666KKYMWNG/OhHP4p9%0A9tlnrWHz1Nyu5i3Zdl3HSgcccEBdrS+88EJdrdttt10XPWoAAAAAAABAe8o/Dx51VBHsTn37Ruy0%0AU8SYMfXbPP98xF13Rcyb1zk15XHyeNOn16/LerKurC9lvVl3qRM6AAAAAAAAAA31q7gOdCMjRoyo%0A6yqey9NPPx2XXnppXHXVVXHPPfdU7UZeqbTNutaVNLWf8vv16dMn9txzzzj22GPjhBNOiPHjx7di%0AZAAAAAAAAEB3kB3F3/KW4vJDDxXXJ04sgudPP110IF+6NOK++yI23TQi/3w4cGD717F8ecS0aQ2D%0A51nLlltGbLZZfdg8w+dZb6kTOgAAAAAAAACNCaBDD7HlllvGF77whbpl1qxZce2118Y111wTN998%0Ac0wvP8vi39YWTF+bagH1CRMm1HU6P/zww+MNb3hDjBw5stXjAAAAAAAAALqX7Cz+1rcWwfJ77inC%0A3ptvHjFqVMSjj0bMn19sl3+2nDGjWJ9h9BEj2taFPP90mR3Pc7+zZze8bYMNIrbbLmLIkPp1kyYV%0Anc+FzwEAAAAAAADWTgAdeqAxY8bESSedVLekF198Me6+++6466674v7774+nnnoqnn322ZhfOtOj%0AmTJYnmHzDLvvtttusccee9Qto0eP7qCRAAAAAAAAAN1BhrqPPjr/Vhlxww0Rq1YV4e/ddmvYDT1D%0A4xkWz2Xw4IiNNooYNixi6NDmdUbPTueLFkUsWBAxc2bRXb2yjsqu5/36RRxySMTee7ct8A4A9F5P%0APRVx2WURt90W8dBDES+/XEyyk/+/Kff730ccd1xXVUlPcNNNEQcd1HDdAQcU6+n+Djww4uabG677%0A29+K9TTty1+OOOechuu+9KVifXfyzDPF99VCNno6NsaMWRIXXnhd1xYGAAAATRBAh15g4403jje9%0A6U11S7kFCxbEtGnTYt68ebFkyZJXl7T++uvHkCFD6n5uuOGGMX78+LrLAAAAAAAAANVkuPt1r4vY%0AdtuIq66KeO65+m7oY8dGvPBC0QF9xYpi+wyP5wn4JQMGFGH0QYOKIHkuGerKZdmyiIUL6+9bKcPr%0A48YVS3mQPY997LER5tQGAFojg+annRbx6183DpsDAAAAAPRkAujQiw0fPjx22mmnri4DAAAAAAAA%0A6EEy7P3e9xYdQm+8seiGnqHwLbaImDCh6H4+fXrEvHkN75fh8jlzWnasESMiNt20OGZ5d/Psen7w%0AwUXX8wyyAwC01IsvRrz+9RFPP93VlQAAAAAAdD4BdAAAAAAAAACgXWXoOwNbr3lNEUJ/5JGia2iG%0AxMeMKZbsar5gQdHZfNGi4meG1ZuSofLskD50aPFz+PCiW3rlcbffvgif63oOALTFO98pfA5Az3Xz%0AzRFLlzZcd8ABEYMHd1VFAAAA1BoBdAAAAAAAAACgQ2QI/O1vL4Lmd99dLBk2Txkez2Xs2Prt8+T3%0AlSuLsPorrxSB9QyV9++/9pPgM5S+++7FksF0AIC2uP76iJtuarx+p50iTj65+Jn/58j/p5TbbrtO%0AKxEA2iT/PXv22YbrcuKVLbboqooAAACoNQLoAAAAAAAAAECHyoDWQQdF7L9/0Q39nnsipk0rwubl%0AMmTe3G5rGUofPz5i0qSi63nfvh1SOgDQC114YeN1xx4b8dvfRvRz1iUAAAAA0Av4VSgAAAAAAAAA%0A0CkyJL7jjsWSXc5nz46YMSPihReKn7NmRSxfXnQ/L8ku6AMHRowZE7HJJhHjxhU/s7t6ZddRAID2%0A8I9/NF533nnC5wBd4ctfLhYAAACgc/l1KAAAAAAAAADQ6TI8PnZssey2W/36DJ9nOH3VqiLkldtl%0ACB0AoDO89FIxMU65nPxm2227qiIAAAAAgM4ngA4AAAAAAAAA1IwMm2en9FwAADrb7NmN1222WVdU%0AAgAAAADQdfp04bEBAAAAAAAAAAAAasb8+Y3XDR7cFZUAAAAAAHQdAXQAAAAAAAAAAACAiFixoqsr%0AAAAAAADoev26ugAAAAAAAAAAAADoLmbPjrjrrognnohYsCBiyJCI0aMjtt46Ys89I/r27djjP/ts%0AxJQpxc+FCyNeeSVi6NCIzTeP2HHHiNe8JnqcNWsiHnooYurUiOnTIxYvjujXL2KDDSK22CJi0qSI%0AjTbq6irpKLNmRdx3X8Qzz0S8/HLEqlXFe27s2Ihtty1e951h/vyIe++NeOqpiLlzI5Yvjxg5sqgj%0AX4evfW1Enz49e3KGfB7ys+/FFyOWLi0+e/K9t8kmxeffoEG95/P4ueeKY+frMj+T8tgbbxyx004R%0AO+8csd560WvkY3/nnRGPPRYxb17EgAERY8ZEjB8f8brXRQwcGDUpP0vyOXz44eJzZvXqiOHDI7bc%0Asvh3Zdy4rq0v/727++7iNZb/3g8bVjyu228fsdtu3es1lvXn/11K79Vc8v2Z75scV/4fJj9H87Hv%0A6P9HAQAA0HwC6AAAAAAAAAAAAPRq1UJcGewud/XVEeefH3HzzUUgupoRIyLe/OaIL30pYsKE9g06%0AXnBBxOWXF0G0tckA5H/8R8QZZ0Rst110a7ffHvGjH0VcdVURalybDCG/850Rp55ahIKbqzkBvnzO%0A17Vd5euls+TrIp/rch/5SMT3v9/8ffztbxEHH9x4fYaKMwDZXPkYZBg7Q8ElGcjO6xtuGC3y0ksR%0AP/lJxK9/HfHgg2vfNoOLRx4Z8fGPt/8EDBk6v/jiiMsuK4KqTb33UwZDjziieD4mT44uN21a8bjk%0A5A3l8jn53vcizjxz3fvIQO5vfxvxi19E3HBDxLJlTW87eHDxOjr55Ii3va1nfh7nsfKx+O//jrjn%0Anqa3y+ByPg4f+1jxnuiOMgycE52Ue/rpYn3JLbdEfOc7EddeW0xQUM3660ccfnjEl79chPNbI+97%0AzjkN1+XzmutbIyeR+Na3ivd1BqGbeh3m+/jDH4444YT6ySXy3+AMSZfL19e6/m1uyWvs0ksj/ud/%0AilB/U/J1lf/mfeELxaQLrX0cK1WOrSnNefxzoo6f/7wYTwbpm/PvZL5e9tgjYv/9I9761ohdd21e%0APQAAAHSMHjzXIgAAAAAAAAAAALRNdvrN8NwxxxRB3bUFUDMkfcklRfA7g8FtlR2Gzzqr6OabYbnm%0ABNyy3h/8IGLixIgPfnDdwe1a9PzzEcceG7H33hE/+1nzxpAh2wziZRAww7Vre556kkMOabwug8It%0A0dT2M2ZEPPJI8/dz//0Nw+cpuwi3JHy+ZEnEZz9bhFzPPnvd4fPSBA3/+7/FJAQZFs3QeHt0Rs5g%0AbXZwzmD7HXes+zWVHZQzbLnXXhEnnlg8fl0lw9H5/qkMn2dI/He/a174PEPe+Vl2/PERf/rT2sPn%0Apc+r3O7tby+6Xudj1pM+j7O7d3ZVf8971h4+Ty+8EPHNbxadqjPk3NNkN+t3vSvigAOK10lT4fOU%0A3eHzNZcduz/3uehS+Xr56leL5yUnuGgqfJ4yLJ2v4Rzn619fhO872hNP9Kl737773WsPn6eZM4uJ%0ARvL/B1dcETXnpz8tJgTJSRhy8o7mTtKSr5ecWOLcc4vXTL6PAAAA6DoC6AAAAAAAAAAAAFDFo48W%0AgcPs7toSy5cXXZC//vW2hbD32SfivPMiVq5sXdDuwguLTqJTp0a3kcGzDJ394Q+tu/+iRRGf+ETE%0Am9609nBhT5FByuxUXi5DxxnUba61BdZbEmavtm21zupre7/l6zUDh+sKOzcVGs/JF/bbr23h7wwP%0AZ7D2U59q3Wsog5a/+lURAO+K916GwLN7cI6jskN7hraPO27t988w8Yc+VIS8n3yydTXcdltRQwaP%0Ae8Ln8T//WRw7uzi3xMsvF12qv/vd6DFeeqn4t+mXv2zZ/VavjvjGN4qJUbpCvq7f9raIL36x5f+m%0A3n57MalC5YQO7Wnq1JHxxjcOX2fwvFJ+RuWkD7/4RdSMnLTjP/8zYs6ctu+rNf8WAAAA0H76teO+%0AAAAAAAAAAAAAoEfIAOthhxXdlcsNH150Zx41qgg7P/VU0yGr7MidYdhcWiLDwwceuPbw5+abF8Hj%0A/v0jpk8vuqNX6zCa+8h93XJL0Qm41sPnRxxRdFKupl+/4rHPcec2+dw0FbS+5pqiU/L110cMGRI9%0AWoa8K8OgN95YjL85nYyzO+3aQuWnn976AHq1Du3V3HdfxKGHrj2wmK/5jTeOGDas2C7fe1l/pQce%0AKDoWZ2h4002jRaZNizjooGLfTcka8jU4YkTRZTvfe3PnNt4uX5/77luEvnfZJTrFj35UdIHPsG+5%0A7ET8l79EbLXVusPab3lLxJ//3PQ2+Rk4YULE6NHF+zA/fyo/J0v7ymBsdiHPjs7d9fP4wQcjjjyy%0A6ckI8jN4yy0jxo0rXo/5Gpo9u+E2OZlB1tnd5WOcExjke6xcfsbmY5CTHGRg+NlnG0+AUJITo+QE%0ADyeeGJ0qO9evrVN4vp7Hj4/YYIOiu3i+r7Mbd3nwPic2ac9JFUqefXZYnHvu3rFkScO+cvm6zs+9%0AkSOLz5onnqj+Osz3+ymnFCH5bbaJLpWTgJx/ftO3Dx1afA7l4zxwYPGeyTHl493Uv/0AAAB0HQF0%0AAAAAAAAAAAAAqJBda0thx/XWK4KUGezMrsZ9+zbsNP6vf0V87nMRf/97w31kIPwDHyi6IOc+miPv%0Ak2HNauHzDGtlZ9H3vjdi220bd0zPEHJ2+a0M5WaY7h3viLjjjogBA6ImZWDz+OOrB9Ay8Hv22UX3%0A2gwJlrv33oj//d+In/ykcQD/1luLbugZym1KblPunnsaB65f+9qIH/4walaGvCsD6BkGb04APUP/%0A2Tm8KTfdVLzG+zTMRTaSHYUrX//5WssA9rpkeDu7bVcLDm+9dfGaz9s326zxMXNihXzNZ+C+XAZg%0A832UExA0972XgekM11YLn+dr8MwzI9761sbvvXx88r31ne80Dqfm2PJ1nZ2zBw+ODpOv/U9/OuK8%0A8xrfls/BVVcVIdZ1+djHqofPBw2KeN/7is+efD+Ufwamxx+P+OlPI77//YYdi/OxyW7q2T18++2j%0A230e52vshBOqh35zcoMvfzniP/6jmIyg8nPlf/4n4v/9v/pjZ0B4o42iW8vPxvvvr7/+hjdEfPKT%0ARbf7/PepclKJc86JuPLKxvv5yEeK93ROJtEZfv7z+uei0kknFePaa6+Gr4v8PPjrXyO+9rWiA3rp%0AcyXfI+1p5co+8e1vT44lS/q/OqFBdg/PJd9r5TXl6/G66yI++9mIKVMa7if/7TzttKLmpuQ+y/9d%0AePObG0/ikiH9nExhXSo/j0v/jn/+843Xr79+8Rjne2nXXavvL9+7GbC/7baIq6+OuPba6hOMAAAA%0A0LkE0AEAAAAAAAAAAKBCBlvThhsWgazsIl5NBnMz4JlB3QxnZtCt3KOPFoGxDOo1RwY4c/tqQdw/%0A/CFi4sSmw2Cf+UwR1MxQWQazy2VoMEOZGZKtRRkMrdbNPDsPZ7g6n4dqMqD34x/Xj/vllxvenrdl%0A19qjjqp+/wywlisPz5Z3Wa7crtY6oDenG3k1lduVunqX5OOZofw99lj7fjKAnd2Ry+Vj1pzu89mZ%0AuLKzdYYuzzor4qtfLTrfV5NBzQzf51Kt83eG0rMTbwbYmyMnK6h836STTy4mIGhqLPkZkGP97W+L%0AsG2GLMsnUsjAc4bD//u/o0PkazbD9r/5TePbMqidn0mV4eBqsv5qkzVMnhzx61+vvYN3hvK/+c3i%0AuTziiKKbcUk+FvmY3Hln4+B6rX8e5+QGld2+U36m5OdSZfC8JDtR55KTZuRnU4aZc4KFprqzdxel%0A5yEnJPi//ysmNmnKbrtF/P73EV/8YvE+rpyYIQPhH/xgdLjsXF4tNJ7v53zN5+u1mnzPHH108Vxn%0ACD0nQUmVExu01bx5g+qWtNlmq+PPf+4bO+/c9Gde/pt40EERxx7b+P8Kef2xxyJe85qm/59QHhyv%0A9rmQ/6au7b2+Nvl4Vk7WMGZM8X5s6v8u5e/drDuX/DzLf08uuaTzJikAAACgunXMSQkAAAAAAAAA%0AAAC9UwbUMjjVVNixMjyVXbgruyOnDOo1Rwa3SiG3ctmNNINl6wpwpQkTis6h1QJoGcYtD4bWir/9%0ArXqX3Hzcs6N0U+HzcgccEPGnP1UPCWf4sLI7ek8yfnzENts0XJedep9+uk+LA+gZ/Kvs0tycMHu1%0AbTIYvi6XXlp0u62U3aMz0NxU+LzSqadW71L/jW9Un1Sg0j/+EXHBBY3Xf+pTxfu3OUH6lB3UMyBd%0A2WE7J0J44YVod9lxOB/nauHzrP2yy5oXPs9Ow9XCwBnmzsBtcwOp2eU8tx89uuH6DPZnGLk7fR7P%0AnFm8firtt18RtG0qfF4uJ8XIoHVzO653B/nYXnXV2sPn5c49t+iQ3trnoa3OO68IvFeOIV+PTYXP%0AK7fNEH21zt7tacSIZfGXvyxoMnxebvDgiF/9KmLkyK57XKvJ/3tU+ta3mvd/l0pDhxaTiuSkFgAA%0AAHQdAXQAAAAAAAAAAACoIruF77JL87fPoGd2ba70z3827/4ZHMsgaKUM1m65ZfPryI6jP/tZ49Dj%0AmjXVQ7ZdLcPGldZfP+IXvyg67TZXdhz+0pcar3/iiYg//zl6tGpd0G+5pf86A7YPPthw3aGHNt5X%0AawPo1Wqq9O1vN173/vdHnH56tFgGqLMrcGVAO0PuranjsMOK8GRLHX54xEc+0nDdypXVA/Jtka/r%0AfM3/618N12eX8exknmNqbvD5wguLbvflxo4tJoZoToC9XHZYzv1V+v73o1t9Hmf35excXi4/j/Kz%0AtSWfSxlC70kh2k9+svkd5EsywF3prrsaP77tLfdfLZB9yiktH8OXvxyx007RYT784Xtjk02aP1NK%0ATvKQE2+09vXdEZ57rvG6o47qikoAAABoLwLoAAAAAAAAAAAAUGHzzSM+8IGW3+8//qPomFpu2rQi%0ACLsu1cLhGeLNrsottffeESed1Hj9T3/avI7QneX55yP+8IfG6z/96SLI2lLZ7XzrrRuv/8EPoker%0A1m38llv6rbPzfHln+AwuZyf5yn1ld/C1BUWXLIm47bbGEwjstde6u+VOmdJw3bBhEV//erTa2Wc3%0AXnfxxWu/zyOPRPzxjw3X5WPxve+1vnP1Zz4TMWBAy+poiQydZ/g8Q+iVj3t2p/7Qh5q/r1WrIv7r%0AvxqvP+eciFGjWldffmZVhsXzdfT4493j8zjfF9VC9NmRuSWTgZR885stC63XquxCn5/NLZX/jmVg%0AunJShgceiA6VXc7nzGk8MUF2ZW+pfv0ivvGN6BDbbTc3dt99Zovv9/a3N153770NP9c704IFjdcN%0AH94VlQAAANBeBNABAAAAAAAAAACgwrvfXQTOWmrEiIittmq8fl3By2eeiXjssepdnVurWgg1uxzf%0AcUfUjOuvj1i9uuG6DIxmF+zW6N8/4n3vqx62XrEieqyDDmoclv7HP/qvNYhY2bV88uQiLFjZuXzp%0A0ohbb216Pxksrnxs99+/eC7W5rLLGq87/vii83ZrTZoUMXFi407La5t04fLLGwc28zFoS7fjjTcu%0AusmXmzEj4qmnos1+85tikoDKEHUe8+abI970ppbtLzsmV3YuzokA2tq1u9oEGH//e/f4PM7bn3yy%0A8frWfi7la/roo6Pby27uI0e2/H75mb7bbo3Xt3ZCgua66abqHblbO7HC4Ye37fOpKYce+myr7rfj%0Ajo0nNli4MOLFF6NL5PutUi39fwMAAICWE0AHAAAAAAAAAACACvvt1/r7brNN43Xz56/9PtUCvoMH%0ARxxzTOvreP3rI7bYonnH6irVasnw8iabtH6fJ57YeF128M7OsD3VmDERO+/ccN3s2X3imWeGNzuA%0AXup8nh2eK7s8V267rtsqQ+zV3HJL43VvfWu0+3s3w/EZQu/qOkqdy9viO9+JeMc7GgfqM3SfXeh3%0A373l+6w2/gyxt7Vjd3uOv7M/j2+/vfG6fH9tt13r66jWrbq76eznoa2qPY9t+Tc1J0E48shodxMn%0Azm3V/fr2rf5vfEc/rmsLxFc688xi4hsAAAC6JwF0AAAAAAAAAAAAqFDZRbklsot0SwNhGR6ttMsu%0ARQi9Lfbeu7YD6NXGvddebdvnhAlFN+haHndHKAXIy02ZMqbqts8+27gbd/n9K/fV0gB6tVrKTZ9e%0AvRv4HntEm1ULZE6ZUn3blSurvwY7u451Wb064rTTIj71qcbd2g86qOhinq/71qgWQK+18Xf253G1%0Ars2TJ7e+hva4fy3o7OehLXLiiQcfbLz+ta9t237bev9KffqsiU02WdRtHte1yYkrKuXELzvtFPGD%0AH0TMm9cVVQEAANAW/dp0bwAAAAAAAAAAAOiBRo5s/X2rhcYrOxZXCwR3RNAt93HZZQ3XTZsWNaMj%0Ax/2Xv9TuuDtChr7PP7/huilTRsexxz65ztB4vmZf//qG+7roovrrd94ZsXBhxLBhDe+XnW0rO8uP%0AGhWx225rr7VaMHTo0IjHHy+WtqgWcpzbRIPhDMEvWdJ4fY6rWjC9JV56qfl1rE3Wd9xxEX/8Y+Pb%0ATjop4qc/jRgwIFqt2nORgfe2jj/D/e0x/q74PH7mmcbrdt012iQnCBgxonuHcDv7eWiL2bMjVq1q%0AuG699SJ22KHrQvjVDB26sq6u7vK4rs2b31w8vlOnNlw/Y0bEhz8c8fGPRxx4YMShh0bst1/EpEkR%0AAwd2Ta0AAAA0jwA6AAAAAAAAAAAAVFh//fbdX2XX4mqB10rjxrX9uJts0rxjdYU1ayIWLOh94+4o%0A++8f0a9fw9DlQw+NjlWr1ot+/V5ZawB9n30aBgEPPrgIa5Zet7nPm2+OOOqohve76abieSyXAcN1%0ABSrnzGm8btGiiNe9LjpEU8HnanWkww7r3DrWJsP/1XzhCxHnntsxNX36023fb3OP1V0+j8eObftx%0Ax4zp3gH0zn4e2qLa45z152dkW+QkAu1p4MDV7bvDDn5c16Zv34hf/7qYzCQnLKk2KcV11xVLyokz%0Adt894qCDin9zDjig7c8PAAAA7atPO+8PAAAAAAAAANpF//79Y4sttohNN900hg4d2mDJdXlbbgMA%0A0BNUCzwOH972/W6wQfOO1RUyIFgtKNfTx91Rsjv55MkN1y1b1i8ee2zDRtveeGPD69nxvDJsu9NO%0ADdddf33jY1YG2avtqz2DyK01f35t19FSGfDfbLO27ydD/ytWRLcbf0erFl7uqM8lOu+15jnsePnv%0Axq23Rmy//bq3zc+e3PbrXy+6oufkM2ecEfH4451RKQAAAM0hgA4AAAAAAABATRowYEBdyHyzzTaL%0AYcOGNVhyXd6W2wAA9ARLlzZeN3hw2/dbbR+LF0fNjrk3jLsjZRfZSlOmjGlw/eGHI158cd2h8cp1%0A1cLmlUH2pmqo1NldoFevru061marrSI22qjhupy44UMfivje99pWT2ePf82a6BaWL2+8rj2+eg4c%0A2PZ90Pxu3O3x/qu0alXb99HT7bhj/rsT8cMfRmy3XfPvN3t2xAUXROywQ8QHP1hMkAEAAEDXEkAH%0AAAAAAAAAAACALlatM+vChW3fb7V91EoH16a60fb0cXekakHyKVNGrzVIPmJExKRJ697Xgw9GvPRS%0A/fUXXoiYOrXhNptu2rzAYb9+URNqpY612XzziFtuKX5W+sQnIr7ylZ49/q5Q7bOiPT6XFixo+z5o%0Anvxc64jHv1pndRrr3z/i1FMjHnkk4rbbIs4+O2K//Zo3CUNOFHDhhRF77FH8OwMAAEDXEUAHAAAA%0AAAAAAACALrbhhp0Xlhs5MmrCsGHVA7A9fdwd6fWvb9z9/bHHRsayZX2bDKAfeGD1bsEHHND4+Snv%0AeF6tI3q1AHxzJx8YO7bo7N0Ry//9X/PrSEuWdEwdN90UrfKa10T8/e8RW2/d+LYvfSnirLNat9+m%0Axv/nP3fcc9Fdw8vtETwWXu7af1OXLo1YvLht+80u3bTMXntFnHNOMZFGvgfys+xrX4t44xsb/3tV%0A7tFHI445pn061wMAANA6AugAAAAAAAAAAABQg2G5p55q+36ffLJ5x6qloGdvGHdHye6yGUIvt2pV%0An3j44VF1lzPId/PNzQuN5wQB2YG2XHnovFoA/eCDm1dntW7ec+dGp6tWR5ozJ2rOhAlFcHPixMa3%0AnXdexGmntTzgPWRI9YkZanH8nWn06MbrHn+8bfvM8PP06W3bB803alTE+us3Xn///W3bb1vv39vl%0Av1H77hvxuc9FXHNN8VlzxRVFGL2au+6K+PnPO7tKAAAASgTQAQAAAAAAAAAAoItVC5Xee2/b91tt%0AH9WO1ZPGnSHcaiHBWhp3R6oWKJ8ypUjU3n9/35g3r+Fthx7a/H2Vh87Lu6Gv7djVVHsuVq3q/IDu%0Atts27vKenn02atK4ccUEApMmNb7tRz+KeM97Wt4tuNpzUavj7yy77tp43X33tW2fU6bo5NyZ+vSJ%0A2H33xuvvvLNt+23r/WkoO6C/+c1FGP3qq4tJMSr94hddURkAAABJAB0A4P+zdx9gTlX5G8dfYOi9%0ASxFEpAiIAlJEEbCu2BVFBPva2+q6upa1rK51//a29oa9rr0iFkBRUBBEEem9d4b6f35zNk6SezOT%0AZHLT5vt5nvtM5iS595zk5kxmJu/5AQAAAAAAAAAAAACQYXvt5W2bOlVatCj5fW7aJI0eHd+xMsWv%0AL9EVuhNlFVPXrInvWOUngN646OsXX1SOaG/eXOrYMf59zZzpKtT/9ps0e3bkde3bSy1bxtfHtm2l%0Axq5LEUaOVFpVqyZ165b5fiRandvC/3vv7b3OKgUPGeJe+/Hye11k8/jToXdvb9vXX0sbNya/z/DF%0AG5Aeffp4215+Ofn9rVolffih8kaFCsoqhx0m/fOf3nZ7H2MLywAAAAAA0o8AOgAAAAAAAAAAAAAA%0AAAAAWRCUiw6DbdsmvfBC8vu0aqIrVmR3ELtvX2/b5MllqzZsIdxoDRu6gHR5YFV/69aNbJsxo65W%0Ar67sCaCXVrHcnh+rUBsdpPUL0+63X+Jhw2ivv6608+vHG28oq9nza0FYv+r1r73mKgrHG5b2G/9X%0AX0mLF6vc6tlTqlzZGz5+553k90kV5/QbNMg/zPzTT8n/bCnLIgTZpmpVb9vmzcqoE07wthUW+r+X%0AAQAAAAAEjwA6AAAAAAAAAAAAAAAAAAAZVq+ef5j0wQcTq2YcYtVC77rL277rrlKXLsoaFoC2sUfz%0A63s8liyRnnvO2z54sMqNSpWk/v0j27Zvr6AJE5rq228LEgqgW0AxutJ2rAB6afuKdtJJ3rY337Rq%0A7UqrYcOkilGfph0/3i3gkM1q1nSB6COO8F733nsufLt2ben72WcfqU0bb+DztttUbtWuLR15pLf9%0A9tuTq8T81lvS1Kkp6RoSYPNgx47e9gsuSHxfS5dK11+vvDvPo61bp4xq1Mi/fevWdPcEAAAAAGAI%0AoAMAAAAAAAAAAAAAAAAAkAUuvNDbNm2adOedyVVq/fpr/+BddKX1TIdoTz/dv1qwVapN1OWXSytX%0AxvfY5jO/auSvvtpOGzZUSDg0Hn2bzz6TPv88ss3OqYEDE+uj3b5798g2C/eeemp6Q5Bt2/qHje21%0AsnChspotEGAVz/2qBo8cKR14oP/rIZyF7//yF2/7/fdLo0ap3DrrLG/buHHSo48mth87ly+5JGXd%0AQoLOO8/bZuf1P/4R/z5sQYahQ6Xly5VX6tf3ts2cqYyaPt3bVqVK7GA6AAAAACBYBNABAAAAAAAA%0AAAAAAAAAAMgChx4qtWvnbb/2WlfROF5jxkjnn+9tb9BAOvlkZR3ra+XK3iDy8ccnFoa7917pqae8%0A7QcdJHXurHLFL1g+Z06diO/bt5datkx8X1Zl3rZwu+8uNWyYeD9tcYXoBREmTJCOOab04HQ8LGj6%0AySel386qfVuYO9zs2e41OW9e2fthY3r9dQWioEAaMUL685+9140d64L+0c9XtHPPlTp0iGzbtEk6%0A+mj/hSwSNX++9NBDyikHHCB16+Ztv+gi6dNP49uHPYZHHSXNmJHy7iFO55wjde3qbb/pJrcwwPr1%0AJd8/NA+E5pFsWsClrDp18n//kIw1a1zY/7ffytanu+/2tvXokV+POwAAAADkEgLoAAAAAAAAAAAA%0AAAAAAABkAatE/MQT7mu4zZulwYOlRx5xweySvPSSNGiQfwVpC4DWqqWss/PO0vXXe9st+Gvh2S++%0AKD3kaSF9vyrONt4HH1S506WL1KTJthJvE0/1c2NVyuvVU0r2Fa1/f+nii73tH30k7bGH9N//ln7O%0A+4WdH37Y9XvAAOm770q/jy38YCH0aOPHu3D900+712EirFryM8+4MVpfbExBsTnDKnP7vQZ++MH1%0AwR6XWGwBiGef9S4EsWKFu69Vi7bLibCq0bZwxrBh0k47Sffco5xigdfHHpMqVfKO6/DD3eIJ20p4%0Aif38s7TvvpELINSoEVx/4c/Oafu5ags1+IWdLYT9z3+61/rSpe7nif3ssUUGbHEUuz58wQG/iuq5%0AyoLd0eyxmjs38X1t3ereY9hCFrZwhS24sWFD/Pe3+dXmGZvHotkcAgAAAADIDJ9fpwEAAAAAAAAA%0AAAAAAAAAQCbss490xRXSLbdEtluQ6+yzXSDylFNc4Ld5cxeOtGDpV1+5sOvnn/vv96STXEXxbPX3%0Av0vvv+/GEc4qoFuI2KoIDx0q7bmntMMO0saNVtHb3ccCc7/+6r9fC722batyaZ99Nuv116PKeicR%0AGrdzzELIb70V+zb77aek3XGHNHWq9MEHke2zZklHHintsot03HHS3nu7MGiDBm5hAVtkYdUqafFi%0A6aefpIkT3fkzblzioXVjQXjbj73Gwi1bJp16qnTVVdKQIe41ahWVrR9167rXpvXDwquTJ0uTJrkq%0AwtYXC2Wm0113STVrSv/6lzcM3a+fC9JaGNxPz57S44+7+SX88bMxWLVoC1zb82Dngt22SRO3MIFd%0Ab+O3ivX2OrTn4fvvXfB67VrlNFs4wObjm2+ObLfn/K9/le69150TVim9WTM3Xjtv337bjX/LluL7%0A2BxmIf5Ro9I+jHLPgtb2XPmFx+35uu46t5XGFne59FLpgQci26MXjckVhx0mVavmfp6G2Dxmi27Y%0Ae4bevd3P2+rVvfdt2dJt0WxRhjffdJvNRQce6OYLey3ZXF6/vps3LXBurwebM0aOdO9f7Od9tF13%0Alc44I8UDBwAAAADEjQA6AAAAAAAAAAAAACArbdu2TRs2bND69eu1OarcoLVVrVpV1atXV8Vc/bQ3%0AAABADDfeKE2bJr36qvc6C9falggLjFpF6Gxmb+lsvBY2tzByOAvDvvGG2xLxt79Jp5+ucmvffbfE%0ADKDb423V5eNlYfVYAXSrMGyVnpNllYmtWq4tMOB3jN9+8y7IEJT//MeNxyr5RrOFHizgbVs2s7B4%0AnTouOB3u999dCN2C0Val2I+FTu319uc/eyu+r1/vKsHbVt7mY5uT7Bz1Cy/ffnvp+7DH2xbKsMrQ%0AyIxzz3VfL7wwuYUhDjhAeukladEi73W2IEYusjC4veajq44vX+4WbymJBfavv77k29giIaEwejJs%0AgYsRI1xIHgAAAACQGQTQgTywZcsWzZo1SytXrlRhYaFq1Kihxo0bq0WLFpnumm666aaiDwZFu/ba%0AazPSHwAAAAAAAAAAAOQOC5+PGzeu6OtSK8MVZtKkSUXh8549e6qmldUCAADII1Zx+oUXXHXRu+8u%0A276GDXPhMr8KptmmaVPpyy9dReHPPitboNlCoZdconJt332jEsRh9tjDVfCOV0nV0nv1KnsA085P%0AC/ja82bBxk2blDIWKI+XBfMffNBV7LWK6GvWZKYfZXX55e45ueCCyGrmc+e6xQI+/thVcfdz8slS%0A+/YumGrh/1wcfyrZOWHBY6ueHR3UjYc9zu+958K+yHwI3ea+s86SfvopvvtUqeJeT/aRVzuHf/nF%0Aexur6J2r/u//pFGjXCXybNKqlfTuu1KXLpnuCQAAAACUbywDD+Sor7/+WhdffLG6du1aFDhv3769%0AevXqpX79+qlHjx5q1apV0Qdt+vfvrxtuuEG/+P3VKw3s2H4bAAAAAAAAAAAAAAAAgJJD1FZp+dNP%0AXWAuUe3aSa+9Jj33XG6Ez0MaNXLhWAsB77BD4ve3qt7ffUf43LRuvU1NmqxLOFDup1MnqVkz/+v2%0A208pC/r+/e/Szz9Lw4e74GeyLBB62mnSyJHSpZcmfn+777RpLsBdlvWu7LV33HHS22+nv3K6Baaf%0AesotaBFu8WJpwADp229j37dPHxfQ/fe/pbLUwbHn1ALvjz1mn3lUTs/Hjzzi5tSdd47/ubfg8tix%0AZXsMkVp77SX9+KN7Lo880j88bq+Z3XeX/vEP6fffpRtvLF5AYeVK/0rduap2bXeODh3qXq/JsgUv%0Abr1V2mcf75yTCJtvr77a/RwgfA4AAAAAmVdh+/bwtQ0BZLs33nhD1113nSZPnlz0fWkv4QoVKvxx%0A2cLpV199tQ488EClS+XKlYsqoIf30/q0devWtPUByFdjxoxR3759I9pGjx6tveyv5Gm2fPlyfWlL%0AkIexOadBIktlAwACwRwNANmJ+RkAshdzNABkl3Xr1v1RAX3WrFkR17Vu3ZoK6ACQBXgPDaTP559L%0AL77oArUWjPX72NBOO7mw5/HHS4ccUrYwWTYoLHRVsW376itp4ULvbSzo1rmzC1RbtfcePcp2zIkT%0AXWg0uoKxVebOxTn6lluma86c2p730YMHJx7ue/55/yq5J5wgdeyolLOgtD33H3zgFhWYN8//dnYO%0AtGkj7bqr1Lu3OxesgnlZQpDhVq2S3nrLVbG20PbMmf6vP/uonlXttcdizz1dP+yjPVWrKqdt2SJ9%0A9JH03//aZ5NcMNTa/DRu7MZv4V1bmMCC7vlW+ds++vjOO+6cGDdOsl9V162TatSQmjZ1ryv7iOaQ%0AIW5BDWQ3ey3b3LJkibRtmwtkt24d+3V7333SRRdFtv35z9Kjj+b+e+i5c6WXXnLz7aRJ7jFZu1Za%0Av9572+uuk66/3n8/y5e7n9ljxrg5035u2GPsN2/a+5S2baVu3aTDD5eOPrpsi34AQCpk4xwN5EPe%0AAACQmwoy3QEA8Vm6dKnOOOMMvWN/uYwKnoeHzKOF3+6LL74o+mXIAuj33ntvUdX0dAn1kTUvsteU%0AKVP0008/af78+Vq7dq2qVaumxo0ba9ddd1W3bt2KFhPIFbbowY8//lg0pkWLFmn9+vWqUaOGmjZt%0Aqs6dO6tr166qmOv/YQUAAAAAAAAAAAAAAOWKBTltMxs3SnPmSKtXu+8trLXjjvkX2rIAoFVltS0U%0ABLYQm4XhLFxslWtt3Kn8WIuFzS3wnC/22Wd+xPf9+jVRgwbVk9rXiScqrZo0kc45x23Gnnd7/i0Q%0AaSFgq7hbp44L+ZalWnpp7Dw7+WS3hRZGsKDmmjUuiG2vOwutWj+qVVPeserfgwa5zdhjP3++tGKF%0AeyxszPY8WNDcvuY7m3uscrZtyH320daWLd0Wj2++8baVdeGTbGGPwV//Wvb9WD7ziCPcFmJzxaJF%0Abt60udwWbAjN39WT+5EEAAAAAEgDAuhADpg6daoOPfRQzZw5848Ad3To3C/YbbcJv53dxraPPvpI%0Au+++u2688UZddtllaRgBstWcOXOKFiN4/vnni4LnsdSuXVtHHHGELrroIvXq1UvZ6ueff9Y999yj%0AV199VcuWLYt5u4YNG+q4447TxRdfrI5BLL8MAAAAAAAAAAAAAAAQIAt8tmuncseCwLahfLLAYjac%0A97YwglXsLa8sgG0LP9gGlCcWnH73XW97z56Z6E1usXmzVatM9wIAAAAAkCjKvwJZ7rffftPAgQM1%0AY8aMovB4KFQeCpOHNj/RtwkPpBcWFuqKK67QgAEDtHDhwjSPCtlQIfzmm29Whw4d9O9//7vE8LlZ%0As2aNRowYod69e+vkk0/WKltOOovY+XzJJZdot91203/+858Sw+fGrn/44YfVpUsXXXrppUX3BwAA%0AAAAAAAAAAAAAAAAA8PP009LKlZFttijKbrtlqkcAAAAAAASLADqQxSz0a5XPFy1a5Amehwtd57eF%0Aiw6i2+UvvvhC3bp106hRo9I8OmTKhg0biqqZX3311UWXE/Xss8+qZ8+eRYsiZAMLk/fr10933323%0Atm7dmtB97fZ33XWX9t1331JD6wAAAAAAAAAAAAAAAAAAoPyZNUu68kpv+8knS1WqZKJHAAAAAAAE%0AjwA6kMXOPfdcTZs27Y8geazgeeg6v6rofmH08OuMBdwPOuggPfPMM2kbGzLDAtfHHnus3n33Xd/r%0AK1eurN13313777+/evXqpVq1avnezs7L/fbbTwsWLFAmrV27VgceeKDGjRvne3316tXVo0ePovF0%0A795d1apV873dt99+W/QaWLduXcA9BgAAAAAAAAAAAAAAAAAA6fTxx/ZZ2eTD54cdJq1a5b3unHPK%0A3DUAAAAAALIWAXQgS33yySd6/vnnfcPn0dXQGzVqpKOOOqoosG5VrS+66CINGjSoqD06jB6rGvrm%0AzZt12mmnFVWDRv669tpr9f7773va69WrV/TcL1myRD/88EPR+ffNN99o+fLlevXVV9W+fXvPfWbO%0AnKmhQ4cmXHU8lc4++2xNmDDB096iRQs9+eSTRVXNv/vuu6LxfP/990XfP/7442revLnnPuPHjy/a%0AHwAAAAAAAAAAAAAAAAAAyB8vvSS1aSOdf740dmx89ykslP7zH6lnT+mnn7zXn3KK1KlTyrsKAAAA%0AAEDWKMh0BwD4u+qqq/64HB0+D7X96U9/0j/+8Q/16dMnIlwefr/Ro0fr4Ycf1iuvvKJNmzZ5Au3h%0AIXS7fNlll2nVqlW6/vrr0zBKpNOPP/6o2267zdPepk2booD2zjvv7FsR3Sqm27lmXz/88MOI60eN%0AGlV0fp1vf5VNs3feeadokYZoVvH8gw8+KFqAIVqNGjV0+umn6/DDD9fBBx/sCa+PGDFCJ554YtEC%0ADgAAAAAAAAAAAAAAAAAAID9s2CA9+KDbWreW9tnHPm/oLtevL1WsKC1fLs2fL339tfTpp9Lixf77%0A2mkn6d570z0CAAAAAADSiwA6kIVGjhxZVLU5FAo34cHxWrVq6bnnntMRRxxR4n7sPnvvvXfRdtNN%0AN+mKK67Qyy+/HBE4D+0zvO3GG2/U6tWrdeedd6ZhtEiXv/71r55q5TVr1tR7773nGz6Pvt3rr7+u%0AXr16afLkyZ6q6qecckrReZku27ZtKxpPtGbNmhWNxy98Hq5x48ZFleD32GMPLVy4MOK6Sy+9tChw%0AX9H+mgwAAAAAAAAAAAAAAJDn5s51Wzq1bWuf31DeWL1amjIlvce0x88eRwD5hfkkPWbNctuIEYnf%0At3lz6c03pTp1gugZAAAAAADZgwA6kIWeeOKJiO/Dw+cWrLUq1N26dUton61bt9aLL76ok08+WWef%0AfbbmzZsXsd/woLtdvueee7R27Vo98sgjKRsXMscWNPjUluOM8o9//EMdO3aMax9WPfzRRx9V3759%0AI9qXL19edJ5YcDtdLAz/66+/etrvuusuNWnSJK59NG3atOj2Q4cOjWj/5Zdf9Oabb+qYY45JWX8B%0AAAAAAAAAAAAAAACy1WOPSTfckN5jPvmkdOqpyhvjx0sDB6b3mKecIj31VHqPCSB4zCfZzSqmv/WW%0A1KJFpnsCAAAAAEDwKO8KZJktW7YUhV9D4fDwkLhVZH766acTDp+HGzRokCZOnFj0Nbq6eug4oRD6%0A448/ruHDhxdVm0Zu81tIoGHDhrrwwgsT2s9ee+2lgw8+2NNuwfRMj2fXXXfV8ccfn9B+hgwZUnS/%0AePYPAAAAAAAAAAAAAAAAAAByz3HHSQceKBUkWbqtUydXLf3bbwmfAwAAAADKDwLoQJYZM2aM1q1b%0AV3Q5FBAPhcLPOussHXLIIWU+Rv369fXOO+/opptu+qMtVgj9hRde0HHHHVcUjEdusufu1Vdf9bQP%0AGzasqKp5os4880xP29SpUzXell5Ng8WLF+uzzz7z7Vf4eRwPu/0ZZ5zhaf/kk0+0ZMmSMvUTAAAA%0AAAAAAAAAAAAAAABkntXd+egjyT4W+M470tVXS0cfLXXvLu2wg1SrllSpkmQfqWzZUuraVTrySOn/%0A/k/6/nvpp5+kE0+UKvLJewAAAABAOcKvwUAWBtBDwsO0BQUFuvLKK1N6rKuuukqvvfaaatasWWII%0A3SqyH3nkkSosLEzp8ZEeY8eO1YoVKzztxx57bFL7O/TQQ1W9enVP+/vvv690+Oijj7R161ZP+zHH%0AHJPU/gYPHuxps/3bcQAAAAAAAAAAAAAAAAAAQH6oV88+AylZ/abXX3fh8gULpDVrrNiPZPWj5syR%0AfvxRevNN6dJLXUg9wdo4AAAAAADkBQLoQJaZOHFixPehIPjhhx+uHXfcMeXHO+qoo/TFF19oB1vC%0AsYQQ+gcffKBBgwb9UZ0duWPkyJGeNqt8vtdeeyW1v2rVqqlv376edr+q5Okazy677KLWrVsntT+7%0AX9u2bTM2HgAAAAAAAAAAAAAAgEy6/nr7nFB6t1NPVV4ZMCD9j+FTT2V61ACCwHwCAAAAAACyBQF0%0AIMtMnz7dt32//fYL7Jh77LGHvv7666IQbih07hdC//zzz3XQQQdp9erVgfUFqTdu3DhPW7du3VS5%0AcuWk99mrVy9P2/jx45Wp8fTu3btM+/Qbz/e2tCkAAAAAAAAAAAAAAAAAAAAAAAAAAOUMAXQgy8yf%0APz8iAB6y9957B3rcnXbaSV999ZW6du1aYgh97Nix2n///bV8+fJA+4PUmThxoqetS5cuZdqnnSfR%0AVq5cqVmzZilImzdv1s8//5yW8UyZMkVbtmwp034BAAAAAAAAAAAAAAAAAAAAAAAAAMg1BZnuAABv%0AiNdPs2bNAj92kyZNNGrUKA0aNEhjxoz5I3QeHUK3ytADBw7Uxx9/XHQfZK9NmzZpzpw5nvZddtml%0ATPtt27atb/vvv/+u1q1bKyizZ8/2DYUHMR4Lu9tj16ZNG+WSDRs2aN26dWk7XsWKFVW9evWk+rlt%0A2zZlQs2aNRO+z8aNG7V161Zlgj2+9jgn+tq3czgTqlatqoKCxN5i2uu6sLBQmVC5cmVVqVIlofvY%0AuWvncCZUqlRJ1apVS/h+6ZwXwjFHZOccYX1dv3590es13ZgjgsUcEbzyMEfwPiJ9c4TNxdGPdZDz%0AM3NE8JgjglXe5oh0Y46IFMQczRwRLOaIYDFHBI85ovRzKXT/6OfI2uwcLel8Y44IFnNE8JgjgsUc%0AkRqx3kPXqFGDOSJgzBHBYo4IFu8jgsccESzmiGAxRwSPOSI754hMncPMEcFijgheeZkjeB+Rnjki%0A3Z/nYI4IXnmeIzL1OgQA5A8C6ECWifUGr2HDhmk5ft26dYuC5UceeaQ+/fTTmCH0SZMmacCAAUW3%0ASUc4HsmxALXfL5YtWrQo035j3X/mzJkKUqz9BzmeXAugW4X4RH9BLgv70EivXr0Svp/NIfbHmEyw%0AuStR06dP15IlS5QJPXv2TPgPNfPnzw/89RhLp06dEl6cZPny5ZoyZYoyYaeddiraEv1ZPW7cOGVC%0A48aN1blz54Tvl6n+Mkdk5xxhj609xsn80bqsmCOCxRwRvPIwR/A+In1zhF1eunRpxPVBzs/MEcFj%0AjghWeZsj0o05IlIQczRzRLCYI4LFHBE85ojSP+Rl97cPekU/R4sWLSr68KOJ9QFI5ohgMUcEjzki%0AWMwRqRHrPXSrVq2YIwLGHBEs5ohg8T4ieMwRwWKOCBZzRPCYI7Jvjli1ahVzRJyYI4LHHBEs3kdk%0A9xyR7s9zMEcErzzPEZYtAACgLAigA1nGVtzyW9kp3YHSd999V8cdd5zefvvtmCH0qVOnql+/fvrs%0As8+K/nGM7BPrl7SmTZuWab+x7h/0L4VBjWeHHXZI6HipMmbMmDLd3/5wEM1WLkv3SmX2C+vq1as9%0A7X5tIfYHj0ytqGb9TdTatWsz1t8VK1YkvGqlPfaZ6q/9IyTRVffsPpnqrz1WiZ4TmTx/7VxM5hzO%0A5AqGyfSXOSK1c4TffJyp1XCZI4LFHBG8fJwjovE+In1zhN9zE+T8zBwRPOaIYJW3OSLdmCMiBbl9%0APIYAAQAASURBVDFHM0cEizkiWMwRwWOOKJkFz23z+/9ZqK2kyinMEcFijggec0SwmCNSI9Z7aOaI%0A4DFHBIs5IljMEdn5eQ7miPgxRwSLOSJ4vI/I7BzhNxdn8vFljggec0Sw8m2OiHUf5oj0zBHp/jyH%0AYY4IVnmeIzL1WVEAQP4ggA5kGatA7hd6XbdunWrVqpW2fliViNdff13Dhw/XSy+95BtCN7///rv2%0A3Xffokrobdu2TVv/ULZf7uw8K+tCCbYKmJ2X4ZYtW6ZcHE+dOnV824MeT9++fVO+z4ULFxYtIpEu%0A9sut/cLq58cff4x5P5vntmzZokywajnJ/OHBPsCYCfY6C1XwideaNWuK/lCTCXY+JLrKo/3BY+XK%0AlcoEe53PmDEjofvYh12jV7dMF6voZK/zRC1YsECZUNIcURLmiGDnCJPMeZQKzBHBYo4IXnmYI3gf%0Akdk5Isj5mTkieMwRwWKOCBZzROnKOkczRwSLOSJYzBHBY44o2bZt22JWcQnt014jsRZzZo4IFnNE%0A8JgjgsUcERybG+xxYo4IFnNEsJgjgsX7iMzNESV9noM5In7MEcFijgge7yOyb4745ZdfmCPixBwR%0APOaIYPE+IvfmiCA/z8EcEbzyPEdk6rOiAID8kb6SygDiUq9ePd/2efPmpb0vFjJ+/vnndeqpp0aE%0Azk0ojG5ts2fPLgqhW0V0ZJdYv/SkYjEDC6BHiw6k58p4/MaSjvEAAAAAAAAAAAAAAAAAAAAAAAAA%0AAJBtCKADWaZhw4Z/hLvDWaXxTLCA+RNPPKFzzz23xBC6rfjVv39/TZw4MSP9ROzV42KtlFZWfquA%0AJbOaWTaMJ9aKZkGPBwAAAAAAAAAAAAAAAAAAAAAAAACAbEMAHcgy7du3920fP368MumBBx7QpZde%0AWmIIfcmSJRo4cKC+++67DPYU4bZu3Rqzun1Z+e1jy5YtysXxxLp/0OMBAAAAAAAAAAAAAAAAAAAA%0AAAAAACDblL0ELoCU6tKli2/7N998o0z797//rerVq+tf//rXHyF0C6CHQum2rVixQgcccIDee+89%0A9e3bN9NdLvdiVQZPRbDabx+xKomnYzxlqYIe6/EIejyjR48u0/0nTZqks88+O6Jthx12UOvWrZUu%0ANid07dpVq1ev1o8//hhx3e677646der43m/ixInasGGDMqF3794J32fatGlavny5MmG33XZTjRo1%0AErrP3LlzNW/ePGXCLrvsooYNGyZ0n2XLlum3335TJrRo0UItW7ZM6D7r168vev1lQoMGDdSuXbuE%0A75ep9xGhOSJRzBGpnSP85mj7eVG1alWlG3NEsJgjgpePc0Q03kekb44oLCzUwoUL0zY/M0cEjzki%0AWOVtjkg35ohIQczRzBHBYo4IFnNE8JgjSrZ582YtWrSoaJHatWvXRlxXq1atokVmmzZtGvNv+swR%0AwWKOCB5zRLCYI1Ij1nvoZs2aMUcEjDkiWMwRweJ9RHrmiEQ/z8EcET/miGAxRwSP9xGZnSP85ucO%0AHTp43lenC3NEsJgjgpdvc4Qf3kekb45I9+c5mCOCV57nCHstAgBQFgTQgSzTuXPniO8t1G0B71Gj%0ARpU5ZJsKN954o2rWrKmrrrrqj9B5dAjd/jD2pz/9SW+99VZG+wrF/EV306ZNZd633z6CDrKVNJ6y%0AvDZiPR5Bj2evvfZK+T6tz/aHiHSxX8btDzV+7J+Vsa5L9Jf4VIrVp5LYhxgz9Uea+vXrF827ibB5%0AOFN/pKlbt27Cj7H9fEvneRvveZotr7PoczGZczhT/S1pjijtfplSHuaITJ7HzBHBYo4IXnmYI3gf%0Akdk5Isg5hDkieMwRwWKOCBZzRPDPD3NEsJgjgsUcETzmiJJZwDxWuDx0XbVq1VSlShXf2zBHBIs5%0AInjMEcFijgiOHZc5InjMEcFijggWc0Twkvk8B3NE/JgjgsUcETzeR2TfHGGPL3NEfJgjgsccESze%0AR+TeHBHkeJgjglee54hMFCoCAOSXCtstNQogayxYsKBolbBQsDv860cffaT9999f2eCee+7RpZde%0A+sf3oakkvDK6vYHduHFjxP1CY7EqFQienTMHH3ywp33s2LFJrTwWzj7MZSu8hbv66qt10003KSiP%0APPKIp+K3sVXmrLpJsuz+tvp+tEcffVR//vOfla3GjBmjvn37RrR9+umnZX5uE1GxYsWi17r9gv3l%0Al19GXNevX7+Yv/zaHxC2bdumTEgmqGlzWabmLXt87XFOdFEFqwqUCfaHikQXhLA/ekTPJ+liH06N%0A9cHUWOzczdQfwewDtTb/JmrdunXKhNAckSjmiNTOEdFztPW1V69eRX9UTTfmiGAxRwQvH+eIaLyP%0ASN8csWLFiqLfzcL16dMnsPmZOSJ4zBHBKm9zRLoxR0QKYo5mjggWc0SwmCOCxxxR+rn0ww8/FI3Z%0AKo6Es6o7dn7uscceMR9H5ohgMUcEjzkiWMwRqRHrPXSjRo2YIwLGHBEs5ohg8T4iPXNEop/nYI6I%0AH3NEsJgjgsf7iMzOEX7zsxW0SeZ5SQXmiGAxRwQv3+YIP7yPSN8cke7PczBHBK88zxHffPONJ4M0%0AevToQArpAQDyExXQgSxjIdj27dtr2rRpf4S5Q1544YWsCaBffPHFRatmnXvuuRFB+fBK6PZLTajd%0ARI8HwWvYsKFv+8qVK8u0X/sF0O8XlFjHS5WSxlOWAHqsxyPo8QT1C3Km/gidiEytapisZP4QlUn2%0Ah75E/9iXSfZHkkT/UJJJ9keoXHidhcu1/jJHBP8HdnsflyvnBXNE8HKtv8wRweJ9RPrmCPudKrqK%0AYzbOz9nWn9IwRwSLOSJYvI/InjkiW+Zo5ohgMUcEL9f6y/uI7J4j7L72wbToD4iFPvho51sqzznm%0AiODlWn+ZI4LF+4jcnyNivYdO9lxkjggWc0SwmCOCl2v9ZY4IFnNEsJgjgsccEaxcnCNy6Rxmjgge%0Ac0SwcnGO4H1EsHLt8xzMEcHKlzki184TAED2SWwJFwBpsd9++/0R2jahEPfrr7+esZXL/Jx55pl6%0A+umn//iwT3j189D34eNA+u2www4xK36XRaz7xzpequTbeAAAAAAAAAAAAAAAAAAAAAAAAAAAyDYE%0A0IEsFF7lPDzAvWrVKj3//PPKJsOGDdNLL730xypffiF0ZE7z5s1VtWpVT/vs2bPLtN9Y92/Tpo2C%0AFGv/uToeAAAAAAAAAABQskqVKqlx48Zq0KBBUYWU8M3a7Dq7DQAAAAAAAAAAAAAASB0C6EAWGjhw%0AoKeqeCjUff/99yvbHHPMMXrjjTeKPugTHUKnAnpm2XPRtm1bT/uvv/5apv1OmzbNt32XXXZRkJo1%0Aa6ZatWqlZTy1a9dW06ZNy7RfAAAAAAAAAABQNvb/p86dO6tdu3aqX79+xGZtdl3of1QAAAAAAAAA%0AAAAAACA1CKADWciqNQwYMOCP8LZ9DYW6f/jhB3388cfKNocccojee+891axZs+h7Kp9nj27dunna%0AfvzxxzLtc8KECZ62li1bqlGjRgqSnVe77757WsZjx+E8BgAAAAAAAAAAAAAAAAAAAAAAAACUNwTQ%0AgSx1/PHH+7ZbGP3GG29UNurfv39ROL5evXpF3xPezQ69e/f2tE2ZMkWrVq1Kep9jxoyJ6zhB8DvO%0A2LFj/1iwIVF2v2+++Sau4wAAAAAAAAAAAAAAAAAAAAAAAAAAkO8IoANZ6thjj1VBQUFEkNu+2vb1%0A11/rww8/VDay0O5nn32mxo0bR/SZMHrmHHDAAZ62rVu36pNPPklqf4sXL/atGO53nCD4HWfJkiUa%0AP358Uvv7/vvvtXTp0riOAwAAAAAAAAAAAAAAAAAAAAAAAABAviOADmSphg0bauDAgUXVmf22K664%0AQtlq991316hRo9S8eXNPv5F+u+66q9q2betpf+mll5La38svv+x5Lm2BgcMOO0zpMGDAANWuXTtl%0A43nxxRc9bbZ/Ow4AAAAAAAAAAAAAAAAAAAAAAAAAAOWNK68MICtZoHbVqlUxr9+2bZsqVszOdSQ6%0AdOigr776Sk8//TTB8ywwfPhw3XDDDRFtb775pubMmaMdd9wx7v3Yc/nAAw942i2s3bJlS6VD9erV%0AdcwxxxSdW+GeeOIJXXfddapZs2bc+1q3bp2efPJJT/vgwYNVrVq1lPQXAAAAAAAAAAAAAAAAAAAA%0AAAAAAIBcQgAdyGL16tUr2nJV69atde2112a6G5B01lln6ZZbbtGmTZv+aNu8ebOuueYaT5C7JBbW%0Anjp1qqf9ggsuiHsfO+20k2bNmuU5V2bOnBn3Pux40f1etmyZbr/9dk/QviS33Xabli9f7rt/AAAA%0AAAAAAAAAAAAAAAAAAAAAAADKo+wsnQwASKnmzZvr9NNP97Q/88wzeuWVV+Lax6+//qpLL73U096l%0ASxcdddRRSqc999xTf/rTnzztFrIfPXp0XPv46quvdOutt3raBw0apO7du6eknwAAAAAAAAAAAAAA%0AAAAAAAAAAAAA5BoC6ABQTtx4441q0KCBp/2kk07SCy+8UOJ9J0yYoP3331+rVq3yXHfvvfeqYsX0%0A/zi56667VKVKlYg2q+p+6KGH6rPPPivxvp988okOO+ywotuHs/3deeedgfQXAAAAAAAAAAAAAAAA%0AAAAAAAAAAIBcQAAdAMqJRo0a6fHHH/e0FxYW6sQTTyyq/P3WW29p0aJF2rp1q1auXKlRo0bprLPO%0AUu/evTV37lzPfS+55BINHDhQmdCxY0fdfvvtnnbr9wEHHKChQ4fqo48+0vLly4vGs2zZMn3wwQca%0AMmSIDjroIN8w/R133KEOHTqkaQQAAAAAAAAAAAAAAAAAAAAAAAAAAGSfgkx3AACQPkcddZRuvvlm%0AXXXVVZ7r3n///aItXlZB/LbbblMmXXzxxZoyZYoeeeSRiPbt27frxRdfLNridfbZZ+uiiy4KoJcA%0AAAAAAAAAAAAAAAAAAAAAAAAAAOQOKqADQDlz5ZVX6q677lKlSpWS3sfw4cP16quvqnLlysq0hx9+%0AWJdddlmZ9nH55ZfroYceSlmfAAAAAAAAAAAAAAAAAAAAAAAAAADIVQTQAaAc+stf/qKvv/5aPXr0%0ASOh+zZo107PPPlu0Va1aVdmgQoUKuuOOO/Tee++pXbt2Cd3Xbm9V362Su+0HAAAAAAAAAAAAyAX2%0Ar63oDYk79VTv4/jUU5nuFRAMzncAAAAAAAAAAJCIgoRuDQDIG71799Z3332nTz75RM8991zR13nz%0A5nluV69ePfXr10+DBw/WkCFDyhw8nzlzpoJwyCGH6KCDDtJ///tfvfjiixo5cqSWLFniuV3jxo01%0AcOBAnXDCCTriiCPKVAkeAAAAAAAAAAAEa926dRo3bpw2bNigBQsWRFz3zTffqHr16urZs6dq1qyZ%0AsT4CAAAAAAAAAAAAAJBvCKADQDl3wAEHFG1m5cqVmj9/ftGHuapVq6ZGjRoVVT3PFRYmP/roo4s2%0As3TpUi1atEjr169XjRo11LRp06IxAQAAAAAAAAAAAAAAAAAAAAAAAAAAfwTQgSy3ceNGXXvttdqy%0AZYvv9VaN2q636g6ZYuHef/7zn9q0aZPv9RZkvummm1SxYsW09w2JsWrntuULC5sTOAcAAAAAAAAA%0AAAAA5Ip586RJkyLbWrSQdtstUz0CAAAAAAAAAADlEQF0IMvdeuut+ve//60KFSp4rrO2Z599NqPh%0Ac2OVpXfbbTedfPLJMW9jlacvvvjitPYLAAAAAAAAAAAAAAAgl3z8sXTaaZFtp5wiPfVUpnoEAAAA%0AAAAAAADKI8oRA1ls9uzZuv3224uC5tu3b4/YzDXXXKOhQ4cqGwwbNqyoEnuob9H9ve6667Rs2bJM%0AdxMAAAAAAAAAAAAAAAAAAAAAAAAAAAAlIIAOZLF//etf2rhxY9FlC6GHqqDb1wEDBuj6669XNrEA%0AuvXLAueh/ob6vGbNGt1xxx2Z7iIAAAAAAAAAAAAA5DxbFzx6AwAAAAAAAAAAAIBUIYAOZKk5c+bo%0Aqaee+iPAHa5u3boaMWKEso319bnnnivqX3S7hdIfeOABLV++PGP9AwAAAAAAAAAAAAAAAAAAAAAA%0AAAAAQMkIoANZ6pFHHtHmzZuLLlt4O/TVwtxW+XyHHXZQNmrevLluuOGGiD6HrF+/Xo8//ngGewcA%0AAAAAAAAAAAAAAAAAAAAAAAAAAICSEEAHstDWrVv12GOP/VH9PFRB3HTq1EkXXHCBspn1r3PnzkWX%0Ao8fw8MMPZ7h3AAAAAAAAAAAAAAAAAAAAAAAAAAAAiIUAOpCFPv/8cy1atMhTQdxC3FdeeaUqVszu%0Al6717+9//7tvFfSZM2dq7NixGewdAAAAAAAAAAAAAAAAAAAAAAAAAAAAYimIeQ2AjHn11Vf/uByq%0AIG5at26tE044Qblg6NChuuaaazR79uyIMZjXXntNffr0yVjfAAAAAAAAAAAAAGS3VaukqVOl336T%0AVqyQ1qyRCgqkBg3c1qGDtOuu9v/U9PZr6VJpwgTp99+llSulzZul2rWlLl2k/fdPfr/z50s//ijN%0AmCGtXi1t3SrVrSv17Cn17q1yY9066ZdfpF9/lZYvd4+FPcf2nNevL7VtK3XtKlWqlOmeZrdNm6Tv%0Av5d+/llatsydp/XqSZ06Sb16STVqJLY/28f48dK0ae61Wa2atMMO0u67u30Gae1aN5bp010/Cgvd%0A8Zs0kdq1k7p1c9+nkz2e9nhMnuzmhG3bpMaN3WPSt687V3NdeRgjAAAAAAAAAAAoGQF0IAt99NFH%0AEaFtqyBu35988slZX/08xPpp/b3xxhs9Y3nvvfd0xx13ZLR/AAAAAAAAAAAAALKHhbnfeUcaOVL6%0A/HMX8C5No0ZS//7SBRdIAwYkf2y/EPv27ZFBzGeekR59VBo3zgUxo1k/wgPoM2dKbdpE3qZ1a9ce%0AHra2fT7+uPTTT/59O+UU/wB6aX0OZ2H2Vq1cyD3cU0+5/ZeVBZItlLpxY2S7PZelPS/r10vvvy99%0A9pl73i0wHWscIXXqSHvvLZ19tnTEEelfhCBTrr9euuGGyLbrrnPtIbZog/0r/pVX3KINfmrVkk48%0A0e3LnreSvPeedNdd7rm088jPLrtIZ55ZtSgMnqqPM1iA/rnnpKeflr7+OvaxTZUq0gEHSGecIR19%0AdPLnw6mnuuOFe/JJ1x5i85I9vi++6OYsP7Y4gq3H//e/S4cdFv/xS+u39S26f7GU9hoqSZBjBAAA%0AAAAAAAAAuSU3kqxAOTJ37lzNsGXt/xfWDjds2DDlkuHDh3tC9Gbq1KlasmRJBnsGAAAAAAAAAAAA%0AIBtMmuRCxE2bSiedJD3xRHzhc2NVeV97TRo40FXktfByqlnlZavy/Oc/S9984x8+T8ZHH0kdO0qX%0AXBI7fJ4qFhYN+9ftHyxUnwovveQNn++0kwvlxzJnjjR0qKtiPXiw9OCD0pQp8QVnrSq6hdaPOkra%0AbTcXUC7v7HG78UZXHd5eQ7HC56GK4o88InXo4B5HP4sWSYccIh16qPTJJyUHwH/7Tbriipq64op9%0AtWpVlTKPxRaisDC7Bcq/+KLkY4fC6haUP/ZYaY893Os0iMf3tttctfeHH44dzDbWXzsnDz9cGjSo%0A5Ocim5SHMQIAAAAAAAAAgMQQQAeyzNixY/+4HF45vG3btmpn/2XNIdbfXWy586ixmNGjR2eoVwAA%0AAAAAAAAAAACyhYVF337bhUjLYswYV5HXwqupYuHcfv1SH2y3iucW2pw7V2njV+ncqlrPnl32fftV%0AZT755JIrOv/yi6uwbFXgy2LyZGm//aTHHlO5ZYsi2ON97bXS5s3x38+C/BYg/vDDyPbp06VevaQP%0APkisH9Om1dc//rG31qyprGQD0Jdf7vqU7Hk5caK0zz5uQYNUsbC11Qqwat+FhYnPIXZ+2mOdzcrD%0AGAEAAAAAAAAAQOIIoANZ5qeo5e1DlcP7l7Q8fBazfkdXcjeTrJQBAAAAAAAAAAAAAMTQoIHUubOr%0Abr7//i4U27p17NtbAPKYY6Rx48p+7B9+cJW5N2yIbK9Vy/VpwACpe3dXuT3RsObZZ3urOtev76pX%0AWzV3q7jesKFSyqoa9+wZ2Wb/xn322bLtd9o0W3w8ss2C536B93jVqSPtuqtbUMCed/tq655XjPEJ%0AF1u84MwzpTffVLn0t79Jzz0X2ValinsM7WMGvXvHPk/tPDzhBFfx3CxZ4sLE0QFwey1adXE7P+1r%0AtWr++5s9u46eeKJLUuO44ALpjjtiX1+3bvFrxF6DNWv6327LFun886W771ZK2Ov1hRci2ypVktq3%0Al/be2y1S8b91+X199530178qq5WHMQIAAAAAAAAAgMQVJHEfAAH6Ocby+X3sv+o5qHfv3nrclvCP%0AMmXKlIz0BwAAAAAAAAAAAEB2atPGVT8++GAXwm7Rwv92K1e66swPPSR98UXkdVYBesgQFyC3IHOy%0Ahg+X1q8v/v7II6WLL3bVlStHFXi2tbfjCb2vXSuddlpx+NwC1RbUPussF66PDlhbsHvePKWMHSu6%0An888I119dfL7tPtHs8do553j30ezZtJhh0mHHOLCzTvt5F893R6/zz+XHnlEevtt7/Wnn+4WBWjV%0ASuXGxx9HLgDQsaN03XXSoYdKtWtHLjYwdqyrMP7VV97X0zXXuMd16NDi8Lk9BxZOt/PeFi8IPz+t%0Acv3zz0tXXiktWxa5v5EjW+mgg2YVhZbjZQH6WFXLDzzQhZttMYKCsE85bdwovfee9K9/SePHe+93%0A2WXudWULWCTryScj5xh7fO31Yo+vLRoRzl6rFnq/5x5vJfrHHpNOPdWFuWMZM6b48rvvSjfdFHn9%0AoEHSP/6hlEvnGAEAAAAAAAAAQG4hgA5kmXkxPkHQrl075aL2tiS2jzlz5qS9LwAAAAAAAAAAAACy%0Ai1XZPfpoFzCNN7hYr54LxtpmAWgLcBcWFl8/Y4b08MMubJusyZPd1+rVpZdecsH4WHbbzW2lCQ/q%0ANmokvfOOq04dS1mCs34sXHzppa5ieMivv7rg6157Jb6/WBXULYRaGgs3W6DY+mPBc7/AeTSrPm9B%0Adds+/NA9/xaeDlmxQrr11thB5nwUHj4PVf0OD2mH2ONrz/HIkdLgwdJbb0Veb89j27bSp5+67y28%0A/vrr0gEH+B/Xqo9b1flQdezlyyOvf//9nYpel/GYNctVP49mgfcHHpDOOcf/flaF/ZhjpCOOcIHp%0A22+PvN4WerCFJH78MTKMn4jwYLZVmr/lFjdn+bEFM6yCu1Votzkt/HVmbCwlzXHhNQmmTvVe37hx%0A5G1SJZ1jBAAAAAAAAAAAuSVq/WwAmbZgwQJV8Pnvelv7b28O2jlqaXsb2/bt2zV//vyM9QkAAAAA%0AAAAAAABAdrCwsgVdkw0tnnyy9MIL3nYLQoYqjSfLArAWEi8pfJ4MC++OGlVy+DwIDRr4j+Xpp5Pb%0An1Ujt/BwuBo1pOOOK/2+++0nffKJq+ocT/g82sEHuxB6dDV6W5AgPJReXpx9tnT//f7h83B2/eOP%0Aeytb2wIOVs08dJsPPogdPg/XqZN0223e9rFjm2nNmvj6fu210qpV3nZbSCBW+Dyc9df6cMkl3uts%0AMYq77lKZWYV4C7jHCmaHs3P6iiu87TbPrV6trFUexggAAAAAAAAAABJDAB3IMitsWXYfdevWVS6q%0AZ+UHfCyPXgIdAAAAAAAAAAAAQLmTTPg4mlXitUrI4WbPlr78smz7vfhiF5ROtZtvdsHdTPCrTm4V%0A3sMryMfLL7huz0M81aZT8bz36iVdeGFk27p10ptvqlxp3z6xkHXDhm7hhpKCyH37JnZO1a+/LaJt%0A06YC/fBDKWl4SUuWuPMv2pFHulB9Iiw8vdtu3vaHH5Y2b1bSrHL89dcndh+rJF69emSbvca+/15Z%0AqTyMEQAAAAAAAAAAJI4AOpBlNm7c6Nteq1Yt5aKatnx/AuMEAAAAAAAAAAAAgESdcoq3bcyY5PdX%0Atap09dVKuR12kM47Txnzpz9JTZtGtlnF8P/+N7H9WND7tdfiex5y6XnPRX5B4NIccYR/uy0e4FdJ%0AvLQK5Acc4E14T5xYegD9sce8ix9YBe5kqpZbP+6+29u+YIGrzJ2s666Lryp49ONor7Vo6Qpnb98u%0AbdniHlv7at/n2xgBAAAAAAAAAEDwSv9vD4C02rRpk/JJhRhL12+x/3ICAAAAAAAAAAAAQAr07Olt%0AGzs2+f1ZBWarFJ1qVnnagrKZYsceNky6805vNfPjjot/PxboXbs2sm3HHYOpGF+Srl2lKlXs/+yp%0Aed5zjY3dns9kHjc/Rx8t1amT+P46d96qV16JbJs+vfSaGB9+6G078ECpTRslxc4/qwj/66/e4wwZ%0Akvj+WrSQDj44ub706CG98UZk27RpSqlt21wVeQvZz5/vvi5e7F4P4aFz+9iGnSt+x8/2MQIAAAAA%0AAAAAgMwhgA5kmWrVqmnDhg2e9vXr16tGjRrKNdZvP1WtZAAAAAAAAAAAAAAApECTJt626dOT39/A%0AgWXqTtr3m2jV8OgAugV0Fy3yVkePxQLr0U46SapYeuY4kOd+7tzUPO+5Zs89E69+bho1kuzjB9H/%0Azt9nn+T60arVVk/b6tX+i9WH2Jr148Z52084QWVy4onS9ddHto0Zk9y++vVLvh+77OJtW7VKZbZ1%0AqzR1qjR+vDR7trTZW3zew8LoVg193TrvdbZwxOTJUseOiVdBD2qMAAAAAAAAAAAgOxBAB7KMhcz9%0AAuirVq3KyQC69dtPLo4FAAAAAAAAAAAAQPB++0366CNp4kRp0iRp4UILs0pr1rgQZbxWrky+D1bZ%0ANwhB7TfR6tfdukkTJkSGgUeMkC69tPT7z5kjjRzpH2wvi3nzpPffd8+7bRYqt+fcnvuNG+Pfj4Vs%0AbTyZrDSfLrvumvx9a9f2BtCT3V+tWko4gG6vbb/17Hv3Vpn06eNt++UXacUKqX79xPbVqVPy/fCr%0AJF+WcLYFze119/330tq1sW9nHzex21p1dNtsUQjbKlf2v321aiqqXm/Poc1Ptvn1PR1jBAAAAAAA%0AAAAA2aUc/LsNyC21atXSsmXLPO0zZ85Us2bNlGtmzZoVc5wAAAAAAAAAAAAAEKrQ++yz0gMPSN9+%0Am5p9liWA3rKlUq5KFalxY2UFC4uHB9BDVc3jCaDb82TB1nB77SW1b59cX95+W7rrLmnUKO9+y/Lc%0AW5XvfNegQfL3teBxqvZXtep2T1thYckBdL+PEtg69smeRyG2uILf/GILJyQaQC/L4+tXmT6RhRSi%0ATZniXiPR+wstzmGbBdNt8YVYFi+O3U+7r+3/yy+lDh2k/fcv/TWU6jECAAAAAAAAAIDsUjHTHQAQ%0AqWXLltpu//2MMn36dOWi6H7b2CpUqKAWLVpkrE8AAAAAAAAAAAAAssevv0p77+1C0akKn4cqYSer%0Abt3U9SPIfSZr2DBvRWSrOv7DD6Xf14Lq0U49NfE+WGX7ww6TjjjCVXZOVfi8rM99LrHAdrbuz+dj%0ADxGsInm0pk1dte6yaNJEKiiI73ilqVlTKVXaYxLPfe2rBcnttTp2rAumW7jeFl0oKXxu/F5j9jpc%0AsqR4/3abn3+WHn5YGj068ddlWcYIAAAAAAAAAACyCwF0IMu0adPGt/2bb75Je19SIVa/Y40TAAAA%0AAAAAAAAAQPkxebK0777SmDHK62BvUPtMllU2HjQovnB5OAu82oIB0ZW0hwxJ7Pjz50v9+0vvvqtA%0AEILNfn6B8Dp1UrNvv/0kE0DPFKtmHm3rVmnmTDdXWujcAufRqlSRGjaUrB5Aq1ZS69buq31v7X7h%0A/vXr3Txs+7X9Fxa6dguzf/SR9OST0tKlAQwSAAAAAAAAAABkPZ81fwFk0s477+xps6rhX331lXJR%0ArH63bds27X0BAAAAAAAAAAAAkD2sSvUhh0iLFvlf36yZq4zeqZO0446uOrKFnW2Lrt5t9tor8C7n%0AFata/tZbkW3PPy/dcYd/BelYAfWjjkqsurtVVD7ySG+QPcSCsn37Sl27Si1buvOgenX3vFvANtrR%0AR7sqzsgtGzZ42+x5TgW//dh8k+1s4QRb5GHkSO91FgK3gHj0OG1erF3bbX6vj3DTp0sLFvhft2mT%0A2//s2VZQwL32KlRw1dWtGvr++0t9+rg2AAAAAAAAAABQPhBAB7JMz549I4LnFSpUKPo6ceJEzZgx%0AI6cqh1t/f/jhhz/GYF9D9txzz4z2DQAAAAAAAAAAAEBm/etfLtwYzSqi33CDNGBA/Puyar1IzKGH%0Aukro4dWNFy+WPvhAOuww7+2tMvJLL3nbTzklseM+9pj03Xfedguc33ijO7ZfpeZYKlVK7PjIDn5V%0Ayv0qfyfDbz+JLJKQCbYwwzvvSOPHu8t+4XRjH7sIVTmvV6/sgXBb3MMem2XL3DHs2BZUt3mhQwep%0ARg03v374obRkSeKvTwAAAAAAAAAAkLv4lwCQZfrYktExPG/LzeeQESNGxLxuL8oPAAAAAAAAAAAA%0AAOWWBRqtqm60YcOkzz5LLHxuVqxIWdfKDasif+KJ8VU5N2+/7X2cmzeXDjwwsePed5+3beBAacwY%0A6YgjEg+38tznpvr1vW2rV5d9vxai9gugN2igrLV1q/Taay58Hh42j2ahc/tISZcu7vFLRTXymjXd%0A/my/tv+QVavcQhG2SEioP9Y/66f1FwAAAAAAAAAA5D8C6ECWadCggTp37lx0OVQxPFRB/P7771eh%0ALSufA6yfDzzwgGcMplOnTkXjBAAAAAAAAAAAAFA+ffmlNzhs1bgtlJ5MRevwKt6In1/1cr+geaxg%0A+vDhiT1fM2ZIP/0U2VZQ4PZtlZYTtWGDtH594vdDdgbQFyyQNm4s235//90/wO13vGxgFcdff12a%0APLn4+/nzvbezj1i0aydVrRpMP2y/tv899pCqVy/ui1VDnzKluCq79dP661elHQAAAAAAAAAA5BcC%0A6EAWOvbYY/8Ia4e+msWLFxeFunOB9XPRokWeMVgQ3cYHAAAAAAAAAAAAlKZixYqqUaOGqlevroKC%0AgojN2uw6uw1yz/ffe9uOOkqqVSu5/YUqByMx3btLu+0W2WZror/4YmTb4sXSBx9473/qqWV/3q3a%0A/Y47Kik877mrUydv25Yt0qRJZdvvhAn+4eq2bZV17KMU77xTHD63yuK2QINfBfcqVdLTp3r1pD33%0AlFq2LG5bssT1K1T53Ppr/Y5VqR0AAAAAAAAAAOQH/hMPZKHBgwd72kIVxK+//nrNnTtX2Wz27Nm6%0A7rrr/qh+Hu24445Le58AAAAAAAAAAACQeyxk3qtXL3Xt2lWNGzeO2KzNrrPbIPf8by3rCLvuWraK%0A6khdFfToaucjRrhwcLiePRN/znjeEdKmjdS0qbd91Kiy7XfkSP+FFtIV4E7E2LHFiyhYRXELdi9f%0AnuleSZUqSbvs4hanCK3xYv2y/oUqn1u/rTI6AAAAAAAAAADIXwTQgSzUpUsX9e7duyhwHgqeh6xd%0Au1YnnHCCNm/erGxk/Ro6dKjWrVtX9H34GOyrjatz586Z7iYAAAAAAAAAAACADFq1ytuWbPVz+9fk%0ASy+VuUvl1rBhUkFBZNs330i//BI7kB4ruJ7O593+jf7kk8ndF9mhb19v23PPJb+/TZv854K99lLW%0AWbpU+vTT4nP555+Lw+fRr0cTCn6nU8OG0u67u0C6sf5ZP0MfYQmF5wEAAAAAAAAAQH4igA5kqcsu%0Auyzi+1CA24wZM0ZnnHGGstHpp59e1L/o4HzIX//614z0CwAAAAAAAAAAAED2qFvX2zZ/fnL7evRR%0AaeXKMnep3NphB+ngg73todD5jz+6LZxVkx46NLPP+1tvSb/+mtx9kR0GD/a22bnmV8U8HnbOLlvm%0AbT/uOGUVC5O/+aa0ZYv7fu5cackSd9kqjlv1cb9wfSbYa7Zr1+JK6NZP66/ZujUzfQIAAAAAAAAA%0AAOlBAB3IUsccc4w6duxYdDkUPA+vJj5ixAgNHz5cW7PkP3rWD+uP9SvUXxNe/dzGY+MCAAAAAAAA%0AAAAAUL41b+5te//9xPczbZp0zTUp6VK55lfN3CpRW1D2mWe81x1+uNSgQWqe908+KQ7ixstCxued%0Al/jxkV0sGG4LIES76KLkzokrr/S29+wp9emjrDJ2bHGIe/16acaM4us6d3aVx6NlcpENC6Fbv0Ks%0Av9ZvAAAAAAAAAACQ3wigA1nKAtv33Xefp4p4eAj9hRdeUP/+/TVv3jxlkh1/3333LepPeD+j3Xvv%0AvRHhdAAAAAAAAAAAAADlU79+3rZvv3VVreNl/yY94ghp3bqUdq1cssexfv3ItjlzpI8/lkaM8N7+%0A1FOTO84++9j/wr3P4wMPxL+P1aulo46SFixIrg/IHpUrS+ef723/6SfptNPscwfx7cfC0HZO+FU/%0Av+QSZZWlS6XPPnOXbXxTp7qFHkzLli583rix935WebywUBlj/bL+GevvL7/E//wAAAAAAAAAAIDc%0ARAAdyGL777+/jj/++D9C534h9NGjR6tr16568MEHfUPfQbLjPfDAA0XHHzt2bES/oquf2zhsPAAA%0AAAAAAAAAAADQvbu0447e9pNOkj76qPT7f/qpCzNbeNNUqpT6PpYnVatKJ5zgbT/3XGnRosi2pk2l%0AP/0pueNYsLZvX2/7ZZf5V1qPNn68tO++0ldfFbfx3Oe2v/1N2m03b/tzz0lDhrjAdkl+/1066KDI%0AcyJk0CBp6FBlFZu7QtXdrQq6LahgqleX2rRxl6tV8y4IYaHvL79URln/rJ9m1SoXigcAAAAAAAAA%0AAPmLADqQ5f7zn/9op512KrrsF0I3K1as0IUXXqjOnTvrqaee0ubNmwPtk+3/ySefLDreRRddVHR8%0Av/B56Kv1/+GHHw60TwAAAAAAAAAAAAByR8WK0tVXe9vXrHHh5mOPddXQ58+XNm1yIc1ff5Uef1w6%0A+GDpgAOkmTOL73fVVWntfl7yq2o+Y4a3bdgwqaAg+eP84x/eNgvknnKKe15ffFGaNctVe7bq9tOn%0ASy+8IA0eLPXsKf34Y+SCBaGqzMjdxQ9GjHBfo73yirTrrm6BgtGjpYUL3Xwwb54Lcp9zjguvf/21%0A/2IHTzyhrLJ1a/GiGXZ+h7++OnSIXEzBxh3NxvnUU9LYsdK0adLs2S7EHr0Fxfpn/QxZsCC4YwEA%0AAAAAAAAAgMwrw78EAaRD3bp19corr6hfv34qLCyMCHmHh9Dt8tSpU3XGGWfob3/7m4455hgNHjy4%0A6H7VbHnsMtq4caO+/PJLvfrqq3r99de1fPlyT9jc73s7tvXfxgEAAAAAAAAAAAAAIWecIb30kjRy%0AZGS7/dvx9dfdFo9DDpGuvVa68cZAullu9OrlQq8//1zy7SwoXha2gMDw4a7CdTQLFdsWj+7dpQce%0A8K+ejdxiz6GF0E84obg6eIhVQP+//3NbvGrXlv77X6lpU2UVW2Djfx+rKApvW1Vz06KFVK9e5G33%0A3FP69lvv42GLM9hWkuuuU2Csn9ZfWwQgNBYAAAAAAAAAAJCfCKADOaBHjx56+eWXdeyxx2rLli2+%0AIfRQm23Lli3TY489VrRVrlxZe+65p3bfffeiiuVt27bVDjvsoKZNm6pWrVpFAfGCgoKi/VrAfe3a%0AtVq4cGHRNn36dE2ZMkU//vijxo0b90dl9dCxSwufV6lSpajf3e0//wAAAAAAAAAAAAAQxqpov/qq%0AtN9+kVWtE3H44a5idlkqciMyXP73v8e+vls3qWvXsh/nscdcNetPPknu/n36uICxBY2RH449Vnrv%0APWnoUGnZsuT306aN9MYb0u67K+tYAN3Yxyvmz3eX7SMWrVp5b1u/vlus4d13lXWsv6H+RyOUDgAA%0AAAAAAABA/uBfsECOOOywwzRixAgNGzbMN4QeHv4Ob9u0aZPGjBlTtJWFX+g8Vru1WfD9ueeeK+o3%0AAAAAAAAAAAAAAPhp0EAaPVq68ELpqaeKKwKXxoLHN9wgXXyxVLFi0L0sP6wy+VVXxX4eylr9PKRq%0AVemDD6RrrnGVrf+3FnqpqlSRLrvMVby3fSC/HHigNHmyWwThuee81b9LUqOGdN55rvp3rVrKSlu3%0AFld137TJXW7YMPa5bFXQbSwWzA+F17OB9df6vWKF97r16zPRIwAAAAAAAAAAEAQC6EAOGTx4sBo1%0AalT0dcWKFZ7q4+FB9Fgh8WSF789vn+F9adCggV599VUNGDCgzMcFAAAAAAAAAAAAkN8sOPr449Lf%0A/ibdf7/08cfSr796b2dBTKt8fcQR0sknS3XrRl5/333JHT+Iir077RRsJeCg9t2ihfTAA646eayA%0AeqpUqiTdcot0/vnuubNA+qRJ3rFVqyb16CEdeqh0+ulS06aR1//zn9Lq1ZFtFo6Nhy16YFsuuP56%0At6XKzJmp29c++2zRm2++FdHWr18/W2Ii4X3Z8/vkk26BiREjXPj6+++lDRv8F6KwOcHWxT/xRKlR%0Ao+THkOpzwT4uEX4uP/usNH26uzxvXuRrriQdO0rt27v72rZokQt+Fxa6EHu8i3aYo45yWypYvy1I%0A37+/VK+etMcerr1t29TsHwAAAAAAAAAAZB4BdCDHWKh77NixGjJkiCZMmBARNo8OovuF0cvCL8ge%0AHXTv3r27XnzxRe2yyy4pOSYAAAAAAAAAAACA8sGClhZAN6tWSUuWSCtXFlfbbd685PtfcEFaupn3%0Azjknvcdr2VK67Ta3rV0rLV7sAraVK0v167uga0lV7m0xAuSfVq2kK690m31UwULby5a50LXNCRZU%0Aj16MIFtZSHz2bHd540Y3r4UW37Dwdmns/G/Xzm3ZwvpdvbpbGMDGY+OyxSJsnDbekl6zAAAAAAAA%0AAAAgNxBAB3KQhbu//fZb3XLLLbrpppu0adMm3yB69OVUig6eV6lSRddcc42uvPJKVbKl6gEAAAAA%0AAAAAAAAgSVbdPLrCOfKfVbm3DQhnH0+whQpsy0W2mMbmze7y6tXF7U2auLHlIuu39X/WrOJxWQDd%0AxmmV0e06AAAAAAAAAACQ21hvFshRFvK2wPfPP/+sE088sSgQHgqbh8Loqap8HhK9XzueXR42bJim%0ATJlS1B/C5wAAAAAAAAAAAEiVDRs2FC3MPHHiRC1ZsiRisza7zm4DAEC2WrCg+PKaNcWXa9dWTqtT%0Ax39c8+dnpDsAAAAAAAAAACDFCKADOa5NmzZ67rnn9NNPP+m8885T3bp1i4LhfmH0eIPpJd0ntO86%0AdeoUHc8+2PPss89q5513Tst4AQAAAAAAAAAAUH5s27ZN69evLwqZb9myJWKzNrvObgMAQLYKD2Tn%0AUwC9Vq3iy2vX+gfuAQAAAAAAAABA7iKADuSJjh076v7779f8+fP14osvavjw4WrYsOEfgfHwUHpJ%0AIfPwcHr0fRs0aFBU7fyFF14oOo4dr1OnThkaMQAAAAAAAAAAAAAAQHYLD2SHgtpVqrgtl1WtWjwG%0AKqADAAAAAAAAAJB/CjLdAQCpVa1aNR1//PFFm4XGJ0+erPHjx2vChAn65ZdfNGfOHM2dO1erVq2K%0AuQ+rbt6yZUvtuOOO6tChg7p166bu3burS5cupVZPBwAAAAAAAAAAAAAAgLN4sfu6YYO0ZUt+VD8P%0AsXEsW+bGZeOrXl1asiTTvQIAAAAAAAAAAKlAAB3IYxYWt9C4bSeffHLEdVu2bNH69eu1ceNGFRYW%0AqkqVKqpevXrRVrly5Yz1GQAAAAAAAAAAAAAAIB9s3y5t2uQub95c3F6tmvJC+DhsfBZALyx046a+%0AAQAAAAAAAAAAuY0AOlBOFRQUFFU6tw0AAAAAAAAAAAAAAPibMMGFatOpT5/0Hg/B2LrVhbHNtm3F%0A7ZUqKS9UrFh8OTQ+G69dzpcxAgAAAAAAAABQXhFABwAAAAAAAAAAAAAAAGI4+mhp1qz0HjMUWkbu%0AB9BDwgPo+VIdPDyAHn7ObtlCAB0AAAAAAAAAgFwX9m8AAAAAAAAAAAAAAAAAAEAqhIewY4W1c1ms%0AUH0BJVEAAAAAAAAAAMh5BNABAAAAAAAAAAAAAAAAIIAAeiiYHR5AD6+Mni8B9ND4bLzhYwUAAAAA%0AAAAAALmJP/cDAAAAAAAAAAAAAAAAQIpZGLtKFXe5cuXi9o0blRfCxxEaX9WqkdXQAQAAAAAAAABA%0AbiKADgAAAAAAAAAAAAAAAMQwc6a0fXt6N+SPJk3c1+rVpYICd3nNGuWF0DhsXDY+07hxRrsEAAAA%0AAAAAAABS5H//1gCQq7799luNGTNGkyZN0qxZs7R06VKtX79eFSpUUPXq1dW4cWO1bt1aXbp0UZ8+%0AfdSrV6+i6wAAAAAAAAAAAAAAABCsZs2kOXPc5Vq1pJUrpU2b3Baqjp6LCgvdGEzt2sXtzZtnrEsA%0AAAAAAAAAACCFCKADOWjGjBm6++679fLLL2vx4sUR122PWgo9OmxugfTjjz9eF198sdq2bZuW/gIA%0AAAAAAAAAAAAAAJRH4YFsC2pbAD1UPbxhQ+WstWuLL1uwPjxwDwAAAAAAAAAAcl/FTHcAQPzWrFmj%0Aiy66SB06dND999+vRYsWFQXOw7dQ6DwUPI++3gLrDzzwgDp27Kjzzz9fK0P/2QQAAAAAAAAAAAAA%0AAEBKhQeywyuFWwA9l61eXXyZCugAAAAAAAAAAOQfAuhAjpg0aZK6d+9eFB7fsmVLUZg8FDSP3kJi%0AXW/33bp1qx5++OGifU6YMCGjYwMAAAAAAAAAAAAAAMhHjRtLlSu7y3XqFLcvWmRFBZSTrN+LFxd/%0AHxqXjbNRo4x1CwAAAAAAAAAApBABdCAHfPvtt+rfv79+//33iOC5X4Xz0jYTHkSfOXOmBgwYoDFj%0AxmR4lAAAAAAAAAAAAAAAAPmlYkWpVSt3uVo1qV49d3nDBmnlSuUk67f139h4bFzGxmnjBQAAAAAA%0AAAAAuY8/+QNZbvbs2Tr00EO18n//dYwOnifKL4i+Zs2aomPMmDEjxb0HAAAAAAAAAAAAAAAo37p3%0AL77cokXx5XnzlJPC+x0+nvBxAgAAAAAAAACA3EYAHchiFhQfMmSIli1bVmLwPBQkL20rKYhuAffj%0Ajz8+qVA7AAAAAAAAAAAAAAAA/HXsKNWq5S43aiRVqeIuL1smFRYqp1h/ly51l6tWdeMxNj4bJwAA%0AAAAAAAAAyA8E0IEs9uijj+qbb76JCJ+HCw+WhwLlsbbo24eE73P8+PF66KGH0jAyAAAAAAAAAAAA%0AAACA8qFSJalHD3fZPrbRvLm7bB/ZmD1bOSW8v82aufEYG5+NEwAAAAAAAAAA5IeCTHcAgL/Nmzfr%0AxhtvLDF8HmqvX7++9t13X+29995q1qyZGjZsWNRuldMXLlyor776Sl9++aVWrFjxRwjdb3/W9q9/%0A/UtnnnmmKleunMbRAgAAAAAAAAAAAAAA5C8LaH/5pbRtmwtuW5DbLs+bJzVuLNWrp6y3cqXrr6lY%0A0Y0jdDkUsAcAAAAAAAAAAPmBADqQpV555RXNmzfPExYPD57vvPPOuuqqq3TyySeroCD2y/myyy7T%0Ali1b9PTTT+vWW2/V9OnTI/ZrX0P7tcD6Sy+9pOHDhwc+RgAAAAAAAAAAAAAAgPKgTh2pQwfp55+l%0AqlWlNm2k6dPddb/8Iu25Z3ZXEN+61fUzxPpv4zAdO7rxAQAAAAAAAACA/FEx0x0A4O/ZZ5/1tIVC%0A47Ydd9xxmjRpkk4//fQSw+chdpszzjhDEydO1JAhQyJC59Gee+65lIwBAAAAAAAAAAAAAAAAzv77%0A2+c33OWWLaW6dd3lDRukGTOU1ax/1k9j/bb+GxvPfvtltGsAAAAAAAAAACAABNCBLLRu3Tp9+umn%0AEQHxUPjcvp522mlFVcqrV6+e8L7tPi+88EJRGD06hB46xsiRI7V+/fqUjQcAAAAAAAAAAAAAAKC8%0Aa9SoOKxtH9ewiugV//fprblzpWXLlJWsX9Y/Y/21foc+bmLjsXEBAAAAAAAAAID8QgAdyEJff/21%0AtmzZUnQ5FBIPfd1jjz300EMPlfkYDzzwgLp161Z0ObT/EDv2l19+WeZjAAAAAAAAAAAAAAAAoFif%0APsXVw2vUkNq0Kb5u8mRp1SpllZUrXb9CrL/Wb7Pjjm48AAAAAAAAAAAg/xBAB7LQd999F/O6W2+9%0AVVWqVCnzMWwft99+e0TwPNy4cePKfAwAAAAAAAAAAAAAAAAUswriRx0lFRS47y2M3rixu7xtmzRx%0AYvaE0K0fkya5fhnrZyg8b/0/8sjiCu4AAAAAAAAAACC/8C8AIAtNDls6Orw6+e67764DDzwwZcfZ%0Af//9i6qgh6qrh5syZUrKjgMAAAAAAAAAAAAAAACnUSP7zIa7bB/X2HVXqUED9/3WrdKPP0rLlmW0%0Ai0XHt35Yf4z1z/oZ+niJ9d/GAQAAAAAAAAAA8hMBdCALzZgxw9NmAfHDDjss5ceKtU+/PgAAAAAA%0AAAAAAAAAAKDs+vSRund3l62KeOfOxSF0qzhulcd/+604AJ4udrxp0yIrn1u/rH+haufWb+s/AAAA%0AAAAAAADIXwTQgSy0cOFCT0Vy079//5Qfa9999434PlRxfdGiRSk/FgAAAAAAAAAAAAAAAFwlcasZ%0AYMFuU6mS1KWL1Lhx8W3mzpW++05auTI9fbLj2PHmzStus/5Yv6x/xvpr/fb5WAsAAAAAAAAAAMgj%0ABZnuAACvFStW+La3a9cu5cdq3759Qn0AAAAAAAAAAAAAAABA2VlF8WOOcZcnT3bfd+rkguczZrgK%0A5Bs2SD/8ILVoIbVqJVWtmvp+FBZKs2dHBs+tL23aSC1bFofNLXxu/Q1VQgcAAAAAAAAAAPmLADqQ%0AhTZu3Ojb3qBBg5Qfq379+gn1AQAAAAAAAAAAAAAAAKlhlcWPPdYFy8ePd2HvHXeUGjaUfvlFWrXK%0A3c7C4fPnu3YLo9erV7Yq5Nu3u4rntt+lSyOvq1tX6tBBqlGjuK17d1f5nPA5AAAAAAAAAADlAwF0%0AIAsVFhaqQtR/CStWrKhatWql/Fi2T9v3dvvPYphNmzal/FgAAAAAAAAAAAAAAACIZKHuww+XGjeW%0APv1U2rLFhb/32COyGrp9tMPC4rZVry41bSrVrm2f/YivMrpVOl+7Vlq9Wlq82FVXj+5HdNXzggJp%0A//2lPn3KFngHAAAAAAAAAAC5hQA6kCOiA+mp3nd0AB0AAAAAAAAAAADItJo1a2rAgAFavny5ZwHl%0A3r17q0GDBhnrGwAAqWQfC9lrL6ldO+mtt6Q5c4qroTdpIi1Y4Cqgh34cWnh85szi+1ep4sLo1aq5%0AILltFlq3beNGac2a4vtGs/B6s2ZuCw+y27GPPFJq1CjgwQMAAAAAAAAAgKxDAB0AAAAAAAAAAAAA%0AAAAAsoCFvU87TRo7VvrsM1cN3ULhO+0ktW7tqp/PmyetXBl5PwuXL1uW2LHq1ZNatHDHDK+LYFXP%0A99vPVT23IDsAAAAAAAAAACh/CKADAAAAAAAAAAAAAAAAQJaw0HffvlL79i6EPnWqq2RuIfHGjd1m%0AVc1Xr3aVzdeudV8trB6LhcqtQnqtWu5rnTquWnr0cTt2dOFzqp4DAAAAAAAAAFC+EUAHAAAAAAAA%0AAAAAAAAAgCxjIfDjj3dB8++/d5uFzY2Fx21r0qT49hs2SJs3u7D69u0usG6h8sqVperVYx/HQuk9%0AerjNgukAAAAAAAAAAAAE0AEAAAAAAAAAAAAAAAAgS1kofOBAad99XTX08eOl2bNd2DychcxLCpqH%0As1B6q1ZS9+6u6nmlSoF0HQAAAAAAAAAA5CgC6AAAAAAAAAAAAAAAAACQ5Swk3rmz26zK+dKl0vz5%0A0oIF7uuSJVJhoat+HmJV0KtWlRo3lpo3l5o1c1+turpVRwcAAAAAAAAAAPBDAB0AAAAAAAAAAAAA%0AAAAAcoiFx5s0cdseexS3W/jcwulbtkgFBe52FkIHAAAAAAAAAABIBAF0AAAAAAAAAAAAAAAAAMgD%0AFja3Sum2AQAAAAAAAAAAJKti0vcEAAAAAAAAAAAAAAAAAAAAAAAAAAAAAOQVKqADWWz79u2qYEtT%0AS9q6dat23nnnQI5j+7bjhB/PBHU8O8b06dMD2TcAAAAAAAAAAAAAAAAAAAAAAAAAAACSRwAdyHIW%0ACg99nTlzZlqOE/TxwkPuAAAAAAAAAAAAAAAAAIDy6fffpRdflMaOlSZPllaskFatkrZti7zdG29I%0ARx2VqV4iH3z+uTRwYGRb//6uHcHbaSdp1qzIthkzXHsuuf566YYbItuuu861AwAAAACQbwigAzki%0A6NB2KHge9DH9jgMAAAAAAAAAAAAAAAAAKD8saH7eedLLL3vD5gAAAAAAAAAyjwA6kCMsuB1UCJ1Q%0AOAAAAAAAAAAAAAAAAAAgHRYulPr2ddWPAQAAAAAAAGQnAuhADkl3UDzVxwu6ijsAAAAAAAAAAADy%0Ay8aNGzV9+nStXbtWK6xEYphp06apVq1aatu2rapVq5axPgIAAABIzNChhM8BoKyWL5e+/TayrUED%0AqVevTPUIAAAAAJBvCKADWYzANgAAAAAAAAAAAMqzrVu3asmSJdqwYUNRGD3c8uXLi9p32mmnjPUP%0AAAAAQGI++UT6/HNve5cu0imnuK916kgVK0Ze36FD2roIADlh4kTpkEMi2/r3959jAQAAAABIBgF0%0AIIulu+I5AAAAAAAAAAAAAAAAAABBefRRb9uRR0qvvioV8IlWAAAAAAAAIGvw5zogC+27775UPwcA%0AAAAAAAAAAAAAAAAA5JWvvvK23XEH4XMg382cmekeAAAAAACARPEnOyALff7555nuAgAAAAAAAAAA%0AAAAAAAAAKbNokTR/fmRb8+ZSu3aZ6hEAAAAAAACAWCrGvAYAAAAAAAAAAAAAAAAAAABIgaVLvW0t%0AW2aiJwAAAAAAAABKQwAdAAAAAAAAAAAAAAAAAAAAgVq1yttWvXomegIAAAAAAACgNATQAQAAAAAA%0AAAAAAAAAAAAAEKhNmzLdAwAAAAAAAADxKoj7lgAAAAAAAAAAAAAAAAAAAAFZulT67jvpt9+k1aul%0AGjWkRo2ktm2lXr2kSpWCPf6sWdLEie7rmjXS9u1SrVrSjjtKnTtL7dsr72zbJk2eLP38szRvnrRu%0AnVRQINWtK+20k9S9u9S0aaZ7iaAsWSL98IM0c6a0YoW0ZYt7zTVpIrVr5877dFi1SpowQfr9d2n5%0AcqmwUGrQwPXDzsNu3aSKlNwKlD329hzMmePmgXr1pMaNpa5dpY4dlbWWLZO++UaaPt393KhcWWrY%0A0PV5zz2lqlUzO7/++KP000/SokXS5s2ub3Zed+xYQbnGzg0bz4IF7rFev16qVs39rLZx2Wt1553d%0A+AAAAAAA+YEAOgAAAAAAAAAAAAAAAAAACEQFn4ydBbvDvf22dNdd0qhRLrDnx8KQRx8tXXed1Lp1%0AagN1DzwgvfSSC+GWZIcdpMGDpQsukDp0UE6zwOZDD0lvvSWtXFnybS2EPHSodO65LhRcluc+mj3n%0Apd0u+nxJFzsv7LkOd9FF0j33xL+PkSOl/fbztjdv7gL/8bLHwEKdtkhDiAWy7fv69ZUQC8I+8oj0%0A8ssuGFsSW3xh0CDp0ktTvwCDhc6feEJ68UW38ESs176xIPQhh7jno2dPZdzs2e5xscUbwtlzcued%0A0sUXK+M+/1waODCyrX9/1x6ycaP02GNuLpgyJfa+WrWSTjtNuuwytyhHMiycbIt7hJsxw7Unw+au%0Au++Wvvgi9rlTs6Z01FHS3/4m7b57cfv110s33BB5W/vZYu2psHCh+5n29NPu9eanQoV62mmn/jri%0AiOkaMGBuXPNlrMcx0Tk1kcffFiV48kk3X8QaS7SWLaU+faSDD3aPvy1qAQAAAADITawHCAAAAAAA%0AAAAAAAAAAAAA0s5Cen/6k3TEES6oW1IA1ULSFoKz4LcFg8tqwwbp8stddfXbbis9fB7q7/33S506%0ASWedVXpwOxvNm1dBRx7pwoEWjoxnDBayveYaF/y3cG1Jz1M+2X9/b9unnya2j1i3nz9fmjo1/v1Y%0A1eHw8Lmx6vSJhM+tWvGVV7rA6bXXlh4+Dy3Q8J//uEUILrzQhcbLyqqs//vfLtRswfZvvy39nLJK%0A7c88I/XuLQ0b5h6/TBk/3r1+osPn1atLr72WHeHzeNjjbqFse15LCp+HAvcW2N5lF+mrr5RRtnDD%0AAQe4YLOF6Us6d6yS+4gRUo8e0hVXSFu3Bt8/m1et+vrtt5cc2N6+vYJmzKine+7pocsv31fLl2ew%0AVLuP5cul0093j91998UfPjdz50qvviqdeaZbuMW+BwAAAADkJgLoAAAAAAAAAAAAAAAAAAAgrX75%0ARerVS/rww8TuV1joqiDffHPyx7Yw3N57S3fcIW3enPj9LfD46KPSnntKP/+snPHTTw01YEBd/fe/%0Ayd1/7Vrpr3+VDj1UWr1aec9CpFapPJyFjm0hgniVFFhPJMzud1u/yuolvd7sfL31Vlf1OpnQuC2+%0A0K9f2cLfCxa4KtxWkTqZc8gqwT//vAuAZ+K19+670r77unFEV2i3RTQsFJ0LXn/dPQ+//prY/SyE%0AfNBB0iefKCMmTZJ69kx8IQgLnlsgfPBgdy4HxULup56a+EIN06bV15VX9itaICQb2Pltr3Vb9MVe%0Ac2Vhj32QjzkAAAAAIFgFAe8fAAAAAAAAAAAAAAAAAADgDxZgPfBAV105XJ06rjpzw4Yu7Pz779Ky%0AZf77sIrcFpCzLREWHh4wQJo+PfZtdtzRBY8rV3bVdq06ul8Iz/Zh+/riC1eZPdvD5//8Zx9t2uRf%0At6igwD32Nm6rDm/PTayg9QcfuMr1FkKtUUN5zULezz0X2fbZZ9KJJ5Z+3zVrpO++i329hWjPPz++%0AfvgFbv0qtPv54QdXMTrWayl0zlul4tq13e3stWf99wsA9+0rff211KKFEmJVtAcOdPuOxfpg52C9%0AetLKle61Z5WYo9n5uc8+LvTdtavS4qGHXLXw6Cra7dtL778v7byzcoKdS0OHSps2eR97e07r1nWP%0AuS1aYHNBNGsbPtxVTW/QIG3dLjp/LPwea16qUEFq00Zq1szN13a7GTMi5+4335QuucT9jEm1G290%0AIXe/PjVpIlWr5gL89rj6VW1ftKimLrqoStE5nUnWtyOPdM9vLHautGol1azpvrfAvc0b9hyVNbAO%0AAAAAAMguBNABAAAAAAAAAAAAAAAAAEDaWPgxFD63gN7xx7tgp1U1rlQpMgg3erR01VXSl19G7sNC%0Abmee6aog2z7iYfc5+WT/8HnVqtKll0qnnSa1a+etmG4hZKu6Hh3KXbxYGjJE+vZbqUoVZaXVq6vo%0A//5vT23aVOAbJLz2Wum446RGjSKvmzBB+s9/pEce8YYKx4xx1dAtlBuL3Sbc+PHewHW3btKDDypr%0AWcg7OoBuAd54AuijRpVc+ffzz905XtF/TYA/bN7sPf/tXLMAdmksSHzEEf7h87Zt3Tlv17ds6T2m%0ALaxg57wF7sPNmuVeR7YAQbyvvcJCVx3cL3xu5+DFF0vHHut97dnjY6+tf/9beu0179hOOEH6/nup%0AenUFxs59q2x9xx3e6+w5eOut9Aaxy8Lmq/DwuS0gYY/9SSdJu+7qDZrb2K680i0EEM6C1H//u5sb%0A0uX00/3D5/XruwVJbFwWPg9nC4i8+KJ0001uQQNz//2JL1xSGnuNfPVV8ff2erKfW0cf7c7vcEuX%0ASo89Zn3arnXrIl9An39eWc8/X/L88sYb7vWUijk1+vEy1rdx47ztnTpJl10mHXqoC9T7WbfOFjtx%0Ac8M770jffEMgHQAAAAByHQF0AAAAAAAAAAAAAADKwD5QbVXwbLPAlG3xBjEAAADKIwu2hoKDr7/u%0Aqoj7sWCuBTwtqGvB8GeeibzeKsl+/LGrihuPe+5xt/cL4v73vy5g58fChBa2tICjBQotmB3uxx9d%0A2NBCstnogQf20IoV1Tztgwa5cLU9D34syPjww8XjXrEi8nq7zsKIhx3mf39bUCDcxo3e21jV++jb%0AZVsF9HiqkfuJvl2oqneIPZ4WIN1zz5L3YwHstWsj2+wxi6f6/KmnFi/2EGK/q1x+uQvlWuV7P5Ur%0Au/C9bX6Vvy1we9ddLsAeD1usIPp1Y045xYVlY43F5gAb66uvuurVFswNr8ptC1BYOPzeexUIO2ct%0AbP/KK97rbOEMm5Ns8YpcYY9XyO67S2+/Le24o/9tLdRvAf8DD3Tngc1z4WzusFC+VUwP2qOP+r/u%0A7Nyw86JpU//7WUV3O/eGDXMLIFgg2kQv6FBW4fuzc/Txx13Fcz+20If9POnZc7WOPLK61q2LXLnE%0AAvIlBdBtXg5yTn3iCW/bMceoKBhf2rluFdF793bb1Ve7n9F33529i7MAAAAAAEpXyrqJAAAAAAAA%0AAAAAAAAgVH3PKr398IP03nvuQ+W33CL9858uvGGX7at9b5fterud3d4qzdn9AQAA4Fjg1ILlscLn%0A0SFUq7QbXR3ZPPVUfMdbvdpV+varAGuh9Fjh83CtW0sffii1b++9zsK40VWCs8GkSY30zTfeMrf2%0AuFtF6Vjh83D9+0vvvusfEr7kkvyucNuqlbTLLt4K4NOnl37f6MCsBZmjg7LxhNn9bmOB4NKMGOEC%0AxtHuu0+69dbY4fNo557rX1HZfufxC8BGs8rQDzzgbf/b39zrN54gvbEAsS1YEb3Yly2EsGCBUs4q%0AVdvj7Bc+t75bZe1cCp+Hs2rnFpqOFT4P17ChG2t0iNgWAnjpJQVuyxb/ubtzZ+n992OHz8NZFfIP%0APnD3CZJVkrdgfqzwebhu3bbqtNMme9rHjJF+/VUZYQtk2IIX4WrVkp58MrlzvUMHt4BF8+Yp6yIA%0AAAAAIM0IoAMAAAAAAAAAAAAAEINV+Zs8WXr2WRewsA9PW4U1+1C2VRIsLPQGbux7a7fr7XZ2ewts%0A2P1tP7a/8OqBAAAA5ZFVC+/aNf7bW/jNqjZH+/rr+O5vQdc1a7zt9j6tTZv4+9G4sfT0094QrC02%0A5BeyzbR3323jW6XW3pfGE5IM2Wsv6brrvO2//eYWXcpnyVRBtwWofvopsu2AA7z7SjaA7tenaLff%0A7m074wzp/POVsLPOko480hvQtpB7Mv2wqtq33ZZ4P/70J+miiyLbNm/2D8iXhZ3Xds6PHh3ZXqmS%0A+53QxhQ9B+QKW3jAguO1a8d/n44dpeOOS37+LQv7fXrhwsg2e+xtwbd69eLfj93WKqkH9bztvLM7%0ANxLZ//77z1ajRusz8rj6mTvX+/eNffd1VdUBAAAAAOUTAXQAAAAAAAAAAAAAAHwqZI4c6SpZWsU7%0Aq3BowYZoVvXNbmuVwpYvd1/te2uPZve3/dj+bL+2f7stAABAeWNVd888M/H7DR7sqqGHmz3bBWFL%0A4xcOtxCvVVVOVJ8+0vDh3nYLRMZTETpd5s2roG+/3cHTfsUVUsuWie/Pqp23bettv/9+5TW/auOl%0ABcftvX54kNOCy1ZJPnpfVh3cFq+KZf16aexY7wICvXuXfPwPP5QmToxss8DxzTcraX5VqJ94ouT7%0ATJ0qvfNOZJs9FnfemXwQ+O9/91bjLq0fibDQuYXPLYQe/bi/9ZZ0zjnKaTaP7rZb4vc7/nhv2/ff%0AK3CPPeZtO/bY0l8Dfux5PeYYBcIWSLFzJBH2Gujbd35GHlc/fn+fIHwOAAAAAOVbQaY7AAAAAAAA%0AAAAAAABAtrDwkoVJfvnFVbEMZ2Ei+0C2Vc60be1aacuWkivL1arlgh622Qe3Q1Um7b6jRklffil1%0A6OCCKI0aBTs2AACAbHHyye69UqKsgq1VmY0Ohk6bVvJ7qZkzpV9/9a/qnCwLoVoV8XArVkjffusq%0AxmaDUaMqa9u2yMR+xYrbdcYZySV/K1eWTj9duvpqb9h60yZvKDhfDBzogqLhgfJQwDxWiDo6oN6z%0Ap/t9ILpyuS1cNWaMNGCA/34soG6PbTg7v+y5KMmLL3rbTjhBatJESeveXerUSZoypbjtu+/c70mh%0A33OiWaXt6IrK9hh06ZJ8P3bYwVWTf++94rb586Xff3fzQ1nYYmE2P0UvJGHHtCB9jx7KeWeckdz9%0A/MZuc2+Qtm51r4Fop5yS/D7tvq+9ppSy1+NJJyV337ZtV6X9cY3Fr6K8vcZLmusAAAAAAPmNCugA%0AAAAAAAAAAAAAgHLPwuZW6e7hh6Wffy4On9sHrRcvln74wVUetLDFnDmu0nlJ4XNj19vt7PZ2P7u/%0A7WfJkuIQhh3HjmfHteNHh94BAADyUb9+yd93l128bau8+b0IFvCNVr26dMQRyfejb19pp53iO1am%0AfPedN+Xft+8WNW+e/D6HDfO2WQXvCROUtxo39laMtvf00RXGSwqghyqft2njtpJuW9p10SF2P198%0A4V81OtWvXQvHW0A10/0w9vtUWfz739KQId7wuYXu7Xe5fAif28IfVgU8GS1aeBcasOc/+vFKpZ9+%0Aktati2yrWlU6+ODk92n3TfViGXZu1KiR3H2bNVuX8M+0oNgCDtHPsS348s9/ZqY/AAAAAIDMI4AO%0AAAAAAAAAAAAAAFB5r3r+xBPSRx8Vh8otRGOVMi1AZOFxC5JHsw+tN2zoPojfqpXUurX7at9bu9+H%0A2m0/kye7/dr+7TjGjmvHf/JJ1x8AAIB8ZoHOZFkV6UTDehYejda1qwuhl0WfPrkXQO/evZRVlEph%0A73mtGnQ2jzsIoQB5PMHxWbNcNe5Y94/eV6IBdL++hJs3z3t8s+eeKjO/RRdiBfE3b/Z/7aW7H/FU%0A2T7vPOlvf/NWax84UPr6a3fe5wP7fbVmzfTOv2Xx/ffets6dXcXxZNnv6baPbPmZVr365qwJoFv4%0A3G9+uf566aCDpE8+YdE8AAAAAChvvH9dBAAAAAAAAAAAAACgHLBwgQUiLNQRCp5b29y50owZ3g9W%0AW0CpaVOpdm23xVM1zSrCrVnjtkWLpA0bitstgD57tquA2LKlVKGCq5Zu1dDtQ98WaLI2AACAfNOg%0AQfL39QuNl1aB1wLB0bp1S74P4ft48cXINnt/ly3mzPHWKOradWtKxv3++9k77iDY+/O77opss98j%0ALr209NC4nbN9+0bu67HHir8fN879vmC/Y4RbscJbWd4Wutpjj9KrRkerVUuaNs1tZeG3MNfy5f63%0AtRD8+vXedhuXXzA9Efa7Vbz9KIn176ijpHfe8V43fLj0+OOpr5adq3NvsvNvWSxcmNqwd/g+ol9b%0AmXpcq1TZmtbHtDRXXSW99553MYaPP3ZbkybSoEHSgAHSPvtIbdtmqqcAAAAAgHQggA4AAAAAAAAA%0AAAAAKHcsXG4hg/HjI8MHv/wSWW3MAuChKuf16iUeCA9VSbfNquZZYMMqEi5b5j7Qbf2YPt1VPe/Q%0AQapRw4XhP/xQWrJEOuwwqaI3NwQAAJDTylKB1090UM4v8BqtWbOyH7d58/iOlQn2PnPNGu+b16ZN%0At+X1uIOy775SQUHxwlXmiy9cle/oaszRAfS995aqVi3+fr/93O8VofPW9jlqlHvvH+7zz72LYlno%0As7TfSex3jWhr10p77aVAxAp++/XDHHhgevtREgv/+7nmGunGG5V3Uj33xjP/pnrBA/u9vKxSsY9M%0A/kwLki2WYRXPr7vO//rFi6WnnnKbadxY6tdPGjjQVUlv3z6t3QUAAAAABIx/UwMAAAAAAAAAAAAA%0AypWtW6XXXisOn9uHu63y+HffRYbPLXRuVci7dJHq1y97NXK7v+3H9mf7tf2H2HHt+NaP0IfNrX/W%0AT+svAAAAkucXjq5Tp+z7rVs3vmNlggU3t2/3voGtXXt7Xo87KFadvGdPb6j7m2+8t/3ss8jvreJ5%0AOKsgbL8ThPvkE+9+ooPsfvtKVRC7LMJ/h8rGfiTze1vLlqnZF1L/nAY1d6PYtddK998vVatW+m1t%0A4bzXX5cuvNAtqtejh3TffdKGDenoKQAAAAAgaATQAQAAAAAAAAAAAADlhlUQtA9HT55c/P2UKa4K%0Aeai6YPXq0h57SO3aRVYqTCXbr+3fjmPHC/XF+mH9CfXF+mn9ja58CAAAgPj5BeFC78HKwm8f69Yp%0AK8QK/1Wrtj2vxx0kq1xeWkjc3ssvXFh6aDy6zS9sHh1kj9WHeKpGBynWglnZ0o+S7Lyz1LRpZJst%0ACHbOOdKdd6asa0hSpUretlQs0LZlS9n3ke/OP1+aNs29FmwBjnjZQnoXXeReWyNGBNlDAAAAAEA6%0AEEAHAAAAAAAAAAAAAJQLFiR4553i8Ll9cP2nn1zFrhCrdLfnnlK9eunpkx3HjhdeYc/6Y/0KfbDe%0A+mv9DlVGBwAAQGL8KuauWVP2/frtI1sq68aqErx2rbcqej6NO0h+QfLo4Hj09/Z+v3v30vdl7/8X%0ALSr+fsEC6eefI2/TooWrMFyaggJlhWzpR0l23FH64gv3Ndpf/yr985+Z6BVC/H4vX706mMrq8LK/%0AUzz0kFtU4+WXpTPPdAvpxcPuM3y4dPHFQfcSAAAAABAkAugAAAAAAAAAAAAAgHJh7FhXjctYRXEL%0Adi9f7r6vWFHabTdpl138q6wFyY5nx7XjWz+M9cv6F6p8bv22/gMAACBx9eunL8TYoIGyglWsLSjw%0ArmC0Zk2FvB53kPr29VZ/t/fo4dXfowPoAwb4/37Rv783oB1e8dyvIrpfAD7exQeaNHELWgWxPfVU%0A/P0w69cH04/PP1dS2reXvvxSatvWe91110mXX57cfhHM3B2+gFyyli4t+z7Kkxo1pOOOkx55RPr1%0AVxcuf/VVV+m8a9eS73vvvdI996SrpwAAAACAVCOADgAAAAAAAAAAAADIe/YB81CIw8IJVk0wFD63%0AQMjuu0sNG2a0i0XHt36EAirWP+tnqPK59Z8PygMAAKQmxPj772Xf7/Tp8R0rU+rW9QbQZ82qlPfj%0ADkrVqi6EHm7zZhdeNlu3SqNGxRcatwUC9twzsi08dO4XQN9vv/j66VfNO/S7Tzr59cMsW6as07q1%0Aex47dfJed8cd0nnnFf9ehvRp1crb9uOPZd9vKvZRnjVtKh17rAuW22M5a5Z0223udeTn+uulFSvS%0A3UsAAAAAQCoQQAcAAAAAAAAAAAAA5DWrIv7mm9KWLe77uXOLq6ZZxXGr2FW3rrKC9cP6E6qEbv20%0A/hrr/1tvFVdFBwAAQHz8QqUTJpR9v3778DtWpnTosNXTNnFi2QLoFsL1C29m07iD5BcoD4XFx4+X%0AVq6MvO6AA+LfV3joPLwaeknH9uP3XNjvEvPmKa3atfNWeTcWVs1GzZq5BQS6d/de99BD0qmnukUG%0AkD69ennbfvutbGFmu6/fIhoo20IBl18uTZ0qnXWW93qbF99+OxM9AwAAAACUFQF0AAAAAAAAAAAA%0AAEBeGzu2OMS9fr00Y0bxdZ07Z0/4PMT6Y/0Ksf5av82cOW48AAAAiN9ee3nbLCi3aFHy+9y0SRo9%0AOr5jZcqee/5vBaYwo0f7JIIT8N130po12T3uTAXQo6uWN28udewY/75mzpR+/90FbGfPjryufXup%0AZcv4+ti2rdS4sbd95EilVbVqUrdume9HIho1cuH/vff2XvfMM9KQIe61j/Ro00Zq0sS7CMarrya/%0Az5dfzp9q9hUqKKvYa94Wa9h9d+91X32ViR4BAAAAAMqKADoAAAAAAAAAAAAAIG8tXVpcPdA+ZG5B%0Ao1AFcQtwNGyorGT9CgVMrL+//FL8IXkbj40LAAAA8enTxxvUs/dYL7yQ/D6tmqtfFd5sCmL36uUN%0AoE+dWqAffkh+nxbC9XvvagHp8qBHD+8CVvZ4LlvmDaCXVrG8b1+pevXINttH9H7Mfvsl1s/DDvO2%0Avf660s6vH2+8oaxmz++HH/pXr3/tNenoo6WNGzPRs/Jp0CBv26OPJhcit/vYffNF1arets2blVEV%0AK0rHHedtX7gwE70BAAAAAJQVAXQAAAAAAAAAAAAAQFaqXr26evbsqd12202NGjWK2KzNrrPblMTC%0AG1v+l7uxKuirV4f27aqpZTPrX2h4q1YVV3G38YRC9QAAAChdvXr+YdIHH0yumrGFGO+6y9u+665S%0Aly7KGvvuu1k1a3oH6Nf3eCxZIj33nLd98GCVG5UqSf37e8+HDz6Qvv46sQC6hUejK23HCqCXtq9o%0AJ53kbXvzTWniRKXVsGEukBpu/Hi3gEM2q1lTeucd6YgjvNe9954LRa9dm4melT9nn+1tGzdOeuqp%0AxPf15JPS998rb9Su7W1bt04Z16iRt23r1kz0BAAAAABQVgTQAQAAAAAAAAAAAABZqWLFiqpZs6Zq%0A1KihypUrR2zWZtfZbWKxsLlVPDeFhdKMGcXXdejgwiPZzPpn/Qyx/ts4jI0rFKYHAABA6S680Ns2%0AbZp0553JVQGPDhubCy7wVlrPdIh2//1ne9qffVYaPTrx/V1+ubRyZXyPbT7zq0Z+883Shg2Jh8aj%0Ab2MLTX3+eWSbnVMDBybWR7t99+7eoPypp6Y3oNq2rXTkkf6vlWyviGwLBFjF8xNO8F43cqR04IH+%0ArwekVp8+3nPZXHKJW8wgXhY8v/RS5ZX69b1ts2Yp46ZP97a1aJGJngAAAAAAyooAOgAAAAAAAAAA%0AAAAgL9kHzC1kYRYskLZtK/7gs1XBzAXWz9AHta3/No7Q5Xyq3AYAABC0Qw+V2rXztl97ratoHK8x%0AY6Tzz/e2N2ggnXyyss6gQTNUUPC/N8L/Y++Rjz9emjkz/v3ce69/xeGDDpI6d1a54hcsnzIl8vv2%0A7aWWLRPfl1WZty3c7rtLDRsm3k9bXCF6QYQJE6RjjklNcHrUKOmTT0q/3W23uTB3uNmz3Wty3ryy%0A98PG9PrrCkRBgTRihPTnP3uvGzvWBf2jny+k3n332QJ1kW2rVrn5xyrVl+a//5UOPtjdx2TTQiFl%0A0by5928b9tr++efk9mcLLjz4oLR+ffJ9Wr7cLXISbc89k98nAAAAACBzCKADAAAAAAAAAAAAAPLO%0A1q3FAW0L2MyfX/xB81atlFOsv6EPyFsAPRSqt/HZOAEAAFA6Cy8+8YQ3xLh5szR4sPTII8Xvs2J5%0A6SULdPtXkH7oIalWLWWdHXZYryFDpnraLfhr4dkvvij5/ps2uZD+X/7ivc7Ga2HF8qZLF6lp05Jv%0AE0/1c2OVnUtbHCvefUXr31+6+GJv+0cfSXvs4UK5pZ3z0ez3qocfdv0eMED67rvS72MLP1gIPZpV%0Ar7Zw/dNPu9dhoiHXZ55xY7S+2JiCYnPGo4/6vwZ++MH1IfT7JoLRt6900UXe9mXLpMMPd+FyO4+s%0A8rbNz2vXSr/95hbNsJD6kUe624bmrWxcLCRZftXhb7qpeAG+RMyZ4xZYsb9BXHFFYhXmQwtLHHKI%0AtHBhZHuVKu7nLAAAAAAg9xRkugMAAAAAAAAAAAAAAKTa1KnuQ+dm6VIXnDFWOTC6+l62s/5av20c%0AhYXua+PGbnw2zvJWcRIAACBZ++zjQnW33BLZvmGDdPbZ0mOPSaec4gK/Vlm2UiUXLP3qKxd2/fxz%0A//2edJKrKJ6tjj12msaPb6qff44so20V0C1EfNRR0tChrkLtDjtIGze6IOL777vQ/q+/+u/3nnuk%0Atm1VLll4/8UXyx4at3PMAsxvvRX7Nvvtp6TdcYf7neGDDyLbZ81yodxddpGOO07ae2+pUyepQQMX%0A0LUQr1WLXrxY+uknaeJE9zoYNy7x0LqxILztx15j4SwUfOqp0lVXSUOGuNdo166uH3Xrutem9cN+%0AB5o8WZo0SRozxvUl3Ytx3XWXVLOm9K9/RbZbtel+/aRPP5V22im9fSpPbr3VBaL9Fs2wBQjiXYTA%0AFhv55Rdve/TiJLnCgt2ffRbZ9vzz7rw84QT3urbXUuXK3vt26+b/9xF7Xd5+u9vatJEOOEDq0cMt%0AXNGsmVS/vlSjhquUbj8j7XVplehtTrS/WUS7+mr3mgYAAAAA5B4C6AAAAAAAAAAAAACAvBNeqcuq%0AO4a0aKGcZP220EVoPBZAD42TADoAAED8brxRmjZNevVV73UWrrUtERYetorQ2cyClVdcMU7XXLO3%0A5s6tHXGdhYnfeMNtifjb36TTT1e5ZQHzWAF0e7wtoJ7IvmIF0C00uu++SlpBgfT6626BAb9jWJXo%0A6AUZgvKf/7jxPPSQ9zoLsVrA27ZsZpWl69RxC1mE+/13F0L/5BOpQ4dM9S6/WVD63Xdd4PrDDxO/%0Av70u77vPvRb+8Q/v9bbwQi4aNky69trivxeETJjgtpLMmFH6ogl2m0cfdVsybH6zBSYAAAAAALkp%0AR9drAwAAAAAAAAAAAADA37Zt0uzZ7rJVb1y50l22Cl316iknWb+rV3eXbTw2LmPjtPECAAAg/orT%0AL7wg/eUvqQn+WZVwe5+Z7erVK9TNN3+lfv02l2k/Fmi+805XGbc8K6nCuVUJTqTab0n76tWr7MFY%0A+z3CQugWNK9SRSnlV1W5pADwgw9KTzwh1a6duX6U1eWXSw88IFWoENk+d65bLMCqxSMY9lp47z1X%0ADT2R14VV8bYK6eed574P/Y0gnFUJz0W2IMLTT7ufbdnGKrDb82U/NwAAAAAAuYkAOgAAAAAAAAAA%0AAAAgryxZIm3+X65m9eri9iZNvCGBXGH9tv6HhMZl44yudAYAAICSWRjOKi1/+qkLCyeqXTvptdek%0A554rXiQoF9Sps0mvv76mKAS8ww6J39+qen/3nXTJJUH0LrdYoDVW5eCSAuV+OnWSmjXzv26//ZQS%0AFv7++9+ln3+Whg8vWxDdgrqnnSaNHCldemni97f7TpsmXXCBVLNm8v2w195xx0lvv53+yukWZH7q%0AKW/od/FiacAA6dtv09uf8sTOZatAb1Xnb75Z2nNP//C1LXIwaJD0zDPSL79Evi79Aui5ulidsXGO%0AGiV16FC2/fzpT9L555deFb00HTu616Ut9pLqRS8AAAAAAOnFmmIAAAAAAAAAAAAAgLyyYEHx5TVr%0Aii+nuspeJiqbhY8rFEifPz8ynA4AAJBNtm9P7f4s9GlbKli4d8IE6fPPpRdfdIFaC8b69dkCeVbd%0A+PjjpUMOcSHIXGT9Pvdc6fTTXVVs2776Slq40HtbC3V27uyCm1btvUePsh3bqoIffHBkW9euylm3%0A3SZNmeJtHzw48X39+9/Sr7/6VxBOpZ13lp59Vvq//3PP/QcfuEUF5s3zv72dAxa233VXqXdvdy70%0A7Fn2astNm0r33SfddJP01luuSrKFtmfO9H/92YJcrVq5YKsFjq0ffftKVavGf0wLhqdyPjr5ZLdl%0Aq1SP19jzk4n7+mncWLrySrcVFkqzZrmF2ipXlho2lFq0iL0And/rNt5FOa6/3m2p0rTpBr355ltF%0Al/v166cGNlEmYe+9palTpS++kN59V/rhBzen2GNifz8ILdJXEnt93X+/22xfX38tjRnjfk5Ony6t%0AWuV/vxo1pN12c3PEkCHutQkAAAAAyA8E0AEAAAAAAAAAAAAAecUC2fkYQK9Vq/jy2rWRgftkKncC%0AAACgOKhpm9m4UZozx4X2jFVo3nHHslVqzkYW3B061G3GgoUWQl6/3oWLrcq1jdvCnKliYXMLPOcL%0AW4wgVU48UWllC1idc47bjD3v9vzb7xlbt7rfPWwBrEaNgq1gbOdZeJDbgsRz57rf47Zsca87+z3O%0A+lGtWnD9QO7PZ+3bx3fbDRukiRMj22zOy5ffqW2hFNvKysLotp1xRnHbihXSsmXF84S9Nu01bIsB%0A5OqiLAAAAACAkhFABwAAAAAAAAAAAADkbQX0UFDbQhNBBifSwT5Ub2PYtCkyWB8euAcAAEDZWMi1%0AXTuVOxYitA3lk1Uwzobz3n7nads2071APnvjDbe4Qbhdd82/RUaCUL++2wAAAAAA5QfrjQEAAAAA%0AAAAAAAAA8srixcWVzUIfLM/16uchoXHYuGx8ZsmSjHYJAAAAAICccO+93rZ+/TLREwAAAAAAsh8V%0A0IFyatq0afr+++81adIkzZo1SwsWLNCKFSu0ceNGFRYWavv27YEde8cdd9SoUaMC2z8AAAAAAAAA%0AAADKL/s3l1UIN5s3R1ayzAfh47DxVa8uFRa6cVeokMmeAQAAAACQve6+W/rmG2/7n/+cid4AAAAA%0AAJD9CKAD5cjYsWP1zDPP6J133tG8efM81wcZOgcAAAAAAAAAAAAStWnTJs2fP1+rV6/WmjVrIq6b%0AO3duUXvz5s1VpUqVP9q3bnVhbLNtW/HtK1VSXqhYsfhyaHw2XrucL2MEAAAAACDaCy9Ixx+f3O++%0Adt8rrvC29+olde+eku4BAAAAAJB3CKAD5cCnn36qa6+9tiiAXlrQvELAZREIuQMAAAAAAAAAACBe%0Amzdv1syZM7VhwwatXbs24jpbcHn58uVq3LixJ4AeEh5Az5fq4OEB9PB/vW3ZQgAdAAAAAJC/TjpJ%0A+sc/pAsvdEH0Zs1Kv8+sWdK//iU9+qj3Ovs7wS23BNJVAAAAAADyAgF0II+tW7dO5513np577rmI%0A8HfQIXMAAAAAAAAAAAAgU8JD2LHC2rksVqi+gP/+AwAAAADy3PTp0l/+Il16qatebtsee0iNG0t1%0A60obN0rLl0tTp0pffOE2W7DNzyWXSPvtl+4RAAAAAACQO/gXNJCn5s6dq0GDBmny5Mm+wfN0VyIn%0A9A4AAAAAAAAAAIB0BdDtX1P277DwAHp4ZfR8CaCHxmfjDR8rAAAAssPcuW5Lp7ZtXRAzX6xeLU2Z%0Akt5j2uNnjyNQlpD0kiXpPWanTlKdOio37HfjsWPdloxjjpFuvjnVvQIAAAAAIL8QQAfy0JIlS7T/%0A/vtr2rRpEeHv8CC6XyDcL5QeT3A8Vpjd774E0QEAAAAAAAAAABAk+3dUlSpSYaFUuXJxu1VBywfh%0A4wiNr2rVyGroAAAAyA6PPSbdcEN6j/nkk9KppypvjB8vDRyY3mOecor01FPpPSbyy403Sk8/nd5j%0AjhwpDRiQ3mPmIvvd+fLLpVtu4fdoAAAAAABKwxroQJ6xMPiJJ55YFD4PBc2tLboKeqgtfIu1v5K2%0A0gLt8R4HAAAAAAAAAAAASJUmTdzX6tWlgv8ty75mjfJCaBw2LhufyacKlwAAAAAA+LnySql9++Tu%0AW7GiNGSINHGidOuthM8BAAAAAIgHFdCBPPPQQw/p008/9a16Hvq+UqVK2nvvvXXooYeqa9euatKk%0AierVq6e2bdtGBMnttgUFBUVh9m3btmnFihVavny5li5dqnHjxumrr77ShAkTtGXLlogQeuiYtr9H%0AHnlEO++8c0QfbZ8AAAAAAAAAAABAUJo1k+bMcZdr1ZJWrpQ2bXKbVUfPVVbV3cZgatcubm/ePGNd%0AAgAAAAAgbZXlbfv1V2n0aOnbb6XffpNmzZKWLpXWr5c2b5bq1JEaNJAaNpT22EPq318aOND9rQAA%0AAAAAAMSPFCiQR9auXasbbrihxPD5gQceqDvvvFOdO3eOe7+tW7cu+tqmTZs/2k444YSirxZIt9D7%0Agw8+qAULFkQE0X///XcdeeSRevLJJ3XsscemcKQAAAAAAAAAAABAbOGBbAtqWwA9VD3cPoCeq9au%0ALb5swfoQPkQPAAAAACgvrAq6baeemumeAAAAAACQ3ypmugMAUufpp5/WkiVLPOHz0OXLL79cH374%0AYULh89I0aNBAV199tWbOnKkrrrjCU0HdQvFDhgwpCqgDAAAAAAAAAAAA6RAeyA6vFG4B9Fy2enXx%0AZSqgAwAAZL/rr7fPUKV3y7dA5oAB6X8Mn3oq06NGrrNzKN3nrb1WAAAAAAAAUokAOpBHHnvssYjv%0AQ+Fz+3rRRRfp1ltvDezYlStX1i233KJPP/1UjRo1+uP4tm3btk0XXnihXnrppcCODwAAAAAAAAAA%0AAIQ0bmz/v3KX69Qpbl+0yH0wPxdZvxcvLv4+NC4b5//+PQcAAAAAAAAAAAAAQEoQQAfyxJw5c/Tj%0Ajz9GhM5Dlc87duyo2267LS396N+/v9577z3VqlXrj7ZQX0477TRNnjw5Lf0AAAAAAAAAAABA+VWx%0AotSqlbtcrZpUr567vGGDtHKlcpL12/pvbDw2LmPjtPECAAAAAAAAAAAAAJAq/BsayBOfffaZb7uF%0Av2+++WZVqVIlbX3p0aOHXnnllT8C8KF+bNy4Ueecc07a+gEAAAAAAAAAAIDyq3v34sstWhRfnjdP%0AOSm83+HjCR8nAAAAAAAAAAAAAACpQAAdyBPjx4+PCHuHtGzZUkcccUTa+3PQQQfp+OOPjwihm9Gj%0AR+vNN99Me38AAAAAAAAAAABQvnTsKNWq5S43aiSF1mtetkwqLFROsf4uXeouV63qxmNsfDZOAAAA%0AAAAAAAAAAABSiQA6kCemTJkS8b0Fvy2IftRRR0UE0hMVHSBPxO23367KlSt72u++++6k9wkAAAAA%0AAAAAAADEo1IlqUcPd9n+Xda8ubts//6aPVs5Jby/zZq58Rgbn40TAAAAAAAAAAAAAIBUIoAO5Im5%0Ac+f6Bs179epVptD5tm3bku5Tq1at1L9//z/2Z/2zy19++aXmz5+f9H4BAAAAAAAAAACAeFhAu2LF%0A4uB26PK8edLKlcoJ1k/rr7H+2zhCl0MBewAAAAAAAAAAAAAAUokAOpAnFi9e7NverVu3Mu+7sLAw%0A6fsefvjhvu0ffvhhGXoEAAAAAAAAAAAAlK5OHalDB3e5alWpTZvi6375Rdq6VVnN+mf9DLH+2zhM%0Ax45ufAAAAAAAAAAAAAAApBoBdCBPbNiwwbe9UaNGce+joKCg6Gt0JfV169Yl3a+9997bt33s2LFJ%0A7xMAAAAAAAAAAACI1/772//B3OWWLaW6dd1l+/fajBnKata/0L8Brd/Wf2Pj2W+/jHYNAAAAAAAA%0AAAAAAJDHCKADeWLz5s2+7fXr1497H1WqVPFtX7ZsWdL9atq0qW/71KlTk94nAAAAAAAAAAAAEC9b%0ArzkU1rZ1mK0iesX//ad87lz7X5iykvXL+mesv9bv0DrSNp4E1qEGAAAAAAAAAAAAACAhBNCBPFGz%0AZk3f9sqVK5d5H4sXL066X02aNIn43qqrb9++XTOyvZwEAAAAAAAAAAAA8kafPsXVw2vUkNq0Kb5u%0A8mRp1SpllZUrXb9CrL/Wb7Pjjm48AAD8P3v3AS1XWe4P+E3PSSOFhBRaDCUQOgQCCgQiggKCCSUC%0AAlJFL4ioqNcCtqv+UeyKwFWQIoggTZAqXVqAECBBOiEJkN5IT/7rm30nOefMnOT0OWfO86y115n5%0AZva33z0tLGZ+3xsAAAAAAABNRAAdykSvXr2Kjs9Lv06ppY1raJPw5ptv1ruuFDgvZuHChfWeEwAA%0AAAAAAOoidRA/8siIjh2z6ymM3r9/dnn16ojnn285IfRUx6RJWV1JqjMfnk/1H3HEug7uAAAAAAAA%0AANAUfC0NZR5An1+HX8oMHDgw1528uv/85z/1rqumAPzixYvrPScAAAAAAADUVVqLecyY7HJaQ3m7%0A7SL69s2ur1oVMXFixOzZJS0xd/xUR6onSfWlOvNrPqf6a1hTGgAAAAAAAAAajQA6lInNN9+8aHh8%0A7ty5tZ5j2LBhRccnTJhQ77omT55cdLyioqLecwIAAAAAAEB9jBoVsdtu2eXURXzEiHUh9NRxPHUe%0Af/XVdQHw5pKO98orVTufp7pSfflu56nuVD8AAAAAAAAANDUBdCgT26XWB0VMmTKl1nMMHz68yvV2%0A7drlQu2PPPJIrM7/0qWO0r7F9OvXr17zAQAAAAAAQH2lTuKHHZYFu5MOHSJ22CGif/9193nnnYin%0An46YN695akrHScebNm3dWKon1ZXqS1K9qe58J3QAAAAAAAAAaEoC6FAmqofH85577rlaz7Hnnnuu%0AvVy5m/rChQvj7rvvrlddf/7zn3NB9urzCqADAAAAAABQCqmj+Nix60Lo6fr220cMG7au2/iSJel7%0Atqwr+bJlTVNHmjfNn46TjpevJdWR6snXkupM9eavAwAAAAAAAEBT69jkRwCaxQ6pBUIRzz77bK3n%0A2GOPPaKioiKWLl1aJTSe/OxnP4tDDjmkTjX95S9/iZdffnltJ/X8nOnvTjvtVKe5AAAAAAAAoLGk%0AzuLjxkV06RLxzDNZZ/HNNkuLKEe8/HLE/PnZ/VJX8unTs/EhQyJ6925YF/K0VnPqeJ7mnTWr6m0b%0AbRSx7bYR3bqtG9ttt6zzufA5AAAAAAAAAM3J19RQJlJ4vFulX6PkQ99PPfVUrFq1qlZzdO3aNcaM%0AGbO2S3k+NJ7+3n///fHrX/+61vW89tpr8V//9V8FQfa80aNH13ouAAAAAAAAaGwp1H344REHHxzR%0A8f+Wbk9ft+2yS9Vu6OmrsxQWnzgx4sknI958M2L27Np3Rk/3S/d/441s/zRP5fB5vut5Om7+675U%0AT6or1Sd8DgAAAAAAAEBz0wEdykSnTp3iIx/5SNx9991VQt/z58+Pe++9Nw5Ov1CpheOOOy5uv/32%0AKmP5EPpXvvKV3PWzzz57vXM88cQTMXbs2Jg7d25B9/Okffv2uaA7AAAAAAAAlFL6CmvvvSO23jri%0Allsipk5d1w19wICIGTOyDujLl2f3X7IkC6Dnde4c0bNnWug5C4qnbfXqbFu6NGLhwnX7Vpe6rw8a%0AlG3pcl469hFHRGy8cROfPAAAAAAAAADUwFrpUEYOPPDAouM33HBDrecYN25cDBw4MHc5Hx7PB8hX%0ArFgR5557bowaNSp+97vfxeTJk3MB9zQ+bdq0uPnmm2P8+PHx4Q9/OGbMmLF2/7z8PEcccUQMHjy4%0AEc4YAAAAAAAAGi6FvT/72YiPfWxdN/QUCt9yyyygPmJERO/ehfulcHnqbj5tWhZef+ut7G+6nsaL%0Ahc/TPGm+UaOy+fPh83TcdPxUh/A5AAAAAAAAAKWkAzqUkUMPPTS+/vWvr72eD4Dfcsst8fvf/z7X%0AJX1D0n3++7//O84555wqXcvz4fH098knn4ynnnqqxjmqdzyv7hvf+EadzgsAAAAAAACaWupevs8+%0AEdtsE3H//RFTpmSdzNPXXv37Z1vqar5gQdbZfNGi7O/KlTXPmULlqUN6jx7Z3169sm7p1Y87fHha%0AbFrwHAAAAAAAAICWQQAdysiIESNihx12iBdffLHK+Jw5c+KKK66I008/vVbznHXWWbn7P/vsswVd%0AzCt3Ra9JPnyev09+n/Q31bD77rvX8wwBAAAAAACgaaUQ+DHHZEHzCROyLYXNkxQeT9uAAevuv2RJ%0AxIoVWVg9fT2WvipLofK0NnRFRc3HSaH09LVZ2lIwHQAAAAAAAABaivalLgBoXOPHjy8aGP/JT34S%0Aq9OvXmqhQ4cOcc0110Tv3r3XzpHkg+fp+vq2/H0r75vstttu8atf/apRzxcAAAAAAACaQgqFH3BA%0AxJe+FHH00RHDhmWh8upSyDzdN3211qdP9jddLxY+T/unedJ8ad40v/A5AAAAAAAAAC2NDuhQZj79%0A6U/HpZdeWiX4naxatSruuuuu+PjHP16rebbddtu49dZb47DDDosFCxYUhNBro/I+O++8c9xyyy3R%0AuXPnOp8TAAAAAAAAbVOXLl1i++23j/nz5+e2yrbaaqvYaKONcvdpSh06RIwYkW1pvedZsyKmT4+Y%0AMSP7O3NmxLJlWffzvPQ1WSqrf/+IwYMjBg3K/qbu6qk7OgAAAAAAAAC0ZALoUGaGDh0ab775ZqPM%0A9eEPfzgeeeSRXKj9hRdeqNLhvDbyQfUjjzwyrrrqqujevXuj1AUAAAAAAEDb0LFjxxgwYEDub0W1%0AluL9+vWLvn37Nms9KTw+YEC27bLLuvH0tVgKp69cmWrO7leHr9UAAAAAAAAAoEWxtjqwXiNGjIin%0An346fvazn8WgQYPWdkCvqQt65dv32GOP+Oc//xk33XST8DkAAAAAAABlK4XNU6f01PU8/RU+BwAA%0AAAAAAKA10wEd2KDOnTvHl770pfjiF78Y9957b9xzzz25UPprr70Wc+bMiWXLlkWfPn2if//+sdlm%0Am8WBBx4YBx98cOy8886lLh0AAAAAAAAAAAAAAAAAgDoQQAdqrX379vGxj30stwEAAAAAAAAAAAAA%0AAAAAUH7al7oAAAAAAAAAAAAAAAAAAAAAWgYBdAAAAAAAAAAAAAAAAAAAAHIE0AEAAAAAAAAAAAAA%0AAAAAAMgRQAcAAAAAAAAAAAAAAAAAACBHAB0AAAAAAAAAAAAAAAAAAIAcAXQAAAAAAAAAAAAAAAAA%0AAAByBNABAAAAAAAAAAAAAAAAAADIEUAHAAAAAAAAAAAAAAAAAAAgp2P2BwAAAAAAAABalpUrV8ac%0AOXNi/vz5sWTJkiq3zZ49O3d73759o2NHX30DAAAAAAAAQGPxLTwAAAAAAAAALdKyZcvipZdeyoXP%0A582bV+W2V199NSoqKmLkyJEC6AAAAAAAAADQiHwLD2XkoYceitZiv/32K3UJAAAAAAAAAAAAAAAA%0AAABUI4AOZWT06NHRrl27aOlSjStXrix1GQAAAAAAAAAAAAAAAAAAVCOADmVozZo1pS4BAAAAAAAA%0AAAAAAAAAAIBWSAAdylBL7oIuHA8AAAAAAAAAAAAAAAAA0HIJoEMZaqkh75YcjAcAAAAAAAAAAAAA%0AAAAAQAAdylJDgt41hdeFxwEAAAAAAAAAAAAAAAAAyp8AOpShhnRAT0HzYvu31K7qAAAAAAAAAAAA%0AAAAAAAA0HgF0KCP77bdfgzuVP/jgg2tD6JX/prkBAAAAAAAAAAAAAAAAAChvAuhQRh544IEGz9Gp%0AU6dYvXp1QZD9X//6V4PnBgAAAAAAAAAAAAAAAACgZWtf6gIAAAAAAAAAAAAAAAAAAABoGXRABwAA%0AAAAAAAAAgPVYsyZi1aps69Ah29q1K3VVAAAAAADQNATQAQAAAAAAAAAAICJWr46YOTNixoyI6dOz%0Av++/H7F8eRZCz0vh886dIwYMiBg0KGLw4GzbeOOI9u1LeQYAAAAAANBwAugAAAAAAAAAAAC0Wamr%0A+ZQpEc88E/H22xErVmx4nxRGX7YsYurUbMvr1Cli880jdtstYvjwrFM6AAAAAAC0NgLoAAAAAAAA%0AAAAAtDkLFkRMmJBtixbVfL8lS7JQeuqOnrbU4TxtKWxeUVH1vul+r72WbT16ROy+e7b16tXkpwMA%0AAAAAAI1GAB0AAAAAAAAAAIA2Y9asiPvui3j55SxQXtnSpVkwfeHCbEvB9JUra56rY8csaN6zZ7al%0AoHnXrtltad8HH4x4+OGIbbeNGDMmYuONm/bcAAAAAACgMQigAwAAAAAAAAAAUPZS2PzxxyPuv79q%0AqHzNmoiZMyOmT4+YN69uc6Z50j6V9+vdO2LIkCxs3q5ddtzJkyNeeSXiwAMjRo3KOqgDAAAAAEBL%0AJYAOAAAAAAAAAABA2Xc9v/nmiHfeWTe2bFnEjBlZ8Hz58uL7de6cdTZPXc07dMgC5SmwvmpV1i09%0AdUmvvm8+kJ72HTw4YtCgiC5dsrD63XdnYfQjjtANHQAAAACAlksAHQAAAAAAAAAAgLKUwuKp6/l9%0A963rep7GUhD9jTey7uSVVVREbLJJFjpPWwqRb0gKoKcgetreey9iyZJ142++GfH22xFDh0ZsumkW%0AYJ86NeKSSyLGjMm6oacxAAAAAABoSQTQAQAAAAAAAAAAKDspXH777RHPPLNu7IMPIl5+OWL+/HVj%0AKQDer1/EkCERvXvXPRCeQupp/7RtsUXW/XzatIjZs7Owe6rjtdeyLuzbbhvRrVsWhr/rroiZMyMO%0AOyyiffvGO28AAAAAAGgoAXQAAAAAAAAAAADKyqpVETfdFPHii+vvep5C55tvHtGlS+McN4XX+/TJ%0AtmXLsu7nKYyepND7009X7YaewvHpfmPHRnTo0Dg1AAAAAABAQwmgAwAAAAAAAAAAUDZSwLxy+Dxd%0Anzw56zaeV1GRdSNPHc+bSgq1b711RP/+Wdf1JUvWdUNfsCBiu+2yzuf5OseN0wkdAAAAAICWwf+u%0ABgAAAAAAAAAAoCykTue3374u1J06ob/wQtXweeo+vsceTRs+rywdJx0vHTcv1ZPqSvUlqd5Ud6of%0AAAAAAABKTQAdAAAAAAAAAACAsvD44xHPPJNdTt3GU7B7zpzseuouvuOOEVttFdGhQ/PWlY6XjpuO%0An+9ynupK9aU6k1R3qh8AAAAAAEpNAB0AAAAAAAAAAIBWb9asiPvuyy6nTuKTJ68Ln6cA+M47R/Tr%0AV9ISc8dPdeQD8Km+VGe+83mqP50HAAAAAACUkgA6AAAAAAAAAAAArVrqIn7zzRErV2bX33knYubM%0A7HLqOL7TThEbbRQtQqoj1ZPvhJ7qTPUmqf5bblnXFR0AAAAAAEpBAB0AAAAAAAAAAIBW7fHH14W4%0AP/gg4o031t02YkTLCZ/npXpSXXmp3lR3MnVqdj4AAAAAAFAqAugAAAAAAAAAAAC0WrNmRdx/f3Z5%0AzZqIKVPWdRDfdNOIfv2iRUp1pfqSVO/LL2f1J+l80nkBAAAAAEApCKADAAAAAAAAAADQat13X8TK%0Aldnl1AV9wYLsckVFxNCh0aKl+lKdyfz567q4p/PJh+oBAAAAAKC5CaADAAAAAAAAAADQKqWweep4%0AnixbFvHGG+tu23bbiA4dokVL9aU681L96TySdF75MD0AAAAAADQnAXQAAAAAAAAAWqROnTrFlltu%0AGUOGDIkePXpU2dJYui3dBwBouyZMiFizJrs8Y0bE6tXZ5SFDInr3jlYh1ZnqTVL96Tzyl9P5AQAA%0AAABAc+vY7EcEmsz3vve9Bs+xOv8tXBPMXdl3vvOdRp0PAAAAAACA8tO5c+dcyHzOnDnxRuV2phGx%0A6aabRt++fUtWGwBQeqtWrQtopxD69OnZ5XbtIjbfPFqVVG+qP51HCqBvsUV2Hun89tuv5XdyBwAA%0AAACgvAigQxm58MILo1365qmB1uSXha50/bvf/W40JgF0AAAAAAAAAAAaYsqUiEWLssuzZkUsX55d%0A7tcvokuXaFVSvanudB7LlmV/+/fPzi+d54gRpa4QAAAAAIC2pH2pCwAaXwqMN2Rrijk3ND8AAAAA%0AAAAAANTFM8+suzxt2rrLQ4ZEq1S57srnU/k8AQAAAACgOeiADmWooV3Qi4XEG6Ozek1zAwAAAAAA%0AAABAXaxeHfH229nlpUsj5s3LLnfrFtG7d7RKqe6KioglS7LzSefVtWt2nul822s3AwAAAABAM/G/%0ApKEMtdQO6AAAAAAAAAAA0BhmzoxYsSK7vGDBuvEBA1KjhWiVUt2p/rz8eaXznDWrZGUBAAAAANAG%0A6YAOZaixupUDAAAAAAAAAEBLNGPGussLF6673LNntGq9elU9r3wgffr0quF0AAAAAABoSgLoUGZ0%0AGgcAAAAAAAAAoNylQHY5BtB79Fh3edGiqoH7XXYpSUkAAAAAALRBAuhQRi644IJSlwAAAAAAAAAA%0AAM3aAT0f1O7cOdtasy5dsnNYvrxqsL5y4B4AAAAAAJqaADqUEQF0AAAAAAAAAADagvffz/4uWRKx%0AcmV5dD/PS+cxe3Z2Xun8KioiZs4sdVUAAAAAALQl7UtdAAAAAAAAAAAAANTWmjVZh/BkxYp14127%0ARlmofB7581u2LDtvAAAAAABoDgLoAAAAAAAAAAAAtBqrVq0LY69evW68Q4coC+0r/aovf37pfCuf%0AKwAAAAAANCUBdAAAAAAAAAAAAFpVAD2vcii7XbsouwB65a7nK1eWpBwAAAAAANqgjqUuAAAAAAAA%0AAACKWb16dSxZsiQ++OCDWLFiRZXb0liXLl2ioqIi2ldOaQEAZa9yp/OawtqtWU2h+o5+7QcAAAAA%0AQDPxv6QBAAAAAAAAaJFS+Pypp57K/Z01a1aV2yZNmpQLn48cOTK6d+9eshoBgNIE0FMwOwXOKwfQ%0AK3dGL5cAev780vlacwcAAAAAgObif0kDAAAAAAAAAADQaqQwdufO2eVOndaNL10aZaHyeeTPr0uX%0Aqt3QAQAAAACgKQmgAwAAAAAAAAAA0KoMGJD9raiI6Ngxu7xwYZSF/Hmk80rnl/TvX9KSAAAAAABo%0AYwTQAQAAAAAAAAAAaFUGDVp3uUeP7O/y5dnWmi1btu4cevZcNz54cMlKAgAAAACgDRJABwAAAAAA%0AAAAAoFWpHMiuHNRu7V3QFy0qDNZXD9wDAAAAAEBTE0AHAAAAAAAAAACgVakcyC6nAPqCBesu64AO%0AAAAAAECpCKADAAAAAAAAAADQqvTvH9GpU3a5V6914++9F7FmTbRKqe733193PX9e6Tw33rhkZQEA%0AAAAA0AYJoAMAAAAAAAAAANCqtG8fsfnm2eWuXSN6984uL1kSMW9etEqp7lR/ks4nnVeSzjOdLwAA%0AAAAANBf/WxoAAAAAAAAAAIBWZ7fd1l0eMmTd5WnTolWqXHfl86l8ngAAAAAA0BwE0AEAAAAAAAAA%0AAGh1hg+P6NEju7zxxhGdO2eXZ8+OWLYsWpVU76xZ2eUuXbLzSdL5pfMEAAAAAIDmJIAOAAAAAAAA%0AAABAq9OhQ8Tuu2eX27WLGDw4u7xmTcTbb0erUrneQYOy80nS+aXzBAAAAACA5iSADgAAAAAAAAAA%0AQKuUAtrt268LbucvT5sWMW9etAqpzlRvkupP55G/nA/YAwAAAABAcxJABwAAAAAAAAAAoFXq1Sti%0A222zy126RAwduu62l1+OWLUqWrRUX6ozL9WfziMZPjw7PwAAAAAAaG4C6AAAAAAAAAAAALRaY8ZE%0AdOyYXd5004iNNsouL1kS8cYb0aKl+lKdSao71Z+k8znwwJKWBgAAAABAGyaADgAAAAAAAAAAQKu1%0A8cbrwtrt2mUd0dv/3y/j3nknYvbsaJFSXam+JNWb6k71J+l80nkBAAAAAEApCKADAAAAAAAAAADQ%0Aqo0ata57eLduEUOHrrvtxRcj5s+PFmXevKyuvFRvqjvZbLPsfAAAAAAAoFQE0AEAAAAAAAAAAGjV%0AUgfxI4+M6Ngxu57C6P37Z5dXr454/vmWE0JPdUyalNWVpDrz4flU/xFHrOvgDgAAAAAApeB/UwMA%0AAAAAAAAAANDqbbxxxJgx2eV27SK22y6ib9/s+qpVERMnRsyeXdISc8dPdaR6klRfqjPVm6T603kA%0AAAAAAEApCaADAAAAAAAAAABQFkaNithtt+xy6iI+YsS6EHrqOJ46j7/66roAeHNJx3vllaqdz1Nd%0Aqb58t/NUd6ofAAAAAABKTQAdAAAAAAAAAACAspA6iR92WBbsTjp0iNhhh4j+/dfd5513Ip5+OmLe%0AvOapKR0nHW/atHVjqZ5UV6ovSfWmuvOd0AEAAAAAoJQ6lvToAAAAAAAAAAAA0IhSR/GxY7PLL76Y%0AXd9++yx4/sYbWQfyJUsinnsuYsiQiM03j+jSpfHrWLYs4u23qwbPUy1Dh0Zsuum6sHkKn6d6853Q%0AAQAAAACg1ATQAQAAAAAAAAAAKCups/i4cVmw/JlnsrD3ZptF9OsX8fLLEfPnZ/dL4fDp07PxFEbv%0A3bthXcjXrMk6nqd5Z82qettGG0Vsu21Et27rxnbbLet8LnwOAAAAAEBLIoAOAAAAAAAAAABA2Umh%0A7sMPj+jfP+K++yJWrszC37vsUrUbegqNp7B42ioqIjbZJKJnz4gePWrXGT11Ol+0KGLBgoj338+6%0Aq1evo3rX844dI8aMiRg1qmGBdwAAAAAAaAoC6AAAAAAAAAAAAJSlFO7ee++IrbeOuOWWiKlT13VD%0AHzAgYsaMrAP68uXZ/VN4/M031+3fuXMWRu/aNQuSpy2F1tO2dGnEwoXr9q0uhdcHDcq2ykH2dOwj%0AjojYeOMmPnkAAAAAAKgnAXQAAAAAAAAAAADKWgp7f/azEY8/HnH//Vk39BQK33LLiC22yLqfT5sW%0AMW9e1f1SuHz27Lodq3fviCFDsmNW7m6eup4feGDW9TwF2QEAAAAAoKUSQAcAAAAAAAAAAKDspdD3%0APvtEbLNNFkKfMiXrZJ5C4v37Z1vqar5gQdbZfNGi7G8Kq9ckhcpTh/QePbK/vXpl3dKrH3f48Cx8%0Arus5AAAAAACtgQA6AAAAAAAAAAAAbUYKgR9zTBY0nzAh21LYPEnh8bQNGLDu/kuWRKxYkYXV16zJ%0AAuspVN6pU0RFRc3HSaH03XfPthRMBwAAAACA1kIAHQAAAAAAAAAAgDYnhcIPOCBiv/2ybujPPBPx%0A9ttZ2LyyFDJfX9C8shRK33zziN12y7qed+jQJKUDAAAAAECTEkAHAAAAAAAAAACgzUoh8REjsi11%0AOZ81K2L69IgZM7K/M2dGLFuWdT/PS13Qu3SJ6N8/YvDgiEGDsr+pu3rqjg4AAAAAAK2ZADoAAAAA%0AAAAAAABEFh4fMCDbdtll3XgKn6dw+sqVER07ZvdLIXQAAAAAAChHAugAAAAAAAAAtEgdOnSI/v37%0Ax6JFi+K9996rclvfvn2jR48eufsAADS1FDZP/9nhPz0AAAAAAGgLBNABAAAAAAAAaJG6du0aI0aM%0AiDlz5sS7775b5batt946F0IHAAAAAAAAABpX+0aeDwAAAAAAAAAAAAAAAAAAgFZKB3Rooz744IN4%0A/vnnY9KkSfHWW2/FjBkzYu7cubF06dJYtmxZrFmzpsmOPWjQoLjmmmuabH4AAAAAAAAAAAAAAAAA%0AAOpHAB3akOnTp8fVV18dt912Wzz11FOxYsWKZq8hBdu33HLLZj8uAAAAAAAAAAAAAAAAAAAbJoAO%0AbcCUKVPie9/7Xtxwww2xevXq3FhTdjgHAAAAAAAAAAAAAAAAAKB1EkCHMpbC5t/97nfjJz/5Sa7b%0AeeXQebt27UpSk+A7AAAAAAAAAAAAAAAAAEDLJYAOZWrBggUxbty4uP/++9eGvquHzpszDF6qwDsA%0AAAAAAAAAAAAAAAAAALUngA5l6IMPPohDDjkkHn/88YLwd+Uwem0C6RsKjq8vxF5sX0F0AAAAAAAA%0AAAAAAAAAAICWSwAdytBpp52WC5/XFDyvPtaQgPn65mvODusAAAAAAAAAAAAAAAAAADScADqUmb/+%0A9a9x3XXXrQ2GVw6Bp7H89c033zwOPfTQ2GmnnWLAgAHRu3fvGDNmTEGgvEOHDnHvvffG6tWrY+7c%0AuTFnzpyYNWtWPPXUU/Hoo4/G+++/v3bu6sccNmxYXHTRRdGnT58qNXbt2rUZHgkAAAAAAAAAAAAA%0AAAAAAOpKAB3KyPLly+NrX/tajV3P0/Xtttsufvazn8UhhxxSqznTvvvvv3+Nt0+aNCl+9atfxTXX%0AXBNLly6tEkR//fXX4+yzz47rr78+9tlnnwaeHQAAAAAAAAAAAAAAAAAATa19kx8BaDap8/lbb71V%0ApdN5/nLajj322Jg4cWKtw+e1seOOO8Zll10WU6dOjfHjx1fpuJ4uT5s2LQ466KC49dZbG+2YAAAA%0AAAAAAAAAAAAAAAA0DQF0KCOXXnpplev58Hn6m8Ln1157bXTs2LFJjt2vX7/c/FdeeWVUVFSsPX7a%0AlixZEkcffXQ88MADTXJsAAAAAAAAAAAAAAAAAAAaR9MkUYFmN3PmzPj3v/+dC3wn+b/JkCFD4g9/%0A+EOVsabymc98Jvr37x9HHHFErFy5cm0tK1asiHHjxsWzzz4bm2++eZPXAQAAAAAAQOu3ePHieOqp%0Ap3ILHs+YMaPKbU888URuYeSRI0dG9+7dS1YjAAAAAAAAAJQbHdChTNx33325budJ5b8p/P3DH/4w%0AevXq1Wy1HHLIIXHZZZetrSNv7ty5cfbZZzdbHQAAAAAAAAAAAAAAAAAA1I0AOpSJCRMmrL1cudN5%0Av3794thjj232ek488cT46Ec/ujaEnq/p9ttvj3/961/NXg8AAAAAAAAAAAAAAAAAABsmgA5l4sUX%0AX6xyPd/9/FOf+lR07ty53vNW72JeFxdffHG0b1/4MfOLX/yi3nMCAAAAAAAAAAAAAAAAANB0BNCh%0ATEydOrVK5/O8vfbaq0Gh89WrV9e7ph122CFGjRpVpQt6unzHHXfEnDlz6j0vAAAAAAAAAAAAAAAA%0AAABNQwAdysS7775bdHyPPfZo8NwrVqyo976HH354wVgKtd99990NrAoAAAAAAAAAAAAAAAAAgMYm%0AgA5lYsmSJUXHBwwYUOs5OnTokPtbvZP6woUL613X6NGji44/8sgj9Z4TAAAAAAAAAAAAAAAAAICm%0AIYAOZWLZsmVFx/v06VPrOTp37lx0fP78+fWua/DgwUXHp0yZUu85AQAAAAAAAAAAAAAAAABoGgLo%0AUCa6detWdLxLly4NnuO9996rd13VO7Cn7upr1qyJ1157rd5zAgAAAAAAAAAAAAAAAADQNATQoUz0%0A7Nmz6PiCBQtqPcfGG29cdPytt96qd12dOnVq9K7qAAAAAAAAAAAAAAAAAAA0DQF0KBO9evUqOj5v%0A3rw6dStP3cmre+WVV+pdV03HX7x4cb3nBAAAAAAAAAAAAAAAAACgaQigQ5kYMmRI0fB4XTqNf+hD%0AHyo6/uyzz9a7rldffbXoeOfOnes9JwAAAAAAAAAAAAAAAAAATUMAHcrEdtttV6cAeDHbbrttlevt%0A2rXLhdofeeSRetf12GOPFR3v169fvecEAAAAAAAAAAAAAAAAAKBpCKBDmRg+fHiDu5ePHDly7eXK%0A3dRnzZoVDz/8cL3quuaaa6pcz8/bt2/fes0HAAAAAAAAAAAAAAAAAEDTEUCHMjFixIgGB9D33HPP%0A6Nix49ru55X9+te/rnNN99xzT0yYMGFtJ/W8dH377bev83wAAAAAAAAAAAAAAAAAADQtAXQoE3vt%0AtVd07tx57fV86Pupp56q9Rw9e/aM/fbbb21YPP3Nz3PjjTfGDTfcUOu5Zs+eHaeddlpBkD1v//33%0Ar/VcAAAAAAAAAAAAAAAAAAA0DwF0KBNdu3aNUaNGVek0nsycOTMefvjhWs9z7LHHFozlQ+gpUH7b%0AbbdtcI633norFzCfOnVq7nr1mpIDDzyw1jUBAAAAAAAAAAAAAAAAANA8BNChjNQU6v7b3/5W6zmO%0AO+642GijjaoEz/Od0BcuXBhHHnlkjB8/Pu64445YsmRJlX2fe+65+PrXvx7bb799TJ48ee3+ledK%0Af1Odw4YNa9C5AgAAAAAAAAAAAAAAAADQ+ATQoYwccsghVa7nQ9833XRTrefo3r17nHfeeQVdy/Ph%0A8fT3hhtuiMMPPzx69OgRffr0iSFDhkSXLl1i9913j4suuigXTC/W9TzvG9/4Rj3ODgAAAAAAAAAA%0AAAAAAACApiaADmVkzz33jKFDhxaMT58+PRcar62vfOUrazuUp9B5ZZW7oqdt/vz5MWPGjFixYkWV%0Abuk1dT//5Cc/WWOndgAAAAAAAAAAAAAAAAAASksAHcrM+PHjq3QfzwfI/+d//qfWc1RUVMTVV1+d%0A62peeY7qAfOatvx9K++bfOhDH4orr7yykc4UAAAAAAAAAAAAAAAAAIDGJoAOZea4447L/a3cpTxt%0AEydOjNtvv73W8+y11165EHqnTp1y16uHy/NbZdXHK99/0003jVtvvTV69erVaOcKAAAAAAAAAAAA%0AAAAAAEDjEkCHMjNixIhYvXp10e2www6r01xjx46NO+64IzbZZJMqofLKW+XQeU2d0EeOHBlPPvlk%0AbLfddk1yzgAAAAAAAAAAAAAAAAAANA4BdGC9DjzwwHjhhRfi7LPPji5duhR0Pq8eOE/y9xk8eHBc%0Acskl8eijj8bAgQNLdAYAAAAAAAAAAAAAAAAAANSWADqwQX379o1f/vKXMX369FygfNy4cbH55psX%0AdEDv2rVrbL311vG5z30u/v73v8err74aZ5xxRnTs2LHUpwAAAAAAAAAAAAAAAAAAQC1IhQK11rt3%0A71ygPG3JypUrY968ebFs2bLo06dPdOvWrdQlAgAAAAAAAAAAAAAAAADQAALoQL2lzuYbb7xxqcsA%0AAAAAAAAAAAAAAAAAAKCRtG+siQAAAAAAAAAAAAAAAAAAAGjdBNABAAAAAAAAAAAAAAAAAADIEUAH%0AAAAAAAAAAAAAAAAAAAAgp2P2BwAAAAAAAABalvbt20e3bt1ylzt2rPr1dkVFRe62dB8AAAAAAAAA%0AoPEIoAMAAAAAAADQIqWQ+Z577hlz5syJ+fPnV7ltp512ir59+5asNgAAAAAAAAAoV5aCB5rdPffc%0AU+oSAAAAAAAAAAAAAAAAAAAoQgAdaDbLli2Ls88+Oz7+8Y+XuhQAAAAAAAAAAAAAAAAAAIoQQIcy%0A8vrrr0dL9cwzz8Suu+4av/3tb2PNmjWlLgcAAAAAAAAAAAAAAAAAgCIE0KGM7L///vHqq69GS5LC%0A5j/4wQ9i7733jpdffrnU5QAAAAAAAAAAAAAAAAAAsB4C6FBGpk2blguhT5kyJVqC1157LT784Q/H%0ABRdcECtWrCh1OQAAAAAAAAAAAAAAAAAAbIAAOpSZGTNmxOjRo+PFF18saR2XXnpp7LrrrvHEE0/k%0AuqC3a9eupPUAAAAAAAAAAAAAAAAAALBhAuhQZlLQ+/3338+F0CdOnNjsx0/HPvzww+Oss86KRYsW%0ACZ8DAAAAAAAAAAAAAAAAALQiAuhQhlLge/bs2XHggQfGM88802zHveWWW2LHHXeMO+64Y23wPG3p%0ActoAAAAAAAAAAAAAAAAAAGjZBNChTKXg99y5c2PMmDHxxBNPNOmxUqfzU045JcaOHRszZ86s0vW8%0AehA9/T3vvPOatB4AAAAAAAAAAAAAAAAAAOpHAB3KUL7beAp7z58/Pz72sY/Fo48+2iTHeuSRR2Ln%0AnXeOK6+8smjX88pB9M033zzuu+++uOiii5qkFgAAAAAAAAAAAAAAAAAAGkYAHdpACH3hwoVxyCGH%0AxIMPPtho869cuTK+/vWvxwEHHBBvvPFGQdg8f+z89RNOOCGef/75GD16dKPVAAAAAAAAAAAAAAAA%0AAABA4xJAhzJy/vnn1xgEX7x4cRx66KG5DuQN9eKLL8bIkSNzncxXrVpVtOt5/nrfvn3jhhtuiD//%0A+c/Rq1evBh8bAAAAAAAAAAAAAAAAAICmI4AOZeTHP/5xfPOb36wxhP7BBx/E4YcfHnfddVe9j3Hx%0AxRfnwuepm/mGup6nruuTJk2KcePGNcLZAQAAAAAA0NYsWbIknnzyydx3UzNnzqyypbF0W7oPAAAA%0AAAAAANB4BNChzHz/+9+P7373uzWGw5cuXRpHHnlk3H777XWa95133okxY8bEV7/61dwc1eev3PW8%0AoqIifvvb38Ydd9wRAwcObIKzBAAAAAAAoC1YvXp1bpHlFDJfuXJllS2NpdvSfQAAAAAAAACAxiOA%0ADmXo29/+dq4bevVgeJIuL1u2LI466qj4+9//Xqv5rr766thxxx3jgQceKJizehB9zz33jGeffTbO%0AOuusJj1HAAAAAAAAAAAAAAAAAAAanwA6lKnzzz8/Lr744irB88qXly9fHuPHj4+//vWvNc4xb968%0AOPbYY+Okk06K+fPnr7freYcOHeLCCy+MRx99NLbeeutmOksAAAAAAAAAAAAAAAAAABpTx0adDWhR%0Azj333OjUqVOcc845uev5sHg+OL5ixYo44YQTYuXKlXHcccdV2feee+6JU045JaZPn14QPM/Plb++%0AzTbb5Lqk77HHHs1+jgAAAAAAAAAAAAAAAAAANB4d0KHMfeELX4hLLrlk7fXqndBT+Dx1OL/yyitz%0AY0uXLo2zzz47DjnkkJg2bVqN4fN0OW2f//zn49lnnxU+BwAAAAAAAAAAAAAAAAAoAzqgQxtw+umn%0A5zqhn3baaWsD5ZU7oa9atSpOPfXUePXVV+PGG2+Ml19+eYNdzwcPHhx//OMf42Mf+1hJzw0AAAAA%0AAAAAAAAAAAAAgMYjgA5txMknnxydO3fOdTtfvXp1QQg9jf3P//xP0bB59etHH310rqt6nz59SnhG%0AAAAAAAAAAAAAAAAAAAA0tvaNPiPQYh133HFx7bXXRocOHXLX8yH0mi5XDqiny7169Yqrrroqrr/+%0AeuFzAAAAAAAAAAAAAAAAAIAypAM6tDGpe3mnTp1i/PjxsWLFioJO6EmxUPqBBx4YV1xxRWy66aYl%0ArR8AAAAAAAAAAAAAAAAAgKajAzq0QUceeWTceOON0blz54KO59W7nldUVMTFF18c9957r/A5AAAA%0AAAAAAAAAAAAAAECZE0CHNurQQw+Nm2++Obp27Zq7nu9+npcPoh911FFx7rnnlqhKAAAAAAAAAAAA%0AAAAAAACakwA6tGEHH3xw3Hbbbbku55VD6Pnwefp79dVXx5e+9KUSVwoAAAAAAAAAAAAAAAAAQHMQ%0AQIc27sADD4w777wzunfvXmMI/Ve/+lV84QtfKHGlAAAAAAAAAAAAAAAAAAA0NQF0IPbdd9+46667%0AomfPnjWG0C+55JI4/fTTS1wpAAAAAAAAAAAAAAAAAABNSQAdyNl7773jnnvuid69e9cYQv/jH/8Y%0AJ598cu4yAAAAAAAAAAAAAAAAAADlRwAdWGvkyJFx7733Rt++fWsMoV911VVxwgknxOrVq0tcLQAA%0AAAAAAAAAAAAAAAAAjU0AHahi1113jfvuuy823njjGkPo1113XYwfPz5WrVpV4moBAAAAAAAAAAAA%0AAAAAAGhMHRt1NqCkHnrooUab68ILL4wvfvGLuZB5PnheOYR+4403xrhx4+K8886r1/z77bdfo9UK%0AAAAAAAAAAAAAAAAAAEDjEECHMjJ69Oi1HcsbSwqbV7+eD6Hfdtttua2u0v4rV65sxCoBAAAAAAAA%0AAAAAAAAAAGgMAuhQhqqHxpti/nwIHQAAAAAAAAAAAAAAAACA8iGADmWoMbug1xQyz4fQG2s+AAAA%0AAAAAAAAAAAAAAABKTwAdylBzhbzrepzGDMYDAAAAAAAAAAAAAAAAAND4BNChDAl6AwAAAAAAAAAA%0AAAAAAABQHwLoUIaaqwM6AAAAAAAAAAAAAAAAAADlRQAdysh+++2n+zkAAAAAAAAAAAAAAAAAAPUm%0AgA5l5IEHHih1CQAAAAAAAAAAAAAAAAAAtGLtS10AAAAAAAAAAAAAAAAAAAAALYMAOgAAAAAAAAAA%0AAAAAAAAAADkC6AAAAAAAAAAAAAAAAAAAAOQIoAMAAAAAAAAAAAAAAAAAAJDTMfsDAAAAAAAAAC1L%0A9+7dY/To0TFnzpxYvnx5ldv22muv6Nu3b8lqAwAAAAAAAIBypQM6AAAAAAAAAAAAAAAAAAAAOQLo%0AAAAAAAAAAAAAAAAAAAAA5AigAwAAAAAAAAAAAAAAAAAAkCOADgAAAAAAAAAAAAAAAAAAQI4AOgAA%0AAAAAAAAAAAAAAAAAADkdsz8AdfPss8/GQw89FNOnT4958+ZFRUVFDBo0KLbffvvYb7/9YqONNip1%0AiQAAAAAAAAAAAAAAAAAA1JEAOrQRU6dOjSeffDLefvvtWLZsWfTr1y+GDx8ee++9d3TsWLuPgjVr%0A1sTll18eP/rRj+Ktt96q8X4dOnSIj3/84/GVr3wl9t1330Y8CwAAAAAAAAAAAAAAAAAAmpIAOpS5%0AG264IS666KKYMGFC0dt79eoVZ599dnz1q1+Nnj171jjP+++/H8cee2yu63kKoq/PypUr4/bbb89t%0AaZ8//OEP650bAAAAAAAAAAAAAAAAAICWoX2pCwCaxrx58+Kwww6L8ePH58LnKTRebJs/f3788Ic/%0AjD322CNefPHFonPNmjUr18k8Hz5v167dBrf8/Ndff32MGjUq3n333WZ/DAAAAAAAAAAAAAAAAAAA%0AqBsBdChDc+fOjQMOOCDuvPPOtUHwDYXFX3nllRgzZky89tprVeZKtx1xxBG525N0//x4TVv+fvm5%0AJ0+eHAcddFAsXry4BI8GAAAAAAAAAAAAAAAAAAC1JYAOZSYFvo899tiYOHFi7nr1juQ1hcWT999/%0AP4466qhYvXr12vl++9vfxr///e+C4Hltup/n75e89NJL8bnPfa4EjwgAAAAAAAAAAAAAAAAAALUl%0AgA5l5qqrrop77723IDCeFAuL5++Tv/z888/Hb37zm9zlpUuXxgUXXFDlfvl5Ks9dU6C98tzp77XX%0AXpurDQAAAAAAAAAAAAAAAACAlqljqQsAGk8KjH/rW98qCIwnxcby4/nb8kHxiy++OM4+++y47rrr%0AYu7cuWvHK88xaNCgOP7442O33XaLPn36xDvvvBP33HNP/P3vf4+VK1eu3aeydD3V99GPfrTJHwsA%0AAAAAAADK4/uv1157LRYtWpT73qqyV155JXr06BHDhg2Lrl27lqxGAAAAAAAAACg3AuhQRv70pz/l%0AguCVw9+VQ+MdOnSIsWPHxoc//OFcSPyJJ56Im2++OXe5sqlTp8Zdd90Vf/nLX9aOVZ7z85//fPz0%0Apz8t+CHPqaeemvuhz1FHHRWTJk1au0/lLuhPPfVUPProo7kaAAAAAAAAYH1WrVoVM2fOjCVLluTC%0A6JXNmTMnN77llluWrD4AAAAAAAAAKEcC6FBGUsfyyiqHzwcPHhy33nprrmN5ZS+88EJ86lOfitdf%0Af73KeAqmP/LII1XmSJfPO++8uOiii2qsYeutt84FzEeNGhWTJ08u2gn9iiuuEEBvQebPnx/PPPNM%0A/Oc//4l58+blfsjVq1evGDp0aOyyyy4xZMiQUpcIAAAAAAAAAAAAAAAAADQTAXQoE9OmTasSGK8c%0AHO/evXvceeedseOOOxbst8MOO8Tdd98dI0eOjLlz567d78orr4xly5atDZCnv+k+6wuf5/Xo0SMX%0AYN9pp53WzpGvKc11++23N/LZU1fpebjpppvid7/7XTz00EOxcuXKGu+bXjepu33a0nPbkoP0EyZM%0AqLK99tprBQsgnHTSSblFEAAAAAAAAAAAAAAAAACAQgLoUCZSiDgfFK/+95vf/GbR8Hle6nT9wx/+%0AMM4666y1+1UOjuf99Kc/rXU9W221VW6+n//851VqSd5///2YNGnSemui6bz00kvx2c9+Np588sla%0A3T89V+eee25u8YHf//73cfjhh0epLViwIJ5++ukNhs0BAAAAAAAAAAAAAAAAgLppX8f7Ay3U888/%0Av/Zy5eB47969c+HhDTnttNNi8ODBa/evHj7fZptt4iMf+Uidajr//POjffvsY6b6fI8//nid5qJx%0A3HHHHbHXXnvVOnxe2bRp0+KII46I73//+1Fq3/nOd2LMmDG519j1118fr776qvA5AAAAAAAAAAAA%0AAAAAADQCAXQoE6lLdWX5juOf/OQno2vXrhvcv0OHDjF27NiCEG9+nnHjxtW5pk022ST23nvvosHg%0AF154oc7z0TD/+te/cs/xokWLit4+cODA2HfffeOAAw6IYcOGFb1Pei5T+PvHP/5xE1cLAAAAAAAA%0AAAAAAAAAAJSCADqUiTfffLOgy3hy0EEH1XqO/fbbb+3l6qHx3XffvV51HXLIIUXHU8dqms/06dPj%0A2GOPjWXLlhV9jp544omYMWNGPPTQQ3H//ffnnp833ngj/uu//mttF/vKvvnNb8bdd9/dTNUDAAAA%0AAAAAAAAAAAAAAM1FAB3KxIIFC4qO77DDDrWeY333rcs8G9ovhdunTp1ar/mon3POOSdmzpxZMH7B%0ABRfEnXfeGXvuuWfBbVtuuWX8+te/jltvvTW6dOlS5bbVq1fHGWecEUuWLImWomfPnrlFFM4777y4%0A5pprYsqUKVUWVQAAAAAAAAAAAAAAAAAANqxjLe4DtAILFy4sOr755pvXeo6BAwfWeNvGG29cr7q2%0A2267KtdTl/YUQJ81a1a95qPuHnnkkbjxxhsLxk855ZS48MILN7j/oYceGpdeemmcdNJJVcbfeuut%0A+PnPfx7//d//HaUIm++7776xxx57xO67757btt1229zrq7Lq1wEAAAAAAAAAAAAAAACA9RNAhzKx%0AaNGiGoO6tbW++/bq1ateddUUXK8pME/j+/GPf1wwNmDAgFx4vLZOPPHEuPbaa+Ouu+6qMv7LX/4y%0A13G8a9eu0Zy+//3vN+vxAAAAAAAAAAAAAAAAAKCtaF/qAoDG0alTp4Kx1P25Q4cOtZ6j8n0rd45O%0A43WZp7IePXoUHV+2bFm95qNu3nnnnbjzzjsLxlNovK6LChTrlv7+++/HzTff3KAaAQAAAAAAAAAA%0AAAAAAICWQwAdykS3bt0KxtasWRNLliyJUurcuXOVMDvN6/rrr4/Vq1dXGevYsWOccsopdZ5r1KhR%0AscMOOxSMp87oAAAAAAAAAAAAAAAAAEB5EECHMlFTp/HFixdHKS1dujQXhK9NYJ7GV6z7+b777hv9%0A+/ev13xHHXVUwdj9998fy5cvr9d8AAAAAAAAAAAAAAAAAEDLIoAOZWLgwIFFg97vvvtulNLChQvr%0AFJin8aRQ+KOPPlowPmbMmHrPWWzftMjBE088Ue85AQAAAAAAAAAAAAAAAICWQwAdysSmm25adPzN%0AN9+s13zFwuyNEUDPz9u7d+9GmZ+avfDCC7kO9NXttdde9Z5zt912iw4dOhSMT5gwod5zAgAAAAAA%0AAAAAAAAAAAAtR8dSFwC0rAB6Chi3a9euyljHjvX/qHj77bcLxtL8W265Zb3npHaef/75ouM77LBD%0Avefs1q1bbLXVVvHyyy9XGZ84cWK95wQAAAAAAAAAAAAAAAAAWg4BdCgT2267bdHxF198sU7zPP30%0A09GYJk+eXHR86NChjXocCr322msFYz169IiBAwc2aN5hw4YVBNBff/31Bs0JAAAAAAAAAAAAAAAA%0AALQM7UtdANA4tt9++4KxNWvWxIQJE6KUagqgpy7aNK0333yzYGzw4MENnnfIkCG1OhYAAAAAAAAA%0AAAAAAAAA0ProgA5lGkBv165dLoA+adKkWLVqVXTo0KEkddUUgN99992bvZa2ZubMmQVjm2yySYPn%0ALdZBvdix2LB///vfDdo/vb+rW7BgQcyZMyeaWzpubcYAaH4+owFaJp/PAC2Xz2iAluWDDz6IJUuW%0AxLJlywpuy4/NnTu36O0ANA//DQ3QcvmMBmiZfD4DtFw+oyknXrsANJQAOpSJ/v37x6BBg+Ldd9+t%0AMr58+fJcCHzPPfds9prmzZsXTz75ZC4MX1kKwwugN71iIeSNNtqowfP26tWrYCz98CttFRUVDZ6/%0ALdlnn30afc7nnnsuli5dGi3BxIkTS10CADXwGQ3QMvl8Bmi5fEYDlM6KFSti1qxZRW/Lfy+2ePHi%0A6NSpUzNXBsD6+G9ogJbLZzRAy+TzGaDl8hlNazVlypRSlwBAKyeADmVk7733jptuuqkg8H3PPfeU%0AJICejpu6r+frSR3Zkx122EFQuRksWrSoYKxHjx4Nnrd79+5Fx9OPuzyvAAAAAAAAAHXz7rvd4uGH%0Ah8R//tMn3n67Vyxe3Ck++KBTrF5d9bv/r3/9iRg1quqi9NDY/vKXbeP664dXGTv22Cnx6U+/XLKa%0AWosjjzyiYOzmm28pSS0AAAAAANBQ7Rs8A9BijBo1am3QOx/2Tn/vvvvuktSTwvDVpTD6gQceWJJ6%0A2mJHkOo6dmz4uiM1dRBZvnx5g+cGAAAAAAAAaCsWLeoUP/vZ7vH5z380rrlm+3jqqUHx3nvdY9Gi%0AzgXhcwAAAAAAAGhOOqBDGfnYxz4WTzzxRMF4586dm72WGTNmFO3GnhxyyCHRGr3zzjux2WabRUtw%0A0kknxRVXXLHe+6Tu89V16NChwceuaY6VK1c2eG4AAAAAAACAtmDu3C7x9a/vmwucAwAAAAAAQEsj%0AgA5lZKeddoobbrghWoLf//73RTtwd+vWLfbff/+S1NTWFOt23hgh8ZrmqKkzOjV77LHHGrT/pEmT%0A4swzz6wytssuu8TIkSOjuS1YsCAmTpxYZWznnXeOXr16NXstAFTlMxqgZfL5DNBy+YwGaFk++OCD%0A3P8PX7ZsWbz77rtVbhs4cGB06dIldtxxx9x3UJSHRx/tGEuXVl3kep99VkRFRclKgiZxxBE94733%0A6vYd6/bbbx/77rt1tDT+G7q8PPZY4QfuFltsEfvuO6Ak9bR2++67b6lLoI3zGQ3QMvl8Bmi5fEZT%0ATrp27VrqEgBo5QTQgSbxhS98IU499dSi3dgFlZtH+sFVdcuXL2/wvDXNUex4rN/ee+/d6HOm/7nR%0At2/faAlaUi0AVOUzGqBl8vkM0HL5jAYonfT9Q0UNyeP8bX369Inu3XUQLhdnnx3x1ltVx954I2LI%0AkFJVBI3v3nsjHnmkcHyHHSJOOin7m37T3L591du33bZn9OkTrYL/hm69iv2zm/697dvXSiD14X1A%0AS+QzGqBl8vkM0HL5jKa1snACAA0lgA40iU022aTUJbR5PXv2LBhbuHBhg+etaY5ixwMAAAAAAACg%0AqssuKxw74oiIv/0toqNf8gAAAAAAANAC+NoKoJZS54zjjz8+WoJ99tlng/fp169fwdi8efMafOxi%0Ac6SVsXS2BwAAAAAAANiwYt3PL7pI+BwAAAAAAICWw1dXALXUp0+fuPrqq6O1GDhwYMHYu+++2+B5%0Ai81R7FgAAAAAAAAAVPXeexHTp1cdGzw4YuutS1URAAAAAAAAFGpfZAyAMjB06NCCsWnTpsWqVasa%0ANO/bb79dq2MBAAAAAAAAUNWsWYVjm25aikoAAAAAAACgZgLoAGVq6yJL5K9YsSLefPPNBs37yiuv%0A1OpYAAAAAAAAAFQ1f37hWEVFKSoBAAAAAACAmnVcz20AtGK77rpr0fGJEyfGsGHD6jXnrFmz4p13%0A3ikY32WXXeo1HwAAAAAAwPpUVFTEyJEjY+7cubF48eIqt+24447Rp0+f3H0AWovly0tdAQAAAAAA%0AAGyYADqUiSeeeCL69esXW221ValLoYVIIfP0mpg9e3aV8cceeyzGjh1brzn//e9/Fx3fa6+96jUf%0AAAAAAADA+rRv3z66d+8ey5Yti06dOlW5rVu3brnboJysWRPx/PMRL7wQ8d57ER98EJFe5ltuGbHn%0AnhFDhjRPQPq55yJefTXi3XcjliyJ6NEjYpNNIgYPzuro2jXKyurVES++GDF5csS0aRFpvYuOHSM2%0A2ih77HfbLTt/am/mzHbxxBMRr70WsWBBROfOEQMGROy+e8SIEXWf7+WXs9fljBnZ89OvX/Z63Hff%0AiD59osnfl1OmZK+PtF77okXrzie9LtI5bbxx0x1/6dKIV17JHoNZs7LHc9Wq7Lz79o3YfPOshmr/%0ATFLNypURzz4b8dJL6fWZPa69ekV86EMRo0Y17XNYrs9/+vfh6aez90f6aUr79hH9+2f/Vn34w9m/%0AXwAAAAAAtF4C6FAm/vnPf8b3vve9GD16dJx++ukxbty4gh/h0La0a9cuxowZE3/961+rjN91113x%0A05/+tF5zpn2rGzhwYOywww71rhMAAAAAAIC268ILI7773fXfZ+jQ2s11wQXZfOkrrUMOqXpbz54R%0A06dnQeqG+uUvI849t+rY8OFZOLWYBx6IOOCAqmP775+N56Ww+cUXR/z5z1nouyYjR0acc07E8cen%0A7wOj0aQw49/+FnHVVRH33ZcFHmtSURFx4IERJ50UcfTR0aqlgPTvfx9xyy0R8+at/74pNP3pT0ec%0AdVYW+qyt2jxPDz644fulEHSppTD+W29VHXvjjSzEm6/xsccGx+23fyhefrl3LthfzNZbR5x3XsQZ%0AZ2SB1ZqkoPevfhXxxz9mQfZi0kIB6f31ox9lIdzG9OijEZdfHnHrrRFz5tR8v3QOaWGGo46K+Pzn%0As/dIQ6xYEXHvvdmWPidS8L6mxzIvHTOFqNP7Mn0+pMelLbjiiojPfrbqWHoM0nje669HXHRRxPXX%0AR8ydW/NzmD6X0+vysMOipEr9/I8enX0mVfavf2XjeRMnRvy//xdx883ZQinFpEUa0j7p3+Z99ql/%0APQAAAAAAlM56vsYBWps1a9bEAw88EMcff3wMHjw4vvzlL8eUtMwwbdbhhx9eMPbCCy/ES2lJ7zpa%0AuXJl/C396qQWxwAAAAAAAIBS+djHIoYNqzq2cGHEX/7SOPNfemnhWArS1te112YB9hTmW1/4PHnq%0AqYjPfCZi771rDuTW1W23RWy7bcT48RH/+Mf6w+f5jrfpfscck9Xx5JPR6qQu1kcckQU2r7xyw+Hz%0AJHVI/9a3IrbYIlssYEOB0LZmzpwu8e1v7xMXXTQyJk/uF6tX15yoT92cU5A/dS9PnaiLSQtJpKD6%0AN7+5/td66mp9zz1ZAPw732mEE/m/5zotsvCRj2RB5vWFz5P0Wnj88YivfCVim20irrmmfsdNna1P%0AOy3rqv6JT2Svs2eeqd1rLb0vU0j45JMjttoqW1SB7DFMi0dccknN4fMkPcbp8Us/f0iP/fvvR7Nr%0ADc9/Csd/+csRu+2W/dtVU/g8Wb484u67s07oaZGAtC8AAAAAAK2LADqUaRB99uzZ8Ytf/CJGjBgR%0A++67b1x11VWxdEO/FKDsfOpTn4ru3bsXjP8qLRNfRyl8/l5qvVDNCSecUO/6AAAAAAAAoLGlTtJn%0Anlm74HhdPfJIRPW1nrt0ybrO1sfPfpZ1q61NALp65+4UuG1I+DuFAz/3uYhPfrL+YfYUut1vv4gb%0Ab4xWI3X23WWXrKt1faSu3CmAeeihWWCU1AW9fZx//n7xwgv967TfY49l3curP47pvfrxj294QYbK%0AUkj3+9/PAusNcdllWSf1FOat7+IG6Sv0r3617l3rU+j5f/93/UHp2khd6j/1qYjvfjfatHPOyd6r%0Adf2pzJ13Ruy1V8Srr0azaunP/+LFEQcfXL8FONJCDkcemS0YAQAAAABA6yGADmWoXbt2uS0F0dP2%0A2GOPxcknn5zrin7OOefEpEmTSl0izSSFz9NzX90f//jH+M9//lPreZYtWxbf/va3C8Z32mmn2C/9%0AoqSWrrjiirWvz8pbGgcAAAAAAIDGkrqtpmB4ZU8/HfHccw2bt1iI/aijIvr2rftcN92UhVSr698/%0AC8Duv3/WTblTp+L7p67MhxwSMWVK3Y+9bFkWUPzDH2q+T69eETvumAWEU6fwzTarea7UDf3Pf45W%0AET5PwebZs4vf3rFj1j04fQU6cmTEwIE1z/XPf2aP//o6ALcFKSx79NE9Y9asblXG+/ZdneuSnDqJ%0Ap8B/9fdj5W7jlReMuP76bGGE6uHtoUMj9t47e26GDau5nv/5n/qHx3/wg4gzzshe08V07hyx3XZZ%0AZ/TUvT29P9vX8Murn/404vTTo9F06xax7bbZwhNjxkTss0/E8OHZa7aY9PhdeGHEL34RbdLPfx7x%0A618Xjg8enD2G6fn70Idqfv7efDPioIMiiqzRXxKlfv5XrYoYO7bwvZV/T6T3Zapp881rnuOOOyJ+%0A8pPGqQcAAAAAgOZRw/+GBlqzFDrPB3vz15N58+bFb3/729w2cuTIOPPMM+PYY4+NbumbKsrWV7/6%0A1bj88stzIfK8FStWxPHHHx8PPfRQVFRUbHCOL33pS/FqkeW9v/WtbzV6vQAAAAAAALQdp52WhXjz%0AUii6etfjFNQeNGjDc2266brLG2+cQrERV19d9T4pcP3739c/aPu3vxWOF+u2viGzZmVB18oh2+OO%0Aizj77CzsXf24N9yQhQlnzCi8Le331FMRHTrU/vhf+lIWBqyua9eIU07JAvy77lo45yuvZB16f/nL%0Aql2FUzfcFBpO4cgUimyJ0mM+fnzEkiWFt6Wg+Xe+k71m0munsmefzV43afGB6qHof/8767C8vtdU%0Auk9lzzwT8YUvVB1Lj/Xvfhet0n/9V+qAnr1Q2rVbE/vu+04cdtjrccopO0a/fn2rdE++5pqI//7v%0AwgUArrsue0zSY59ef/nHOS3s8I1vZM9b5fd3PiCcOp7/8Y+FNZ11VsRLL9UcLi4mvceKrMke6WcX%0Aqdt9Os8UWq7+84r0ukr7fu97hZ9d6b2S9jnppKizdO5psYR07LQgRVoYodj5pPdh6iT/pz9FXHtt%0AYWfqr30tqyHN0Va8/HL2mspLj1t6TaTP6rSoRmXpMzW9LtNracGCwtdY+py+5ZZodi3t+U+v74ce%0AWnc9fdan9+ZHPxrRo0fhvxM//nFWU/XPzDRP+jcrLSgBAAAAAEDLpwM6lKHK3c8rh9Erjz/55JNx%0A2mmn5bqif/7zn49n0rfclKUtttgivpa+Vazm6aefjsMOOyxmpW/Ea7By5co499xz4/dFfjGx//77%0Ax9HpFxgAAAAAAABQTylUmgLX+a1Yl+QUzq18n5q26gHVFDisLgX0UhC2Pq66qjC8nDq/pnBfXaWu%0Az/kQbjrnFLJPIcjq4fOkT58sBPnCCxEf+1jh7Skg/bOf1f7YKURfLDCdOn5Pnhzx299G7LFH8UD7%0A1ltnwcJ0zC23rHpbemxSsDB1ym2JUjfq6gHh5BOfyMLK6fVSPXyef/1dcknW+Tc9F9Wl226/vebj%0AVn+dbr998W7zG3p9t1Qp/JpUVKyI73zn33Heec/ENtvMywW3K+vePXsdP/xw8cc5vYZTQDjfUf7D%0AH474z38ivvKVwvd2kl5/KeCdXo/FAsj33Vf7c3j99WwxjOo22STi3nsjbrst4uCDC8PnSTqX9NpJ%0AtRZ7f6ZFJd56q/a1pPfhX/6Sdd5OC2h8+tPr77SeFo1IXebT59Pjjxd2oF6+vHiwvpylxyG/Pn96%0Az6bg9G9+Uxg+T9LiJuk1lj5fd9ut8PZbb43461+bvuaW/vznw+epjtRd/oknIo48sjB8nv93Ir03%0A06Id1aV6Lrus4fUAAAAAANA8BNChTHT5v19i5LudV++AXtP4ggUL4g9/+EOuI/oee+wRl156aSxa%0AtKhk50HT+OY3vxl7piWoq7n//vtj+PDh8YMf/CCef/75WLJkSa47+uuvv557Ley0007xy9S+oJo+%0AffrElVdeGaU0evToKosrFNsefPDBgv1S3Rva78LUPgIAAAAAAIBWbZ99InbaqepY6nBbuTNuXRQL%0AzaVAbUOkr25T8Dx1fq9NR9y//714GPm7342YM2fDcyxcWLzmj3wkCwZXD5XXJHU5LxYkTsH0VGNL%0Ak8LjN99cOD56dMSNNxYPlle3//4R//hH8RBy6ihfvdNvW9Kx45r49rcfj113nbnB+6ZFG37yk8Lx%0A9PzkQ66pW3MKfvfrt+Fjp7XYU1i9urp8nZ2C79W7Xw8YkHWvT+He2ujZM1uIYL/9Ct9zF11UuzmG%0ADYt48sms43vHjlGv8PIDDxS+nv/5zywg39akcHZ6Toq9PqrbbLOIO+/MnoPqvvzltHh/NLnW8Pyn%0AUPm559buvmlRh898pnC8xD81AQAAAACgDgTQoUx8/etfz4WJx48fH507dy4InNemK3rqgn7WWWfF%0AoEGD4vTTT891Sac8pNfETTfdFEOHDi24bfbs2fHtb387dt555+jWrVvuvsOGDYszzzwzJqcWB9VU%0AVFTEjTfemOusDgAAAAAAAC1ZsS7oxbqy1qbLc+qQWz3ceOKJ0SAnnRQxblzt75/Czym816lT1fHU%0ANfrPf65diH7u3MKgbQr/Fus+vz6pK3WxUH6R9a1L7te/LhxLHblT1+D0PNbW3ntHXHBB4firr0bc%0AcUe0WeeeuzS2374WKyD8n/S+qSlc3rlzxLXX1u15Oe+8wrG0QEJtPPNMFnav7m9/iyjy9fp6pfdl%0Aqj29tipL79n58ze8f/Wu8fWRak4LUlSWfj6S6mprvv71bCGS2kqfhZdfXjj+zjtZkL2ptfTn/5hj%0AIk49tW77fOc7hWPTp0e88UbD6wEAAAAAoOkJoEMZSR2hr7322pg2bVpcfPHFsd122623+3lN44sX%0AL44//vGPsffee+dCyb/97W9jfm2+DaVFGzJkSK4j+K677lrvOfr37x933nlnHHDAAY1aGwAAAAAA%0AADSFE07IOhNXltbhfv75us1TLLR+1FFZV/L6SoHvH/+47vtts039gvWpg+8vflE4nsKKtek0XcyR%0ARxZ2mX/kkYhXXokWI4VHb721eOfsFKKvq9TtvFiX5N/8JtqkFLb+/OeX1mmf1N35E58oflvq/pxe%0A43WR5qq+KMPbb6fF2De8b7Hu5MceG7HvvlEvQ4ZEnHJK1bFFiyL++tdoNscfX9hBO3Vzb0sGDYo4%0A//y67zd6dMQnP9k4C5eUSlM8/+knRdWD7bWx1VYRxX6iMmFCw+oBAAAAAKB5CKBDGerbt2+ce+65%0A8cILL8Sjjz4aJ510Uq5r9fq6n9c0PmnSpDjnnHNi8ODBcfLJJ+fmo/XabLPN4rHHHotvfvOb0bUO%0AS8an18QxxxwTzz33XOy///5NWiMAAAAAAAA0lh49Ij7zmcLxP/yh9nOktbqLhUfPPLNhtR12WMQm%0Am9Rv32JdaCdPjnj99Zr3SV/1Tp1adSyF808+ORoc8q9v9+nmkLpbr1pVdax9+7p38s1LQefqAePk%0AX/+KWL482pyxYyM22ihb/L4uqi9ckFef12P66nvrrQvH//Of9e+3bFnE3/9eOH7OOdEgxT5zmvM9%0AkRbG+NCHChfe+L8eBW3CccdFVFTUb99inw3pcyS9XlqDpnj+Uyf54cPrt+/uuxeOtaRFSgAAAAAA%0AqFm19U6BcpO6mKftV7/6VVx99dVx+eWXx7PPPlunjuhpW7JkSVx11VW5bfjw4XHGGWfEZz7zmVzY%0AndYlBc9/8IMfxBe/+MX405/+FLfeems8/fTTsazat6Xt27eP7bbbLj7+8Y/HKaeckrvcUGkRg7Q1%0Aht/97nexYMGCaAqb1qfVAQAAAAAAAC1S6hb+u99VHbvmmqzzcbduG97/qqsiliypOrb99hEf+UjD%0A6jrmmPrvm8K7KQw4ZUphyLB68DDvoYcKxw49NAvvNkSxTtGPPVY8pF0KxTr/7rdfxODBDesw/M1v%0AVh1LX7emr+L32ivalPp2Ct9ii8Kx1LW5vo/flltGvPRS4eIR65PeL9VDxalz9t57R4Okjs+pM/zi%0AxVXfE81pwICqAfx587KO8BtvHG1CQz5fP/7xiF69Iir/HGHFiuz9PWpUtAqN/fzX932e74Je3Ybe%0AmwAAAAAAtAwC6NBG9OzZM84666zc9swzz8Sll14af/nLX2LhwoW52/OB8yQfRK9pfPLkyXHeeefF%0AN77xjRg7dmycdtppMXr06GY9Hxquf//+cf755+e2VatWxdSpU2PevHm5y7169cp1S69Ll/Tmtn36%0AVQ8AAAAAAFDWli9fHtOnT88tSpv/XivvnXfeyY0PHjw4OnfuXLIaafl22CELiz/ySNXw23XX1S4k%0AfemlhWNnnNHwukaObPj+xQLo48fXPoC+xx7RYCn4W93zz0eL8fjjhWMNDYmn8PTAgRHvvlsYdm9r%0AAfT6rmPes2fxx7U2i0LUdr4NhVyLvSdSt+ZKP5OolxSkT2uev/zyurHXXov44IO6n9+cORH/+EfE%0AxInZ++rNNyPSP4cpHJ3mq4sUQm4LAfROnSJ22aVh+++8c2HX+vT52twB9Jby/Dfk5xkpzF+dADoA%0AAAAAQOsggA5t0G677RaXXHJJXHzxxXHdddfluqI//n/futelK/rSpUtzIfa0bbXVVnH66afnultv%0A3Ba+sSwzHTp0iC2L/TIEAAAAAACghFasWBFvvvlmLFmyJBYtWlTltmnTpsWcOXNyi+4KoFObLuiV%0AA+j5YPmGAugpUDxpUtWxtIbziSc2rJ4UyBs6tGFzpIBk6s5e2euv13z/F14oHFu1qnhAuy5SZ+Bi%0AocmW4q23ineobqg0x513Vh17++1oc/r2rd9+xdZCr+9cNc23dOn69yn2nkidyxv6nsiHmIu9L2ob%0AQE+fV//v/0X885/F32P1kQLIbcHw4REN/c+CYgH09X2+NraW9vw35L1ZUVH39yYAAAAAAC2DADq0%0AYd26dYtTTjklt7344ou5ruhXX311zJ07t85d0V955ZX42te+Ft/61rfiiCOOyIXRP/rRjzbr+QAA%0AAAAAAAAUc9RREeeeGzFz5rqxJ57IOsrutFPdup8ffXREnz4Nq2eTTaLBUgfuugQMi4XCv/a1htdR%0A22OVwurVWafg6gYNavjcgwcXjv3fV+1tSn07ljf1XEmlnzkUNXt24dj112dbU70vUmf09UlrrXzh%0AC9niEhuqv64WL442odhnY2PM0RwB/pb6/KeFGRpTY58bAAAAAABNo30TzQu0MiNGjIhf/vKXMX36%0A9Ljqqqti//33L9oBPW3rG1++fHn87W9/i4MPPjiGDRsWP/rRj+Ldd98t8dkBAAAAAAAAbVnqhlus%0A23mxgHne/PkRf/1r4fiZZza8ntQBvSnmqCkAnUKNy5dHs0mPXUuQAqPFgo6N8fhvtFHhWFsMoLdm%0Azb1QwobeF2mxhIMPjvjzn5smoNtWQr/N/fnaWDz/AAAAAAC0NDqgA1V06dIljj/++Nz26quvxmWX%0AXRZXXnllvP/++7nb82HzYl3Rq4+/8cYbuY7oF1xwQRx22GFxxhln5ILplTuoAwAAAAAAADSHFBy/%0A6KKsK3beNddkYxUVhfe/+uqIDz6oOjZiRMSHP9zwWoodrzHmqF5vc3burazyY1xKS5Y07+PfVjpM%0Al4vmfl+sWrX+2z/72YjHHit+W8+eEaNGRey2W8Rmm0UMHpx1jO/aNf3Oo/D+n/98xLPPRpvU3J+v%0AjcXzDwAAAABASyOADtRoq622ip/85Cfxwx/+MG655Za4/PLL45577onVq1dXCZwn1TuiVx5fuXJl%0Abv+0bbbZZnHqqafGKaecEkOGDCnJeQEAAAAAAABtz9ChEYccEnHHHVUDqNdfH3HyyYX3v+yywrEz%0AzmicWlJH8oZauLB2XbmTjm301yE1dUIu9tg15eNPy9SS3hd33x1x002F41tsEfGDH0Qcc0xE5861%0Any+Fk9uq5v58bQyefwAAAAAAWqL2pS4AaPk6duwY48aNizvvvDNef/31XFfzwYMH58Ll1YPn+bGa%0Axt9+++248MILY8stt4xPfvKTcdttt+UC7QAAAAAAAABN7ayzCscuvbRw7IknIiZOLOyIe+KJjVPH%0AggVNM0fv3nULYqcwfvpqtym2liB1DS4WMm6Mx3/+/MKxvn0bPi/Np9j74vzzm+49MXp0zbX8+teF%0AYyNGREyYEHHCCXULHydz50ab1dyfr43B8w8AAAAAQEskgA7Uyeabbx7f+9734q233opbb701Dj/8%0A8Gjfvv3agHn17ufVg+j5MPqqVaviH//4Rxx55JG5OVMo/Z133inhmQEAAAAAAADl7hOfyDrKVvbv%0Af0e88MKGQ+lHH914AcT01eiKFQ2b4403ah+ATt1wi902e3aUvWLP2euvN3ze114rHOvTp+Hz0nw2%0A26xlvCc++CDivvsKxy+/PKJfv/rNOWtWtFnFPhsbY46mWmDC8w8AAAAAQEslgA7USwqdH3bYYXHL%0ALbfkupp///vfj6FDhxaE0JMNdUWfPn16bv8PfehDMX78+Hj66adLdFYAAAAAAABAOWvfPuKMMwrH%0AKwfOU+fb668vvM+ZZzZeHcuXR0ye3LA5qndoz3fMrcn22xeOvfVWlL1i5/3ssw2bM331XezxL3Ys%0AWq6W8p546aWIJUuqjm21VcSoUfWbb9q0iPffjzbrzTcb3gW9rp+vDeH5BwAAAACgpRJABxps0KBB%0Aceihh8ZBBx0UHTp0yI1VD6HXpiv6ypUr44Ybboi99torPvGJT8Rzzz3XrOcBAAAAAAAAlFYNXzM2%0AqlNPjejUqerYVVetCwBec03E4sVVb99hh4h99mncOh5+uP77rlqVdW6vbs89a95n770Lx/71ryh7%0Axc77wQcbNmdaU33hwtodi5ar2PP12GPZAhHN6b33Cse22640ny3lIP0kpSGPwdy5ES++WLfP14bw%0A/AMAAAAA0FIJoAP1tmjRorj00ktj5MiRsfvuu8dll10Wq1evrhIyr6569/OauqLfddddsccee8QZ%0AZ5wR8+bNa+YzAwAAAAAAAEqhS5fCsRUrGvcYm2wSMXZs1bH0leRf/1rYDT2vWNf0hrr22vrve++9%0AhaHFFN5fX0DysMMKxx55pPw75RZbOCCFSxuyHvqf/1w41q9fxDbb1H9Omt8BB0R061Z17IMPIv75%0Az+atY/78wrEePeo/3//+b4PKKQsN+XxN/xZU/3dno40ihg+PJuH5BwAAAACgpRJAB+rsiSeeiNNO%0AOy0GDx4cZ511VkyYMKEgUF5Z9U7nxcaKBdFTmP1///d/Y+edd47HH3+82c8TAAAAAAAAaF49exaO%0AVe9G3hjOOqtwLAXPn3yyMJhcURHxmc80fg2p0/KECfXb99e/Lhz76EezEHRNPvKRiKFDq44tWxbx%0Ak59EWRszJqJ378Lxn/+8fvPNnBlx9dWF40cdVb/5KJ303i72vH3ve81bRwo3Vzd9ev3mevbZbIGK%0Atu7vf494552677d6dcTvflc4fswx2SIfTcHzDwAAAABASyWADtTK/Pnz4ze/+U0uDL7PPvvEn/70%0Ap1wH9GKB8rzK1/Mh89TVfLPNNltv9/O0VR6bOnVqHHjggXH33XeX6OwBAAAAAACA5tCnT+HYm282%0A/nH23z9i++0LA+Ff+Urx4GGxAHNjOOec9F1q3fZJ3Zn/8Y+6d2lv3z7i3HMLx3/zm4gHH4yy1b17%0AxCmnFI5fdVX2nNfV+edHzJtXOH722fWrj9L60pcKg8VpYYj/+Z/mq2Hw4MKxtEZ/sdfZ+qQFJU46%0AqdHKatWWLIn46lfrvl9aiOT55+v++doQnn8AAAAAAFoqAXRgvR5++OE48cQTc93Ov/jFL8akSZMK%0AQuLr62Ketu7du8fpp5+e65T+5JNPxhtvvBF33XVXHH300dGpU6eC/ZLqY0uXLo1jjz02pk2bVsJH%0AAwAAAAAAAGhK1UPhyb//3TTHKtYF/eGHC8fOPDOaTE2h95q88krxgOEWW0QccUTtznnbbauOLV8e%0A8alPRTz6aDRY6tr7+99Hi/OFL0R06lR1LH0lnRYXqMsCB7/6VcQVVxSOf+xjESNGNLxOmt8uu0Sc%0AfHLh+Le+VbwTdl198EH2npg/v+b77LRTYRfsFCb+7ndrf5z0Pj7++IhJk+pfa7m57rqIX/+69vdP%0A/9Z8+cuF43vvHbHHHtFkPP8AAAAAALRUAuhAgVmzZsXPfvaz2G677WL06NFxzTXXxJIlS2oMilcO%0Ao1ce22mnneJ3v/tdTJ8+Pf7whz/Errvuunb/gw46KK6//vpcoPzHP/5xDB06tMYAe96CBQvinNQC%0AAAAAAAAAAChLu+9eOPbHP0a8807jH+vEE7Pu2Ouz445Z+LCxVe64fPHFEZ//fMTixevfJ3UpHzMm%0A4v33C29LQdnqAeti0n1S5+/q9507N+sK/+1vZ5frIgUl77gjCz9uuWXEL38ZLc6HPhRx4YWF42n9%0A8wMOiHjooQ2HO7/zneId5Hv0aJygMqXz859nizhUln6qkBYuOOqoiFdfrdt8ad8nn8w6cG+6afb+%0ATh25a9KhQ8RhhxWO/+IXET/+cTbf+qT6Djkk4sYbq87ZVlX+fP3iFyO+972IlSvXv0967A49NFsw%0AoLKOHSMuuSSalOcfAAAAAICWqmOpCwBajnvvvTcuu+yyuOWWW2LFihVVwt/5cHlSLIieH+/atWsc%0Ac8wx8bnPfS5GjRq1wWP269cvzj///PjKV74S1113XfzgBz+IKVOmVJk3f6w0f6rtzTffjC3TLxcA%0AAAAAAACAspJCeF27Rixdum5s1qyInXeO+MxnIvbaK2LgwIiKisJ9U9AzbbXVq1fEccdFXHZZzfc5%0A44xoEvvskwXOn3suu546JP/jHxGnnhpx+OERm2+eBZtnzIh45pmIa66J+PvfiwcR0zl84hO1P/bI%0AkRH/+79ZJ/XK861aFfGDH2SB+KOPzgLp6b4DBkT07p3dnro4z5sX8Z//RDz/fMSECel75ohFi6LF%0A+/rXI+68M+KRR6qOpw7oo0dHHHlkxKc/nXU6Tq+x9BqcOjXbJy2CkM65mBS4HzasWU6BJpK6T99+%0Ae8S++2av78pSqPemm7KAb+p0nxak2GyziD59snByek+kLb2OUvfpiRMj7r47Yvr0utXwzW9G/OUv%0AEatXVx3/xjey43/ucxH77RcxZEgWsH733exY6XMh7ZcWSchL7900z8MPR5t0xBERTz2VLTCRPuMu%0AuCDi+usjTjkl4uCDs38nunTJnqPHHov485+zz7Fizj8/61De1Dz/AAAAAAC0RALo0Ma9++678ac/%0A/Skuv/zyXLC7esC8smLj+bHhw4fHGWecESeffHL0Tr8+qKP27dvHcccdlwuvp47oF1Zafj7fYT1/%0AOQXVv55+HQAAAAAAAACUlRTqTEHz6qHwOXM23Fk7hQyLdblen7POqjmA3q1bVktTSMHVa6/Nwqwp%0AvJq8/XZ2DmmrrV13jfjDH+p+/HRe6ave006LWLGi6m2pA/CVV2ZbOWnfPuJvf8vC5lOmVL0tPRYp%0AyJm2ukgdrlOoldZvhx0i7r8/W8whhXurvz7SQgRpayrbbRfx3/+dLQJRXQpTp602Uif39NmSFqZo%0AywsKpEU7Djpo3efbSy9FfOUr2VZbadGB7343moXnHwAAAACAlqh9qQsAml8Kcd9xxx3xqU99Kjbf%0AfPP41re+FW+88UZuPB/2rhz4LtbxPI116tQpjj322PjXv/4VL730Upx77rn1Cp9X1rFjx1w9V111%0AVZUO7JU9lpagBgAAAAAAAMrSz34Wsc02zXOsFOBOXdWLOeaYLMjYlIHD1HW5vl+xpvB66tqbOqXX%0Ax4knRjz0UMRWW0Wj6tQpWqxNNsm6Ah94YMMXEEid4v/f/2usymgJ0ufBhAlZp/PGlH5m0aHDhu/3%0Ave9l78v6Sp+b6TNh8OD6z1EuUhfw667LOp3Xt4t6WpAivdebi+cfAAAAAICWRgAd2pCpU6fmOotv%0AscUWcfjhh8ett94aK1eurBI6rx48Lza25ZZbxo9+9KPcfH/5y19i//TNXSP79Kc/HUcccUSV7ufp%0Ab7r+4osvNvrxAAAAAAAAgJahZ8+Ixx9P3xlmXaubWuqCXsyZZzb9sT/ykYgnn8z+1lYKVH7jGxEP%0APhjRt2/Djj9qVMQLL0T89KcRQ4bUf570PO23X8Tll0c8+mi0aBtvHHHPPRG/+13EwIF13/+AAyKe%0AfjriS19qiuootRTeveuuiJtuithtt4bNNXx41tH6zTcj+vff8P3TTyOuvDLi5z+P6N69bu+/M87I%0APksae0GJ1mzs2GzBidTdvrZ69coWl0jh865do1l5/gEAAAAAaGmacZ1WoBRWrVqVC5pfdtllcc89%0A98Tq1aurdBbPh7uTYp3O8+MdOnSIww47LD73uc/FwQcf3Cy1n3rqqXHLLbcUjM+ZM6dZjg8AAAAA%0AAACURp8+Eddem3WYvv76LPA7aVLEzJkRixZFfPBB4x2r2NePO+2UhbObw9ZbZyHJFIpO4cPUwfa9%0A96reJ319mzqmH3lkxOc+F7HZZo13/BRo//KXI774xYi774649daIxx6LmDw5YuXK4vukMG0K1+68%0Ac9ZNfPTo7DlrLVJgMy08cMopWdA4bY88EvHuu4X3TZ2rR4yIGDMm4vjjI3bfvWHHTosGVP/KPb3e%0AWoMUpC6mPl/hp9dMpZ8uNNgVV2RbY/nUp7Itffak18dDD0U891zE4sXF79+jR8S222avlbSGf3q9%0AbLFF/Y597rkRn/lMtkjC7bdnXdlXrap6n06dstfNIYek31ZEDB1a9fb0fj7qqMLPmtq48MJsKwcj%0AR0ZMnJgFyq+5JuKBByLmzi38PNh11+zxOu20bJGK+mqM13Spn//0GDWmk0/ONgAAAAAAWh8BdChT%0Ar7/+ei50fsUVV8T7779fEDCvrNh4fmzTTTeN0047LbcNTkt9N6OR6ZvAIhYuXNisdQAAAAAAAACl%0AsemmWTi6KaWu3dWlbrLN7aCDsi2ZNSsLQy9ZknXCTUHWunTErY+OHSM+8YlsS1Lgcfr0LKy5bFnW%0ADTh1B05B8/S3HKTw/ac/nW3J/PkR06ZlCxyk4PlGG2Vh/xT2bCwpNPrPfzbefDStPfbItrz084u0%0AEEZ6b6b3TM+e2eukIaHlYvr1i/j2t7MtHSstSpGC/iksnX9dpuPXJIXnyaTHbNy4bEvSZ2t6DtPn%0AWnr+0udrc3c73xDPPwAAAAAALYEAOpSRFStWxE033ZQLnj/wwAO5EPmGup0XG2/fvn2uy3nqdp66%0AnqfrpdA/LZtfqa58nZVrBwAAAAAAAKiv1PX6pZeqjnXrFnHCCVFSKcza2IHWukoB7BRybMxu6y1d%0ACnamDWoyYEC2NaeKiogtt8w2Gm7gwGxrLTz/AAAAAACUigA6lIkbb7wxzjrrrJg9e3a9u50PGDAg%0ATjnllDjjjDNiyxbwzVUKvnfo0CFWr15dcB4AAAAAAAAADfX73xeOpW7YQsgAAAAAAABAWyaADmXi%0AhRdeiFmzZtW523lywAEH5Lqdf+pTn4qOHX0sAAAAAAAAAOXvrbci/vrXwvH/+q9SVAMAAAAAAADQ%0AckiaQpkpFjAvNta3b9846aST4swzz4xtttmmBJUCAAAAAAAAlM63vhWxcmXVsY98JGKXXUpVEQAA%0AAAAAAEDLIIAOZWh9wfO999471+38mGOOiS5dukRLl+qu3MEdAAAAAAAAoKGuvDLi6qsLx7/znVJU%0AAwAAAAAAANCyCKBDGcoHz/PB7V69esUJJ5yQ63a+4447RmuysnrLAQAAAAAAAIBaeumliAULssuL%0AF0e88UbEDTdE3H134X333z/ioIOavUQAAAAAAACAFkcAHcpQPni+22675bqdH3fccdGtW7dSlwUA%0AAAAAAADQrD7/+YgHH9zw/bp2jbjkkuaoqO15551sa07DhkX07x9lIy2ikBZTaE7p8UuPI9RmgY/m%0AsuuuEV26NO8xAQAAAACgrRJAhzJTUVER48ePzwXP99hjj1KXAwAAAAAAANDi/eY3EcOHl7qK8nT5%0A5RHf/W7zHvNPf4o4+eQoG888E3HAAc17zJNOirjiiuY9JuW5wEdjeuONiC23bN5jAgAAAABAWyWA%0ADmVi2LBh8atf/SpOPPHE6NWrV6nLAQAAAAAAAGjxevSI+PWvyyusDAAAAAAAANBQAuhQJk444YRS%0AlwAAAAAAAADQonXsGNG7d8T220ccfHDEqadGbLJJqasCAAAAAAAAaFkE0AEAAAAAAABokbp06RLb%0Ab799zJ8/P7dVttVWW8VGG22Uuw/U5IEHSl1BxOjREWvWlLoKgPJz8snZBgAAAAAAND4BdAAAAAAA%0AAABapI4dO8aAAQNyfysqKqrc1q9fv+jbt2/JagNq58ILs436s4gBLVFLWOADAAAAAABoOu2bcG4A%0AAAAAAAAAAAAAAAAAAABaEQF0AAAAAAAAAAAAAAAAAAAAcgTQAQAAAAAAAAAAAAAAAAAAyOmY/QHa%0AumnTpsWLL74YU6dOjRkzZsTcuXNj6dKlsXz58ujcuXN07do1+vTpE4MGDYrNNtssRowYEUOGDCl1%0A2QAAAAAAAAAAAAAAAAAANCIBdGjDgfObbrop7r///nj44YdzgfO66t27d+y7774xZsyYGDt2rEA6%0AAAAAAAAAAAAAAAAAAEAr177UBQDN6+abb44DDzwwtthiizj33HPj1ltvjTlz5sSaNWvqvKXQ+m23%0A3ZabJ813wAEH5OYHAAAAAAAAAAAAAAAAAKB1EkCHNuKOO+6I7bffPsaNGxcPPvhgrF69em2QvF27%0AdvXe8nOk+R566KHc/CNGjMgdDwAAAAAAAAAAAAAAAACA1kUAHcrc7NmzY+zYsXH44YfHlClTiobO%0Ak/p0QE+KhdEnT56cO14Ko6fjAwAAAAAAAAAAAAAAAADQOgigQxmbMGFC7LTTTnHLLbcUBMaT6mHy%0Ayrevb8vbUBj95ptvjp133jlXBwAAAAAAAAAAAAAAAAAALZ8AOpSpf/7znzF69OiYMWNGlY7n6wuN%0A16Ybem32yd8nXZ4+fXrsv//+cffdd5fssQAAAAAAAAAAAAAAAAAAoHY61vJ+QCvy8MMPx7hx42LJ%0AkiVVAuJ51buYV7bpppvGoEGDolevXrmte/fusXjx4liwYEFuS4H2d955p8o+xbqiVx7/4IMPYuzY%0AsbkQ+j777NNEZw0AAAAAAAAAAAAAAAAAQEMJoEOZeffdd+Poo4/eYPg8P7bLLrvE+PHjY88994yd%0Ad945+vTps8FjzJ07NyZOnBhPPPFEXHfddbnL+bnznc/zx8iPpRB6CsU/99xzsckmmzTJuQMAAAAA%0A8P/Zuxcou8ryfsDv3DKZJAzJ5GJIQkiESCDhbgBFARNFlgioWEBtvVCvLSK2FETUP2gV0KW1ULFa%0ALWC1LmpFUASCJHITgUgEgoRbSAi5AEkm90wmmct/fft0mJnMBCZzO2fOPM9ae+19vr33t99PXUcW%0Ae37nBSguDQ0NUVtbGxs3bszef7W1bt267HxNTU2Ul3v1DQAAAAAAAAC9xVt4KDIf//jH4+WXX+4Q%0ANG/7Of0Bzqc+9an4+7//+5g+ffoePyOF1E888cRsu+iii+LJJ5+Mq6++On74wx9GY2NjpyH0JNX1%0AyU9+Mm6++eZeXDEAAAAAAADFqr6+Pp544oksfL5hw4Z255599tmoqqqKWbNmCaADAAAAAAAAQC8q%0A7c3JgPyaO3du3Hrrra8aPp8zZ07WsTwFxrsTPu9Mmud73/te/PnPf85C6W1D5y3PbQml33LLLTFv%0A3rxeeS4AAAAAAAAAAAAAAAAAAL1LAB2KyJVXXvnKcdvweTpO2yWXXBK/+93v4qCDDuqT58+cOTPm%0Az58fX/jCFzqE0Nu64oor+uT5AAAAAAAAAAAAAAAAAAD0jAA6FIklS5bEXXfd9UrgPGk5TvuvfOUr%0A8bWvfa1favnGN74RF198cbsQetsu6CmkvnTp0n6pBQAAAAAAAAAAAAAAAACArhNAhyLx29/+tt3n%0AtuHzk046KS699NJ+refrX/96vP3tb99tJ/Rd6wUAAAAAAAAAAAAAAAAAIP8E0KFI3Hvvva8ctw18%0Al5WVxfe+97281HT11VdHaWnua2bXEPof/vCHvNQEAAAAAAAAAAAAAAAAAMDuCaBDkVi8eHG7kHdL%0A5/F3v/vd8frXvz4vNR144IFxyimnZLW0lT4/8cQTeakJAAAAAAAAAAAAAAAAAIDdE0CHIrF69epO%0Ax9/73vf2ey2v9vyWkPzu6gUAAAAAAAAAAAAAAAAAIH8E0KFIbN68udPxo48+ut9r6crzt27d2u+1%0AAAAAAAAAAAAAAAAAAADw6gTQoUhUVFR0Oj5lypTIp/3226/T8fLy8n6vBQAAAAAAAAAAAAAAAACA%0AVyeADkWiurq6w1hJSUlUVlZGPlVVVXW5XgAAAAAAAAAAAAAAAAAA8ksAHYrExIkTo7m5ud1Y+lxf%0AX5+3mpK6urp2n1tqTPUCAAAAAAAAAAAAAAAAAFBYBNChSMyYMaPT8WXLlkU+Pf/88512Zt9dvQAA%0AAAAAAAAAAAAAAAAA5I8AOhSJY489ttPxhx56qN9r6crzd1cvAAAAAAAAAAAAAAAAAAD5I4AOReLU%0AU0/tdPxXv/pVv9fyWs9PHdB3Vy8AAAAAAAAAAAAAAAAAAPkjgA5FYtKkSTF79uxobm5+JeSdjm+5%0A5ZZ47rnn8lLT008/Hb/97W+zWpJUTzp+xzveEePHj89LTQAAAAAAAAAAAAAAAAAA7J4AOhSRL3zh%0ACx3GGhsb49xzz81LPem5TU1NHcYvvvjivNQDAAAAAAAAAAAAAAAAAMCrE0CHIvL2t789zjjjjA5d%0A0OfOnRuXXXZZv9by5S9/Oe68884O3c/POuusOP744/u1FgAAAAAAAAAAAAAAAAAAukYAHYrMNddc%0AE5MmTXrlc0sI/atf/Wpceuml/VLDl770pfj617/+Svi8xX777Rf/9m//1i81AAAAAAAAAAAAAAAA%0AAACw5wTQociMHTs2br/99hg1alSHEPrXvva1OPnkk+Ppp5/uk2cvXrw43vGOd8Tll1/ebjw9e8yY%0AMVldNTU1ffJsAAAAAAAAAAAAAAAAAAB6TgAditDBBx8c9913X0ydOjULf7cNod9xxx1xyCGHxOc/%0A//l45plneuV5KdB+3nnnxeGHHx7z58/PntPS/TwdT5s2Lf7whz/EG97whl55HgAAAAAAAAAAAAAA%0AAAAAfUMAHYrU9OnTY8GCBfGBD3ygXQg92blzZ1x11VXZNbNmzYpvfetbcc8998TGjRu7NHe6Ll3/%0AzW9+M974xjfGQQcdFN/73veyeVvC5y3P/Ju/+Zt46KGHshA6AAAAAAAAAAAAAAAAAACFrTzfBQC9%0A55xzzukwVllZGVOmTIlly5ZlwfC2ncmThx9+OBYuXPjK9fvuu29MmDAh9tprr6iuro5hw4bFtm3b%0AYtOmTbF58+ZYtWpVvPDCC69c3zJP0nbudJw6sJeVlWXd1ntTmvvHP/5xr84JAAAAAAAAAAAAAAAA%0AAIAAOhSV66677pUQeGfadkJvGxZvGyJfvnx5u4D57uZoq+0zW86n/dKlS7OtN7WE2wXQAQAAAAAA%0AAAAAAAAAAAB6nwA6FKHOQuK7O99ZYP3V7t+T61+rDgAAAAAAAAAAAAAAAAAACosAOhShnoTE23ZH%0A352uBstfa57uEGoHAAAAAAAAAAAAAAAAAOg7AuhQhHoS0u7NgHdvh8X7ItAOAAAAAAAAAAAAAAAA%0AAEArAXQoQoLaAAAAAAAAAAAAAAAAAAB0hwA6FJne7joOAAAAAAAAAAAAAAAAAMDgIYAOReTaa6/N%0AdwkAAAAAAAAAAAAAAAAAAAxgAuhQRD7ykY/kuwQAAAAAAADoNRUVFTFlypTYtGlTrFu3rt25iRMn%0ARnV1dXYNAAAAAAAAANB7BNABAAAAAAAAKEhDhgzJAui1tbWxdOnSducmTZoUNTU1easNAAAAAAAA%0AAIpVab4LAAAAAAAAAAAAAAAAAAAAoDAIoAMAAAAAAAAAAAAAAAAAAJARQAcAAAAAAAAAAAAAAAAA%0AACBTntsBAAAAAAAAAL2huTmisTG3lZXltpKSfFcFAAAAAAAAAF0jgA4AAAAAAAAA3dDUFLFmTcTq%0A1RGrVuX2L78csWNHLoTeIoXPhwyJGDcuYp99IiZMyG1jxkSUluZzBQAAAAAAAADQkQA6AAAAAAAA%0AAHRR6mr+5JMRCxdGLF8esXPna9+Twuj19REvvJDbWlRUREyeHHHkkRHTp+c6pQMAAAAAAABAvgmg%0AAwAAAAAAAMBr2LQp4uGHc9uWLbu/rq4uF0pP3dHTljqcpy2Fzauq2l+brluyJLeNGBFx1FG5rbq6%0Az5cDAAAAAAAAALslgA4AAAAAAAAAu7F2bcS8eRFPPZULlLe1fXsumL55c25LwfSGht3PVV6eC5rv%0AtVduS0HzoUNz59K9d98dce+9EQceGDFnTsSYMX27NgAAAAAAAADojAA6FJE3vOEN0bDLX7SUlJTE%0AktQyAQAAAAAAAOiyFDZ/4IGI+fPbh8qbmyPWrIlYtSpiw4Y9mzPNk+5pe9/IkRETJ+bC5iUluecu%0AXhzxzDMRs2dHHHtsroM6AAAAAAAAAPQXAXQoIkuXLo2mpqZoTn/10iaADgAAAAAAAOxZ1/ObbopY%0AsaJ1rL4+YvXqXPB8x47O7xsyJNfZPHU1LyvLBcrTq7vGxly39NQlfdd7WwLp6d4JEyL22SeisjIX%0AVr/jjlwY/fTTdUMHAAAAAAAAoP8IoEMRagmdtw2iAwAAAAAAAK8uvV5LXc/nzWvtep7GUhB96dJc%0Ad/K2qqoiXve6XOg8bSlE/lpSAD0F0dP20ksRdXWt48uWRSxfHjF1asSkSbkA+wsvRPz7v0fMmZPr%0Ahu73pwEAAAAAAADoawLoAAAAAAAAABSkpqamqKuri23btsXOnTvbnUtjlZWVUVVVFaWlpb3wrIhb%0AbolYuLDtMyKeeipi48bWsRQAHz06YuLEiJEj9zwQnkLq6f607bdfrvv5ypUR69blwu6pjiVLcl3Y%0ADzwwYtiwXBh+7tyINWsi3v3uiF5YLgAAAAAAAADslgA6AAAAAAAAAAUphc8XLFiQ7demRHYbixYt%0AysLns2bNiuHDh/foOY2NETfeGPGXv7x61/MUOp88OaKyMnpFCq+PGpXb6utz3c9TGD1Jofc//al9%0AN/QUjk/Xve99EWVlvVMDAAAAAAAAAOxKAB0AAAAAAACAQSsFzNuGz9PnxYtz3cZbVFXlupGnjud9%0AJYXap02LGDs213W9rq61G/qmTREHHZTrfN5S5xln6IQOAAAAAAAAQN/wOhoAAAAAAACAQSl1Or/l%0AltZQd+qE/vjj7cPnqfv4G9/Yt+HzttJz0vPSc1ukelJdqb4k1ZvqTvUDAAAAAAAAQG8TQAcAAAAA%0AAABgUHrggYiFC3PHqdt4CnbX1uY+p+7ihxwSccABEWVl/VtXel56bnp+S5fzVFeqL9WZpLpT/QAA%0AAAAAAADQ2wTQAQAAAAAAABh01q6NmDcvd5w6iS9e3Bo+TwHwww6LGD06ryVmz091tATgU32pzpbO%0A56n+tA4AAAAAAAAA6E0C6AAAAAAAAAAMKqmL+E03RTQ05D6vWBGxZk3uOHUcP/TQiL33joKQ6kj1%0AtHRCT3WmepNU/803t3ZFBwAAAAAAAIDeIIAOAAAAAAAAwKDywAOtIe5t2yKWLm09N2NG4YTPW6R6%0AUl0tUr2p7uSFF3LrAQAAAAAAAIDeIoAOAAAAAAAAwKCxdm3E/Pm54+bmiCefbO0gPmlSxOjRUZBS%0AXam+JNX71FO5+pO0nrQuAAAAAAAAAOgNAugAAAAAAAAADBrz5kU0NOSOUxf0TZtyx1VVEVOnRkFL%0A9aU6k40bW7u4p/W0hOoBAAAAAAAAoKcE0AEAAAAAAAAYFFLYPHU8T+rrI5YubT134IERZWVR0FJ9%0Aqc4Wqf60jiStqyVMDwAAAAAAAAA9IYAOAAAAAAAAwKDw8MMRzc2549WrI5qacscTJ0aMHBkDQqoz%0A1Zuk+tM6Wo7T+gAAAAAAAACgpwTQAQAAAAAAACh6jY2tAe0UQl+1KndcUhIxeXIMKKneVHeSAugt%0Aofq0vrROAAAAAAAAAOgJAXQAAAAAAAAAit6TT0Zs2ZI7Xrs2YseO3PHo0RGVlTGgpHpT3Ul9fW49%0ASVpfWicAAAAAAAAA9IQAOgAAAAAAAABFb+HC1uOVK1uPJ06MAalt3W3X03adAAAAAAAAANAdAugA%0AAAAAAAAAFLWmpojly3PH27dHbNiQOx42LGLkyBiQUt1VVbnjtJ60riStM60XAAAAAAAAALpLAB0A%0AAAAAAACAorZmTcTOnbnjTZtax8eNiygpiQEp1Z3qb9GyrrTOtWvzVhYAAAAAAAAARUAAHQAAAAAA%0AAICitnp16/Hmza3He+0VA1p1defrWrUqL+UAAAAAAAAAUCQE0AEAAAAAAAAoam0D2cUUQB8xovV4%0Ay5bOA/cAAAAAAAAAsKcE0AEAAAAAAAAoam0D2S1B7SFDcttAVlnZugYd0AEAAAAAAADoLeW9NhNQ%0AsF7/+tdHoTn//PPjvPPOy3cZAAAAAAAADAIvv5zb19VFNDQUR/fzFmkd69bl1pXWV1UVsWZNvqsC%0AAAAAAAAAYCATQIci1dzc/Mp+2bJlUUhKSkpiw4YN+S4DAAAAAACAQSC9NtuxI3e8c2fr+NChURTa%0AriOtLwXQ6+tz6y4pyWdlAAAAAAAAAAxUAugwCKTAd6EF4wEAAAAAAKA/NDbmwthJU1PreFlZFIXS%0A0tbjlvWl9abjYlkjAAAAAAAAAP2rzatoAAAAAAAAACi+AHqLtgH0AvoN514LoLf9LeiGhryUAwAA%0AAAAAAEAR0AEdBoFC6TpeSJ3YAQAAAAAAGBzadgHfXVh7INtdqL7cXwMAAAAAAAAA0E1eOUORKtSw%0Ad6HWBQAAAAAAQPEG0NMrqhQ4bxtAb9sZvVgC6C3rS+ttu1YAAAAAAAAA2BMC6FBknc4Lpds5AAAA%0AAAAAFIIUxh4yJKK+PqKionV8+/YoCm3X0bK+ysr23dABAAAAAAAAYE8IoEMRee655wZMAH3kyJH5%0ALgEAAAAAAIBBYty4iBdeiKiqiigvj2hoiNi8OYpCyzrSutL6krFj81oSAAAAAAAAAAOcADoUkcmT%0AJ+e7BAAAAAAAACg4++yTC6AnI0ZEbNgQsWNHbkvd0Qeq1NU9rSHZa6/W8QkT8lYSAAAAAAAAAEWg%0ANN8FAAAAAAAAAEBfahvIbhvUHuhd0LdsaT1Owfq2gXsAAAAAAAAA6C4BdAAAAAAAAACKWttAdjEF%0A0Ddtaj3WAR0AAAAAAACA3iKADgAAAAAAAEBBKisri7Fjx0ZNTU0MHTq03ZbG0rl0zWsZOzaioiJ3%0AXF3dOv7SSxHNzTEgpbpffrn1c8u60jrHjMlbWQAAAAAAAAAUgfJ8FwAAAAAAAAAAnUlB8xkzZkRt%0AbW28+OKL7c5NmzYtC6F3RWlpxOTJEUuWpDkjRo6M2LAhoq4utx81KgaclvqTtJ60riStM60XAAAA%0AAAAAALrLa2cAAAAAAAAAit6RR7YeT5zYerxyZQxIbetuu5626wQAAAAAAACA7hBABwAAAAAAAKDo%0ATZ8eMWJE7njMmIghQ3LH69ZF1NfHgJLqXbs2d1xZmVtPktaX1gkAAAAAAAAAPSGADgAAAAAAAEDR%0AKyuLOOqo3HFJScSECbnj5uaI5ctjQGlb7z775NaTpPWldQIAAAAAAABATwigAwAAAAAAADAopIB2%0AaWlrcLvleOXKiA0bYkBIdaZ6k1R/WkfLcUvAHgAAAAAAAAB6QgAdAAAAAAAAgEGhujriwANzx5WV%0AEVOntp576qmIxsYoaKm+VGeLVH9aRzJ9em59AAAAAAAAANBTAugAAAAAAAAADBpz5kSUl+eOJ02K%0A2Hvv3HFdXcTSpVHQUn2pziTVnepP0npmz85raQAAAAAAAAAUEQF0AAAAAAAAAAaNMWNaw9olJbmO%0A6KX/9+Z8xYqIdeuiIKW6Un1JqjfVnepP0nrSugAAAAAAAACgNwigAwAAAAAAADCoHHtsa/fwYcMi%0Apk5tPfeXv0Rs3BgFZcOGXF0tUr2p7mTffXPrAQAAAAAAAIDeUt5rMwEDyjPPPBMPP/xwLFq0KJ5/%0A/vlYvXp1rF+/PrZv3x719fXR3NzcZ8/ed9994+677+6z+QEAAAAAAODVpA7i73lPxL//e0RDQy6M%0AvmlTxJo1EU1NEY89FnHooRF7753vSnNh+EWLcnUlY8e2hufLyyNOP721gzsAAAAAAAAA9AYBdBhE%0AHnjggfjJT34St9xyS6xcubLD+b4MnQMAAAAAAEAhGTMmYs6ciLlzI0pKIg46KKKxMaK2Nrd/9NGI%0AGTMiRo/OX43r1uU6n7eEz2tqcnWmepNUf1oHAAAAAAAAAPQmAXQYBObNmxdf+cpXsgD6awXNS1r+%0AWqWPCLkDAAAAAABQKI49Ntf1fOHCXBfxFDhPge8UQk+h79R5PHUbnzo1oqys/+pKAfjnnoto+5vS%0AKXye6mvpdn7kkbn6AQAAAAAAAKC3CaBDEdu6dWv83d/9Xfz0pz9tF/7u65A5AAAAAAAADATptdm7%0A3x1RX58LnqeQ+cyZEYsX54LpyYoVuU7kBx4YMXJk39e0YUPEU09F1NW1jo0dm+t83hI+T0H0VLfX%0AfgAAAAAAAAD0BQF0KFIrVqyId73rXfGXv/yl0+B5f3ciF3oHAAAAAACgOz+4vGDBgqirq4vVq1e3%0AO/fggw9GVVVVzJo1K4YPH97tZ6RQ9/velztOIfT0+eCDc8HzpUtzndBTGPyRRyImToyYPDmisjJ6%0AXQrBL1/evut5qiV1X09d2Ftet6Xweaq3JYwOAAAAAAAAAL1NAB2K0Jo1a2LOnDnxzDPPtAt/tw2i%0AdxYI7yyU3pXg+O7C7J3dK4gOAAAAAABAoUmdz884IxcsX7gwF/bed9+I0aNz3cg3bsxdl8Lhq1bl%0AxlMYPXVE78nrr/SaLXU8T/OuXdv+3N5757quDxvWOnbkkbnO58LnAAAAAAAAAPQlAXQoMikM/sEP%0AfjALn+8aPE86G3ut+V5N2zD7rtf2d5d1AAAAAAAA6K4U6j711IixYyPmzYtoaMiFvw8/vH039PQK%0ALIXF01ZVFfG610XstVfEiBFd64yeOp1v2RKxaVPEyy/nuqvvWseuXc/LyyPmzIk49tieBd4BAAAA%0AAAAAoCsE0KHIfP/734958+Z12vW85XNZWVkcd9xxccopp8Shhx4a48aNi5EjR8b+++/frkN5ura8%0AvDwLszc1NcX69eujtrY21q5dGwsWLIj77rsv/vznP0dDQ0OnQfQ03w9/+MN4/etf367GNCcAAAAA%0AAAAUmvS6601vipg2LeLmmyNeeKG1G/q4cRGrV+c6oO/Ykbs+hceXLWu9f8iQXBh96NBckDxtKbSe%0Atu3bIzZvbr13Vym8vs8+ua1tkD09+/TTI8aM6ePFAwAAAAAAAMD/kQKFIrJly5a47LLLXjV8/o53%0AvCO+853vxIwZM7o873777Zftp6ZWC//n7LPPzvYpkJ5C79dcc02sXr26XRD9ueeei9NPPz2uvfba%0AOOOMM3pxpQAAAAAAANB3Utj7Yx+LeOCBiPnzc93QUyh8ypT07izX/XzlyogNG9rfl8Ll69bt2bNG%0AjoyYODH3zLbdzdNvOs+enet6noLsAAAAAAAAANBfvKaGInL99dfHmjVrOoTPW44vvPDCmDt37h6F%0Az19LTU1NXHLJJbFs2bK46KKLOnRQT6H4s846KwuoAwAAAAAAwECRQt9vfnPEpz8dcfDBrSHw9Dps%0A7NiIww/PhcPTudSlfNSoXGj81aTz6bp0fbov3Z/mSfO1vGZLz0nn0nPT84XPAQAAAAAAAOhvOqBD%0AEfnRj37U7nNL+DztzzvvvLjiiiv67NkVFRVx+eWXx8knnxxnnnlmrF279pUwelNTU3z2s5+N0aNH%0AZ2F0AAAAAAAAGChSZ/Izz4zYtCni4Ydz25YtuXNDh+a2ceNar6+ri9i5M70jSz/YnAuWpxB5RUVE%0AVdXunzNiRMRRR+W26uq+XxcAAAAAAAAA7I4AOhSJF154IR599NF2ofOWzufTp0+PK6+8sl/qOOGE%0AE+LWW2+N2bNnZ93Pk5ZaPvaxj8XMmTN7tQM7AAAAAAAA9IcUCn/b2yKOPz7iyScjFi6MWL48FzZv%0AK4XMXy1o3lYKpU+eHHHkkemdXkRZWZ+UDgAAAAAAAAB7RAAdisT8+fM7HU/h72984xsxZMiQfqvl%0AqKOOil/84hdZN/SWLuhpv3379vj0pz8d9957b7/VAgAAAAAAAL0phcTT7y2nLXU5X7s2YtWqiNWr%0Ac/s1ayLq63Pdz1ukV2aVlRFjx0ZMmBCxzz65fequnrqjAwAAAAAAAEAhEUCHIrEwtVj4Py2h72TS%0ApElx2mmn9Xs9J510Upx55pnxP//zP+3quf/+++Omm26K97znPf1eEwAAAAAAAPSmFB4fNy63HX54%0A63gKn6dwekNDRHl57ro2r8wAAAAAAAAAoKD5LXUoEk888US7z83NzVnwOwW92wbA91Sap7u++c1v%0ARkVFRYfx7373u92eEwAAAAAAAApdej2XOqWnrudpL3wOAAAAAAAAwEAigA5FYsWKFZ0GzY8++uge%0Ahc6bUmuGbpo8eXKccMIJr8yX6kvH9957b6xatarb8wIAAAAAAAAAAAAAAAAA0DcE0KFIvPzyy52O%0AH3HEET2eu76+vtv3nnrqqZ2Oz507twcVAQAAAAAAAAAAAAAAAADQFwTQoUjU1dV1Oj5mzJguz1Fe%0AXp7td+2kvnXr1m7Xddxxx3U6/sADD3R7TgAAAAAAAAAAAAAAAAAA+oYAOhSJnTt3djo+atSoLs8x%0AZMiQTsfXrVvX7bpe97rXdTr+5JNPdntOAAAAAAAAAAAAAAAAAAD6hgA6FInhw4d3Ol5RUdHjOV5+%0A+eVu1zVu3Lh2n1N39ebm5li6dGm35wQAAAAAAAAAAAAAAAAAoG8IoEORqK6u7nR8w4YNXZ5jzJgx%0AnY4vW7as23WlwHlnNm/e3O05AQAAAAAAAAAAAAAAAADoGwLoUOQB9I0bN3Z5jvHjx2fdyXf19NNP%0Ad7uu3QXgt27d2u05AQAAAAAAAAAAAAAAAADoGwLoUCQmT57caXh8/fr1XZ5j//3373T84Ycf7nZd%0Aixcv7nS8qqqq23MCAAAAAAAAAAAAAAAAANA3BNChSBx00EGdjj/55JNdnmP69OntPpeUlGSh9vvu%0Auy+ampq6VVe6tzOjR4/u1nwAAAAAAAAAAAAAAAAAAPQdAXQoEruGx1s88sgjXZ7j6KOPfuW4bTf1%0AzZs3xx133NGtun7yk59kQfZd5xVABwAAAAAAAAAAAAAAAAAoPALoUCRmzpzZ6fif//znLs/xxje+%0AMaqqqrLjtqHx5Nvf/vYe1/Tzn/88nnrqqQ6B9jT3oYceusfzAQAAAAAAAAAAAAAAAADQtwTQoUik%0A8PiwYcPahbxT6HvBggXR2NjYpTmGDh0ac+bMeSUsnvYt88yfPz+uvvrqLtezZMmSOPfcczsE2Vuc%0AeOKJXZ4LAAAAAAAAAAAAAAAAAID+IYAORaKioiLe8pa3tOs0nmzcuDHuvPPOLs/zwQ9+sMNYSwj9%0Aggsu6FII/cEHH4zjjz8+1q9f3y7I3qK0tDQLugMAAAAAAAAAAAAAAAAAUFgE0KGIzJ49u9PxX/zi%0AF12e44wzzojx48e3C563BMh37twZ559/fhx77LFxzTXXxOLFi7OAexpfuXJl3HTTTXH22WfHcccd%0AF6tXr37l/hYt85x++ukxYcKEXlgxAAAAAAAAAAAAAAAAAAC9SQAdisgpp5zS7nNLAPzmm2/OQuJd%0A7aT+xS9+sUMn9ZbweNo/9NBD8dnPfjZmzpwZNTU1MXTo0Jg8eXIWXk9h96ampnYdz3d18cUXd3OF%0AAAAAAAAAAAAAAAAAAAD0JQF0KCIzZszIQuG7qq2tjeuuu67L83zmM5+JI488MjveNUje8rmlM3pn%0AW9trWu5pGf/EJz4RRx11VI/WCQAAAAAAAAAAAAAAAABA3xBAhyJz9tlnt+te3hL+vvLKK7PO5F1R%0AVlYWP/vZz2LkyJGvzJG0DZi/2tZybdt7kxRqv+qqq3p1vQAAAAAAAAAAAAAAAAAA9B4BdCgyH/jA%0AB2Ly5Mnttv322y8aGxtj7ty5XZ7nwAMPjF//+tdRXV2dfd41XP5aW8s9LdcfdthhcfPNN8eQIUP6%0AZN0AAAAAAAAAAAAAAAAAAPRceS/MARSQqVOnxrJly3plruOOOy7uu+++LNT++OOPtwuhd0VLEP09%0A73lP/Nd//VcMHz68V+oCAAAAAAAAAAAAAAAAAKBv6IAOvKoZM2bEn/70p/j2t78d++yzT4cu57tq%0Ae/6Nb3xj3H777XHjjTcKnwMAAAAAALDHSktLY9iwYVFVVRXl5eXttjSWzqVrAAAAAAAAAIDeowM6%0A8JqGDBkSn//85+Nzn/tc3HnnnfG73/0uC6UvWbIkamtro76+PkaNGhVjx46NfffdN2bPnh3vfOc7%0A47DDDst36QAAAAAAAAxgKWR+9NFHZ++kNm7c2O7coYceGjU1NXmrDQAAAAAAAACKlQA60GWpe8RJ%0AJ52UbQAAAAAAAAAAAAAAAAAAFJ/SfBcAAAAAAAAAAAAAAAAAAABAYRBABwAAAAAAAAAAAAAAAAAA%0AICOADgAAAAAAAAAAAAAAAAAAQEYAHQAAAAAAAAAAAAAAAAAAgIwAOgAAAAAAAAAAAAAAAAAAABkB%0AdAAAAAAAAAAAAAAAAAAAADIC6AAAAAAAAAAAAAAAAAAAAGQE0AEAAAAAAAAAAAAAAAAAAMijLpWH%0AAAEAAElEQVQIoAMAAAAAAAAAAAAAAAAAAJARQAcAAAAAAAAAAAAAAAAAACAjgA4AAAAAAAAAAAAA%0AAAAAAECmPLcDCsns2bOjmJWUlMS8efPyXQYAAAAAAAAFrq6uLhYtWhTbtm2LNWvWtDv32GOPxbBh%0Aw+KQQw6JqqqqvNUIAAAAAAAAAMVGAB0K0F133ZWFtItRc3Nz0a4NAAAAAACA3tXU1JSFz1MQvaGh%0Aod25NNZyDQAAAAAAAADQewTQocDD2sVE8BwAAAAAAAAAAAAAAAAAoLAJoEMBE9gGAAAAAAAAAAAA%0AAAAAAKA/CaBDAdMBHQAAAAAAAAAAAAAAAACA/iSADoMssL27ULtwOAAAAAAAAAAAAAAAAAAApfku%0AAMg/4XMAAAAAAAAAAAAAAAAAABId0KEATZ48uc9C4c8//3w2d+qE3rJveSYAAAAAAAAAAAAAAAAA%0AAIObADoUoGXLlvXZ3KWlpdm+bcC9rKwsli5d2mfPBAAAAAAAAAAAAAAAAABgYMglUQEAAAAAAAAA%0AAAAAAAAAABj0BNABAAAAAAAAAAAAAAAAAADICKADAAAAAAAAAAAAAAAAAACQEUAHAAAAAAAAAAAA%0AAAAAAAAgI4AOAAAAAAAAAAAAAAAAAABARgAdAAAAAAAAAAAAAAAAAACAjAA6AAAAAAAAAAAAAAAA%0AAAAAGQF0AAAAAAAAAAAAAAAAAAAAMgLoAAAAAAAAAAAAAAAAAAAAZATQAQAAAAAAAAAAAAAAAAAA%0AyAigAwAAAAAAAAAAAAAAAAAAkBFABwAAAAAAAAAAAAAAAAAAICOADgAAAAAAAAAAAAAAAAAAQEYA%0AHQAAAAAAAAAAAAAAAAAAgIwAOgAAAAAAAAAAAAAAAAAAABkBdAAAAAAAAAAAAAAAAAAAADIC6AAA%0AAAAAAAAAAAAAAAAAAGQE0AEAAAAAAAAAAAAAAAAAAMgIoAMAAAAAAAAAAAAAAAAAAJARQAcAAAAA%0AAAAAAAAAAAAAACAjgA4AAAAAAAAAAAAAAAAAAEBGAB0AAAAAAAAAAAAAAAAAAIBMeW4HAAAAAAAA%0AAIVl+PDhceKJJ0ZtbW3s2LGj3bljjjkmampq8lYbAAAAAAAAABQrHdABAAAAAAAAAAAAAAAAAADI%0ACKADAAAAAAAAAAAAAAAAAACQEUAHAAAAAAAAAAAAAAAAAAAgU57bAYXknnvu6dfnNTc3x7333pvt%0A+8vxxx/fb88CAAAAAAAAAAAAAAAAAKBrBNChAJ144olRUlLSZ/PvGjRvamrKntlf0toaGhr67XkA%0AAAAAAAAAAAAAAAAAAHSNADoUsP7qSN6fnc8BAAAAAAAAAAAAAAAAAChcAuhQwPqiC3pnYfO+7Lbe%0AlecDAAAAAAAAAAAAAAAAAFAYBNChgBVbB/T+DLoDAAAAAAAAAAAAAAAAALDnSrtxDwAAAAAAAAAA%0AAAAAAAAAAEVIB3QoYDqGAwAAAAAAAAAAAAAAAADQnwTQoUA1NzfnuwQAAAAAAAAAAAAAAAAAAAYZ%0AAXQoQNdee22+SwAAAAAAAAAAAAAAAAAAYBASQIcC9JGPfCTfJQAAAAAAAEDebd++PZYsWRJbtmyJ%0A9evXtzv3zDPPxIgRI2L//fePoUOH5q1GAAAAAAAAACg2AugAAAAAAAAAFKTGxsZYs2ZN1NXVZWH0%0Atmpra7PxKVOm5K0+AAAAAAAAAChGpfkuAAAAAAAAAAAAAAAAAAAAgMIggA4AAAAAAAAAAAAAAAAA%0AAEBGAB0AAAAAAAAAAAAAAAAAAICMADoAAAAAAAAAAAAAAAAAAAAZAXQAAAAAAAAAAAAAAAAAAAAy%0AAugAAAAAAAAAAAAAAAAAAABkBNABAAAAAAAAAAAAAAAAAADICKADAAAAAAAAAAAAAAAAAACQEUAH%0AAAAAAAAAAAAAAAAAAAAgI4AOAAAAAAAAAAAAAAAAAABARgAdAAAAAAAAAAAAAAAAAACAjAA6AAAA%0AAAAAAAAAAAAAAAAAGQF0AAAAAAAAAAAAAAAAAAAAMgLoAAAAAAAAAAAAAAAAAAAAZATQAQAAAAAA%0AAAAAAAAAAAAAyAigAwAAAAAAAAAAAAAAAAAAkBFABwAAAAAAAAAAAAAAAAAAICOADgAAAAAAAAAA%0AAAAAAAAAQEYAHQAAAAAAAAAAAAAAAAAAgIwAOgAAAAAAAAAAAAAAAAAAABkBdAAAAAAAAAAAAAAA%0AAAAAADIC6AAAAAAAAAAAAAAAAAAAAGQE0AEAAAAAAAAAAAAAAAAAAMgIoAMAAAAAAAAAAAAAAAAA%0AAJARQAcAAAAAAAAAAAAAAAAAACAjgA4AAAAAAAAAAAAAAAAAAEBGAB0AAAAAAAAAAAAAAAAAAICM%0AADoAAAAAAAAAAAAAAAAAAAAZAXQAAAAAAAAAAAAAAAAAAAAy5bkdAAAAAAAAABSWqqqqmDVrVqxf%0Avz62bt3a7twhhxwSo0aNyq4BAAAAAAAAAHqPADoAAAAAAAAABam0tDSGDx8e9fX1UVFR0e7csGHD%0AsnMAAAAAAAAAQO8q7eX5AAAAAAAAAAAAAAAAAAAAGKAE0AEAAAAAAAAAAAAAAAAAAMgIoAMAAAAA%0AAAAAAAAAAAAAAJARQAcAAAAAAAAAAAAAAAAAACAjgA4AAAAAAAAAAAAAAAAAAEBGAB0AAAAAAAAA%0AAAAAAAAAAICMADoAAAAAAAAAAAAAAAAAAAAZAXQAAAAAAAAAAAAAAAAAAAAyAugAAAAAAAAAAAAA%0AAAAAAABkBNABAAAAAAAAAAAAAAAAAADICKADAAAAAAAAAAAAAAAAAACQKc/tAAAAAAAAAKCw7Nix%0AI1atWhWbNm2KzZs3tzu3YsWKbHzChAkxZMiQvNUIAAAAAAAAAMVGAB0AAAAAAACAgrRz585YtmxZ%0A1NXVxZYtW9qdW7lyZdTW1sbYsWMF0AEAAAAAAACgF5X25mQAAAAAAAAAAAAAAAAAAAAMXALoAAAA%0AAAAAAAAAAAAAAAAAZATQAQAAAAAAAAAAAAAAAAAAyAigAwAAAAAAAAAAAAAAAAAAkBFABwAAAAAA%0AAAAAAAAAAAAAICOADgAAAAAAAAAAAAAAAAAAQEYAHQAAAAAAAAAAAAAAAAAAgIwAOgAAAAAAAAAA%0AAAAAAAAAABkBdAAAAAAAAAAAAAAAAAAAADIC6AAAAAAAAAAAAAAAAAAAAGQE0AEAAAAAAAAAAAAA%0AAAAAAMgIoAMAAAAAAAAAAAAAAAAAAJARQAcAAAAAAAAAAAAAAAAAACAjgA4AAAAAAAAAAAAAAAAA%0AAEBGAB0AAAAAAAAAAAAAAAAAAICMADoAAAAAAAAAAAAAAAAAAAAZAXQAAAAAAAAAAAAAAAAAAAAy%0AAugAAAAAAAAAAAAAAAAAAABkBNABAAAAAAAAAAAAAAAAAADICKADAAAAAAAAAAAAAAAAAACQEUAH%0AAAAAAAAAAAAAAAAAAAAgI4AOAAAAAAAAAAAAAAAAAABARgAdAAAAAAAAAAAAAAAAAACAjAA6AAAA%0AAAAAAAAAAAAAAAAAGQF0AAAAAAAAAAAAAAAAAAAAMgLoAAAAAAAAAAAAAAAAAAAAZATQAQAAAAAA%0AAAAAAAAAAAAAyAigAwAAAAAAAAAAAAAAAAAAkBFABwAAAAAAAAAAAAAAAAAAIFOe2wEAAAAAAABA%0AYamsrIyDDz44Nm7cmG1tHXDAAbH33ntn1wAAAAAAAAAAvUcAHQAAAAAAAICCVF5eHuPGjcv2VVVV%0A7c6NHj06ampq8lYbAAAAAAAAABSr0nwXAAAAAAAAAAAAAAAAAAAAQGEQQAcAAAAAAAAAAAAAAAAA%0AACAjgA4AAAAAAAAAAAAAAAAAAEBGAB0AAAAAAAAAAAAAAAAAAICMADoAAAAAAAAAAAAAAAAAAAAZ%0AAXQAAAAAAAAAAAAAAAAAAAAyAugAAAAAAAAAAAAAAAAAAABkBNABAAAAAAAAAAAAAAAAAADICKAD%0AAAAAAAAAAAAAAAAAAACQEUAHAAAAAAAAAAAAAAAAAAAgI4AOAAAAAAAAAAAAAAAAAABApjy3AwAA%0AAAAAAIDC0tDQELW1tbFx48aoq6trd27dunXZ+Zqamigv9+obAAAAAAAAAHqLt/AAAAAAAAAAFKT6%0A+vp44oknsvD5hg0b2p179tlno6qqKmbNmiWADgAAAAAAAAC9qLQ3JwMAAAAAAAAAAAAAAAAAAGDg%0AEkAHAAAAAAAAAAAAAAAAAAAgI4AOAAAAAAAAAAAAAAAAAABARgAdAAAAAAAAAAAAAAAAAACAjAA6%0AAAAAAAAAAAAAAAAAAAAAGQF0AAAAAAAAAAAAAAAAAAAAMgLoAAAAAAAAAAAAAAAAAAAAZATQAQAA%0AAAAAAAAAAAAAAAAAyAigAwAAAAAAAAAAAAAAAAAAkBFABwAAAAAAAAAAAAAAAAAAICOADgAAAAAA%0AAAAAAAAAAAAAQEYAHQAAAAAAAAAAAAAAAAAAgIwAOgAAAAAAAAAAAAAAAAAAABkBdAAAAAAAAAAA%0AAAAAAAAAADIC6AAAAAAAAAAAAAAAAAAAAGQE0AEAAAAAAAAAAAAAAAAAAMgIoAMAAAAAAAAAAAAA%0AAAAAAJARQAcAAAAAAAAAAAAAAAAAACAjgA4AAAAAAAAAAAAAAAAAAEBGAB0AAAAAAAAAAAAAAAAA%0AAICMADoAAAAAAAAAAAAAAAAAAAAZAXQAAAAAAAAAAAAAAAAAAAAyAugAAAAAAAAAAAAAAAAAAABk%0ABNABAAAAAAAAAAAAAAAAAADICKADAAAAAAAAAAAAAAAAAACQEUAHAAAAAAAAAAAAAAAAAAAgI4AO%0AAAAAAAAAAAAAAAAAAABARgAdAAAAAAAAAAAAAAAAAACAjAA6AAAAAAAAAAAAAAAAAAAAmfLcDgAA%0AAAAAAAAKS0VFRUyZMiU2bdoU69ata3du4sSJUV1dnV0DAAAAAAAAAPQeAXQAAAAAAAAACtKQIUOy%0AAHptbW0sXbq03blJkyZFTU1N3moDAAAAAAAAgGJVmu8CAAAAAAAAAAAAAAAAAAAAKAwC6AAAAAAA%0AAAAAAAAAAAAAAGQE0AEAAAAAAAAAAAAAAAAAAMgIoAMAAAAAAAAAAAAAAAAAAJARQAcAAAAAAAAA%0AAAAAAAAAACAjgA4AAAAAAAAAAAAAAAAAAEBGAB0AAAAAAAAAAAAAAAAAAICMADoAAAAAAAAAAAAA%0AAAAAAAAZAXQAAAAAAAAAAAAAAAAAAAAyAugAAAAAAAAAAAAAAAAAAABkBNABAAAAAAAAAAAAAAAA%0AAADIlOd2AAxWGzdujIULF8bTTz8dGzZsiMbGxqiuro6pU6fG4YcfHhMnToyBoKmpKZYuXRpPPPFE%0AvPTSS9laduzYESNHjoxRo0bFvvvuG0cddVRUVVXlu1QAAAAAAGAP/v1/XV1dbNu2LXbu3NnuXBqr%0ArKzM/t1/aanfXgcAAAAAAACA3iKADjAINTc3x4033hjXXHNN3HPPPdHQ0LDbaw855JD427/922wb%0AMWJEFIr0R2b3339//P73v4/58+fHww8/nP2h2aspLy+Pww47LM4666w455xzYvTo0f1WLwAAAAAA%0AsOdS+HzBggXZfu3ate3OLVq0KAufz5o1K4YPH563GgEAAAAAAACg2PgZeIBBJnUIP/bYY+P9739/%0AFtx+tfB5yx9vnX/++TF9+vT4zW9+E/kOnd96663xsY99LMaNGxcnnnhiXHbZZXHvvfe+Zvg8SWtN%0AQfULL7wwJk2aFBdccEFs3769X2oHAAAAAAAAAAAAAAAAgIFAAB1gEEnh7WOOOSYeeuihPb535cqV%0Acfrpp8fXvva1yJcHH3wwTjnllLjuuutiw4YNPZorBc+//e1vx+GHHx6PPfZYr9UIAAAAAAAAAAAA%0AAAAAAANZeb4LAKB//P73v4/3ve99UV9f3+n58ePHx7Rp06K8vDyWL18eS5Ys6XBNc3NzfOUrX4mK%0Aior4whe+0A9V77nKyspsLalD+l577RXr16/P1rJp06ZOr3/qqadizpw5cdddd8WMGTP6vV4AAAAA%0AAAAAAAAAAAAAKCQ6oAMMAqtWrYqzzjqr0/D5ySefnHUWX716ddxzzz0xf/78ePbZZ2Pp0qVx7rnn%0ARmlpx/+ruOSSS+KOO+6IQvHWt741rrjiirj//vtj8+bNsWzZsqzL+7x582LhwoVRW1ubrfHDH/5w%0AlJWVdbh/7dq18fa3vz27DgAAAAAAAAAAAAAAAAAGMwF0gEHgvPPOizVr1nQY/3//7//FbbfdFkcf%0AfXSHc1OmTImrr746fv3rX2ddxdtqamqKT37yk1FXVxf5kjqcf/GLX4xnnnkmC85fdNFF8aY3vSnr%0Azr6rFDpPa7z++uvj7rvvjokTJ3a45sUXX4yLL764n6oHAAAAAAAAAAAAAAAAgMIkgA5Q5O677774%0A5S9/2WH8nHPOiUsvvfQ17z/llFPihz/8YYfx559/Pv7lX/4l+tvYsWPjW9/6Vtah/etf/3occMAB%0Ae3T/cccdF7/73e9i1KhRHc796Ec/iueee64XqwUAAAAAAAAAAAAAAACAgUUAHaDIXXHFFZ12D9+T%0A8PiHP/zheOc739lh/F//9V9j+/bt0V9mzpyZBc8vuOCCGDZsWLfnOeigg+Lyyy/vMJ46u//qV7/q%0AYZUAAAAAAAAAAAAAAAAAMHAJoAMUsRUrVsRtt93WYfwf/uEforq6eo/m6qxb+ssvvxw33XRT9JeR%0AI0fG8OHDe2Wuj3/841FTU9Nh/NZbb+2V+QEAAAAAAAAAAAAAAABgIBJAByhiN9xwQ9bVu63y8vI4%0A55xz9niuY489NutAvqv//u//joGorKwsZs+e3WH8+eefz0s9AAAAAAAAAAAAAAAAAFAIBNABilhn%0A3c/f+ta3xtixY7s13/vf//4OY/Pnz48dO3bEQDR58uQOYy+++GJeagEAAAAAAAAAAAAAAACAQiCA%0ADlCkUij8D3/4Q4fxOXPmdHvOzu7dunVrPPjggzEQVVRUdBgrLfV/jQAAAAAAAAAAAAAAAAAMXlJ2%0AAEXq8ccfj+3bt3cYP+aYY7o955FHHhllZWUdxh9++OEYiJYtW9ZhbJ999slLLQAAAAAAAAAAAAAA%0AAABQCATQAYrUY4891un4zJkzuz3nsGHD4oADDugw/uijj8ZA09TUFHfddVeH8c7WBwAAAAAAAAAA%0AAAAAAACDhQA6QJFasmRJh7ERI0bE+PHjezTv/vvv32Hsueeei4Hmtttui5deeqnD+CmnnJKXegAA%0AAAAAAAAAAAAAAACgEAigAxSpZcuWdRibMGFCj+edOHFil55VyJqbm+Oyyy7rMF5WVhannXZaXmoC%0AAAAAAAAAAAAAAAAAgEJQnu8CAOgba9as6TD2ute9rsfzdtZBvbNnFbLvf//7sWDBgg7jZ599dkya%0ANKnf6vjjH//Yo/sXLVrUYWzTpk1RW1sb/S09tytjAPQ/39EAhcn3M0Dh8h0NUFi2bdsWdXV1UV9f%0A3+Fcy9j69es7PQ9A//DP0ACFy3c0QGHy/QxQuHxHU0z8bxeAnhJAByhSnYWQ99577x7PW11d3WEs%0A/eFX2qqqqqLQLV68OC688MIO48OGDYtvfOMb/VrLm9/85l6f85FHHont27dHIXj00UfzXQIAu+E7%0AGqAw+X4GKFy+owHyZ+fOnbF27dpOz7344ovZfuvWrVFRUdHPlQHwavwzNEDh8h0NUJh8PwMULt/R%0ADFRPPvlkvksAYIArzXcBAPSNLVu2dBgbMWJEj+cdPnx4p+Ppj7sK3ebNm+N973tfp7Wm8PnkyZPz%0AUhcAAAAAAAAAAAAAAAAAFAoBdIAi7giyq/Ly8h7Pu7sOIjt27IhC1tjYGGeddVanv+J18sknx3nn%0AnZeXugAAAAAAAAAAAAAAAACgkAigA3TRihUroqSkpCC2j370o10KXO+qrKysx/857G6OhoaGKGSf%0A+cxn4rbbbuswPmXKlPjZz36W/ecKAAAAAAAAAAAAAAAAAINdz1vhAlCQOut23hsh8d3NsbvO6IXg%0AwgsvjP/4j//oMD5mzJgslF5TU5OXuu6///4e3b9o0aL41Kc+1W7s8MMPj1mzZkV/27RpUzz66KPt%0Axg477LCorq7u91oAaM93NEBh8v0MULh8RwMUlm3btmX/Pry+vj5efPHFdufGjx8flZWVccghh8Sw%0AYcPyViPAYOefoQEKl+9ogMLk+xmgcPmOppgMHTo03yUAMMAJoAMUqfQHV7vasWNHj+fd3RydPa8Q%0AXHrppfGtb32rw/jIkSPjjjvuiOnTp0e+vOlNb+r1OdO/3MhXoL6QawGgPd/RAIXJ9zNA4fIdDZA/%0A6f1DVVXVq54bNWpUDB8+vN9rA2D3/DM0QOHyHQ1QmHw/AxQu39EMVH44AYCeKu3xDAAUpL322qvD%0A2ObNm3s87+7m6Ox5+Xb55ZfHZZdd1mmtt99+exxxxBF5qQsAAAAAAAAAAAAAAAAACpUO6ABdlDpn%0AfOhDH4pC8OY3v/k1rxk9enSHsQ0bNvT42Z3NkX4Zq6KiIgrJd77znfjiF7/Y6X+Pt956axxzzDF5%0AqQsAAAAAAAAAAAAAAAAACpkAOkAXjRo1Kn7605/GQDF+/PgOYy+++GKP5+1sjs6elU9XXXVV/OM/%0A/mOH8aqqqvjNb34Tb3nLW/JSFwAAAAAAAAAAAAAAAAAUutJ8FwBA35g6dWqHsZUrV0ZjY2OP5l2+%0AfHmXnpUv11xzTXzuc5/rMF5ZWRk33XRTvO1tb8tLXQAAAAAAAAAAAAAAAAAwEAigAxSpadOmdRjb%0AuXNnLFu2rEfzPvPMM116Vj784Ac/iHPPPbfD+JAhQ+LGG2+Mk046KS91AQAAAAAAAAAAAAAAAMBA%0AIYAOUKSOOOKITscfffTRbs+5du3aWLFiRYfxww8/PPLtxz/+cXzmM5+J5ubmduMVFRXxi1/8It71%0ArnflrTYAAAAAAAAAAAAAAAAAGCgE0AGK1P777x+jR4/uMH7//fd3e84//vGPnY4fc8wxkU/XX399%0AfPKTn+wQPi8vL48bbrghTjvttLzVBgAAAAAAAAAAAAAAAAADiQA6QJEqKSmJOXPmdBifO3dut+fs%0A7N7x48fHzJkzI19+9rOfxTnnnBNNTU0dwuc///nP473vfW/eagMAAAAAAHqmrKwsxo4dGzU1NTF0%0A6NB2WxpL59I1AAAAAAAAAEDvEUAHKGKnnnpqh7HHH388nnjiiT2eq6GhIf73f/+3S8/oL6m7+Uc+%0A8pEO4fP0h2Y//elP4/3vf3/eagMAAAAAAHouBc1nzJgR06ZNi1GjRrXb0lg6l64BAAAAAAAAAHqP%0AADpAEUvdv4cPH95h/KqrrtrjuVL4/KWXXuow/td//deRDzfeeGP27MbGxg7h85/85Cdx1lln5aUu%0AAAAAAAAAAAAAAAAAABjIBNABilgKn3/0ox/tMP6f//mf8fTTT3d5nvr6+vjyl7/cYfzQQw+N448/%0AvsvzXHfddVFSUtJhS+N74te//nWcffbZWVf2tkpLS7O5PvjBD+7RfAAAAAAAAAAAAAAAAABAjgA6%0AQJH7p3/6p6isrGw3tnPnzvjQhz4UdXV1XZrj85//fDz77LMdxr/0pS9Ff7v99tvjr/7qr7I17Bo+%0Av/baa/PWkR0AAAAAAAAAAAAAAAAAikF5vgsAoG/tt99+cdFFF8VXv/rVduN/+tOf4t3vfnfccMMN%0AMWbMmE7vTR3GL7jggvj+97/f4dwJJ5yQBcH703333Rfvfe97Y8eOHR3OfeITn4g3vOEN8cADD/T4%0AOQcffHBUV1f3eB4AAAAAAAAAAAAAAAAAGGgE0AEGgUsuuSTrHP7QQw+1G58/f35Mnz49zj///Djt%0AtNNi2rRpUV5eHi+88ELceeed8d3vfjcWL17cYb5Ro0bF9ddfH/0t1bR9+/ZOz/3gBz/Itt7w+9//%0APk488cRemQsAAAAAAAAAAAAAAAAABhIBdIBBYMiQIXHjjTfGW9/61li6dGm7c+vWrYsvf/nL2dYV%0AVVVV8ctf/jLrrA4AAAAAAAAAAAAAAAAAFJfSfBcAQP+YOHFi3H333XHEEUd0e46xY8fGbbfdFm97%0A29t6tTYAAAAAAAAAAAAAAAAAoDAIoAMMIvvuu2/cf//9cckll8TQoUO7fF9JSUmceeaZ8cgjj8QJ%0AJ5zQpzUCAAAAAAAAAAAAAAAAAPkjgA4wyKTg+T//8z/H8uXL48orr4zjjjsuKisrO1xXWloaM2bM%0AiAsuuCD+8pe/xA033BATJkzo0bM/+tGPRnNzc4ctjXfFpZde2un9vb2deOKJPVonAAAAAAAAAAAA%0AAAAAAAxU5fkuAID8GDt2bFx44YXZ1tjYGC+88EJs2LAhO66urs66pe9Jl3QAAAAAAAAAAAAAAAAA%0AYOATQAcgysrKYsqUKfkuAwAAAAAAAAAAAAAAAADIs9J8FwAAAAAAAAAAAAAAAAAAAEBh0AEdAAAA%0AAAAAgIK0devWWLBgQdTV1cXq1avbnXvwwQejqqoqZs2aFcOHD89bjQAAAAAAAABQbHRABwAAAAAA%0AAAAAAAAAAAAAICOADgAAAAAAAAAAAAAAAAAAQEYAHQAAAAAAAAAAAAAAAAAAgIwAOgAAAAAAAAAA%0AAAAAAAAAABkBdAAAAAAAAAAAAAAAAAAAADIC6AAAAAAAAAAAAAAAAAAAAGQE0AEAAAAAAAAAAAAA%0AAAAAAMgIoAMAAAAAAAAAAAAAAAAAAJARQAcAAAAAAAAAAAAAAAAAACAjgA4AAAAAAAAAAAAAAAAA%0AAEBGAB0AAAAAAAAAAAAAAAAAAICMADoAAAAAAAAAAAAAAAAAAAAZAXQAAAAAAAAAAAAAAAAAAAAy%0AAugAAAAAAAAAAAAAAAAAAABkBNABAAAAAAAAAAAAAAAAAADICKADAAAAAAAAAAAAAAAAAACQEUAH%0AAAAAAAAAAAAAAAAAAAAgI4AOAAAAAAAAAAAAAAAAAABARgAdAAAAAAAAAAAAAAAAAACAjAA6AAAA%0AAAAAAAAAAAAAAAAAGQF0AAAAAAAAAAAAAAAAAAAAMgLoAAAAAAAAAAAAAAAAAAAAZATQAQAAAAAA%0AAAAAAAAAAAAAyAigAwAAAAAAAAAAAAAAAAAAkBFABwAAAAAAAAAAAAAAAAAAICOADgAAAAAAAAAA%0AAAAAAAAAQEYAHQAAAAAAAAAAAAAAAAAAgIwAOgAAAAAAAAAAAAAAAAAAABkBdAAAAAAAAAAAAAAA%0AAAAAADLluR0AAAAAAAAAFJbS0tIYNmxYdlxe3v71dlVVVXYuXQMAAAAAAAAA9B4BdAAAAAAAAAAK%0AUgqZH3300VFbWxsbN25sd+7QQw+NmpqavNUGAAAAAAAAAMXKT8EDAAAAAAAAAAAAAAAAAACQEUAH%0AAAAAAAAAAAAAAAAAAAAgI4AOAAAAAAAAAAAAAAAAAABARgAdAAAAAAAAAAAAAAAAAACAjAA6AAAA%0AAAAAAAAAAAAAAAAAGQF0AAAAAAAAAAAAAAAAAAAAMgLoAAAAAAAAAAAAAAAAAAAAZATQAQAAAAAA%0AAAAAAAAAAAAAyAigAwAAAAAAAAAAAAAAAAAAkBFABwAAAAAAAAAAAAAAAAAAICOADgAAAAAAAAAA%0AAAAAAAAAQEYAHQAAAAAAAAAAAAAAAAAAgEx5bgcAAAAAAAAAhaWuri4WLVoU27ZtizVr1rQ799hj%0Aj8WwYcPikEMOiaqqqrzVCAAAAAAAAADFRgAdAAAAAAAAgILU1NSUhc9TEL2hoaHduTTWcg0AAAAA%0AAAAA0HtKe3EuAAAAAAAAAAAAAAAAAAAABjABdAAAAAAAAAAAAAAAAAAAADIC6AAAAAAAAAAAAAAA%0AAAAAAGQE0AEAAAAAAAAAAAAAAAAAAMgIoAMAAAAAAAAAAAAAAAAAAJARQAcAAAAAAAAAAAAAAAAA%0AACAjgA4AAAAAAAAAAAAAAAAAAEBGAB0AAAAAAAAAAAAAAAAAAICMADoAAAAAAAAAAAAAAAAAAAAZ%0AAXQAAAAAAAAAAAAAAAAAAAAyAugAAAAAAAAAAAAAAAAAAABkBNABAAAAAAAAAAAAAAAAAAD+P3t3%0AAiVXVe6N+02nk06nM4eEQBgSQ4QAYZIQQMLw6UURFFEZFYioiCKD+AkoinBB9KIoqCDX61/Ri+AY%0AEAdEIQxikMEACdNlSkISIFNnnrs7/7VPfbmkuqqTntJV3Xmetc6q7n3q7PNW9alKr1T/9hskAugA%0AAAAAAAAAAAAAAAAAAABkBNABAAAAAAAAAAAAAAAAAADICKADAAAAAAAAAAAAAAAAAACQEUAHAAAA%0AAAAAAAAAAAAAAAAgI4AOAAAAAAAAAAAAAAAAAABARgAdAAAAAAAAAAAAAAAAAACAjAA6AAAAAAAA%0AAAAAAAAAAAAAGQF0AAAAAAAAAAAAAAAAAAAAMgLoAAAAAAAAAAAAAAAAAAAAZATQAQAAAAAAAAAA%0AAAAAAAAAyAigAwAAAAAAAAAAAAAAAAAAkBFABwAAAAAAAAAAAAAAAAAAICOADgAAAAAAAAAAAAAA%0AAAAAQEYAHQAAAAAAAAAAAAAAAAAAgIwAOgAAAAAAAAAAAAAAAAAAABkBdAAAAAAAAAAAAAAAAAAA%0AADIC6AAAAAAAAAAAAAAAAAAAAGQqczcAAAAAAAAAUF5qamriyCOPjNra2li3bl3evvHjx8egQYNK%0AVhsAAAAAAAAAdFU6oAMAAAAAAAAAAAAAAAAAAJARQAcAAAAAAAAAAAAAAAAAACAjgA4AAAAAAAAA%0AAAAAAAAAAEBGAB0AAAAAAAAAAAAAAAAAAICMADoAAAAAAAAAAAAAAAAAAAAZAXQAAAAAAAAAAAAA%0AAAAAAAAyAugAAAAAAAAAAAAAAAAAAABkBNABAAAAAAAAAAAAAAAAAADICKADAAAAAAAAAAAAAAAA%0AAACQEUAHAAAAAAAAAAAAAAAAAAAgI4AOAAAAAAAAAAAAAAAAAABARgAdAAAAAAAAAAAAAAAAAACA%0ATGXuBgAAAAAAAADKy5o1a+KVV16JFStWxOLFi/P2vfTSS9GnT58YNWpU9OrVq2Q1AgAAAAAAAEBX%0AI4AOAAAAAAAAQFmqr6+PBQsWxOrVq7Mw+qZqa2uz8REjRpSsPgAAAAAAAADoiipKXQAAAAAAAAAA%0AAAAAAAAAAADlQQAdAAAAAAAAAAAAAAAAAACAjAA6AAAAAAAAAAAAAAAAAAAAGQF0AAAAAAAAAAAA%0AAAAAAAAAMgLoAAAAAAAAAAAAAAAAAAAAZATQAQAAAAAAAAAAAAAAAAAAyAigAwAAAAAAAAAAAAAA%0AAAAAkBFABwAAAAAAAAAAAAAAAAAAICOADgAAAAAAAAAAAAAAAAAAQEYAHQAAAAAAAAAAAAAAAAAA%0AgIwAOgAAAAAAAAAAAAAAAAAAABkBdAAAAAAAAAAAAAAAAAAAADIC6AAAAAAAAAAAAAAAAAAAAGQE%0A0AEAAAAAAAAAAAAAAAAAAMgIoAMAAAAAAAAAAAAAAAAAAJARQAcAAAAAAAAAAAAAAAAAACAjgA4A%0AAAAAAAAAAAAAAAAAAEBGAB0AAAAAAAAAAAAAAAAAAICMADoAAAAAAAAAAAAAAAAAAAAZAXQAAAAA%0AAAAAAAAAAAAAAAAyAugAAAAAAAAAAAAAAAAAAABkBNABAAAAAAAAAAAAAAAAAADICKADAAAAAAAA%0AAAAAAAAAAACQEUAHAAAAAAAAAAAAAAAAAAAgI4AOAAAAAAAAAAAAAAAAAABARgAdAAAAAAAAAAAA%0AAAAAAACAjAA6AAAAAAAAAAAAAAAAAAAAGQF0AAAAAAAAAAAAAAAAAAAAMgLoAAAAAAAAAAAAAAAA%0AAAAAZCpzNwAAAAAAAABQXqqrq2PcuHGxePHiWLlyZd6+sWPHxsCBA7P7AAAAAAAAAADtRwAdAAAA%0AAAAAgLJUUVERNTU1sXbt2ujRo0fevt69e2f7AAAAAAAAAID2VdHO8wEAAAAAAAAAAAAAAAAAANBJ%0ACaADAAAAAAAAAAAAAAAAAACQEUAHAAAAAAAAAAAAAAAAAAAgI4AOAAAAAAAAAAAAAAAAAABARgAd%0AAAAAAAAAAAAAAAAAAACAjAA6AAAAAAAAAAAAAAAAAAAAGQF0AAAAAAAAAAAAAAAAAAAAMgLoAAAA%0AAAAAAAAAAAAAAAAAZATQAQAAAAAAAAAAAAAAAAAAyAigAwAAAAAAAAAAAAAAAAAAkBFABwAAAAAA%0AAAAAAAAAAAAAIFOZuwEAAAAAAACA8rJu3bp4/fXXY9myZbF8+fK8fXPmzMnGd9xxx+jZs2fJagQA%0AAAAAAACArkYAHQAAAAAAAICytH79+pg5c2asXr06VqxYkbdv7ty5UVtbG0OGDBFABwAAAAAAAIB2%0AVNGekwEAAAAAAAAAAAAAAAAAANB5CaADAAAAAAAAAAAAAAAAAACQEUAHAAAAAAAAAAAAAAAAAAAg%0AI4AOAAAAAAAAAAAAAAAAAABARgAdAAAAAAAAAAAAAAAAAACAjAA6AAAAAAAAAAAAAAAAAAAAGQF0%0AAAAAAAAAAAAAAAAAAAAAMgLoAAAAAAAAAAAAAAAAAAAAZATQAQAAAAAAAAAAAAAAAAAAyAigAwAA%0AAAAAAAAAAAAAAAAAkBFABwAAAAAAAAAAAAAAAAAAICOADgAAAAAAAAAAAAAAAAAAQEYAHQAAAAAA%0AAAAAAAAAAAAAgIwAOgAAAAAAAAAAAAAAAAAAABkBdAAAAAAAAAAAAAAAAAAAADIC6AAAAAAAAAAA%0AAAAAAAAAAGQE0AEAAAAAAAAAAAAAAAAAAMgIoAMAAAAAAAAAAAAAAAAAAJARQAcAAAAAAAAAAAAA%0AAAAAACAjgA4AAAAAAAAAAAAAAAAAAEBGAB0AAAAAAAAAAAAAAAAAAICMADoAAAAAAAAAAAAAAAAA%0AAAAZAXQAAAAAAAAAAAAAAAAAAAAyAugAAAAAAAAAAAAAAAAAAABkBNABAAAAAAAAAAAAAAAAAADI%0ACKADAAAAAAAAAAAAAAAAAACQEUAHAAAAAAAAAAAAAAAAAAAgI4AOAAAAAAAAAAAAAAAAAABARgAd%0AAAAAAAAAAAAAAAAAAACATGXuBgAAAAAAAADKS1VVVey5556xdOnSbNvUbrvtFv3798/uAwAAAAAA%0AAAC0HwF0AAAAAAAAAMpSZWVlDB06NLutrq7O2zd48OAYNGhQyWoDAAAAAAAAgK6qotQFAAAAAAAA%0AAAAAAAAAAAAAUB4E0AEAAAAAAAAAAAAAAAAAAMgIoAMAAAAAAAAAAAAAAAAAAJARQAcAAAAAAAAA%0AAAAAAAAAACAjgA4AAAAAAAAAAAAAAAAAAEBGAB0AAAAAAAAAAAAAAAAAAICMADoAAAAAAAAAAAAA%0AAAAAAAAZAXQAAAAAAAAAAAAAAAAAAAAyAugAAAAAAAAAAAAAAAAAAABkBNABAAAAAAAAAAAAAAAA%0AAADICKADAAAAAAAAAAAAAAAAAACQqczdAAAAAAAAAEB5qauri9ra2li6dGmsXr06b9+iRYuy/YMG%0ADYrKSh99AwAAAAAAAEB78Sk8AAAAAAAAAGVp7dq18dxzz2Xh8yVLluTte/nll6O6ujrGjRsngA4A%0AAAAAAAAA7aiiPScDAAAAAAAAAAAAAAAAAACg8xJABwAAAAAAAAAAAAAAAAAAICOADgAAAAAAAAAA%0AAAAAAAAAQEYAHQAAAAAAAAAAAAAAAAAAgIwAOgAAAAAAAAAAAAAAAAAAABkBdAAAAAAAAAAAAAAA%0AAAAAADIC6AAAAAAAAAAAAAAAAAAAAGQE0AEAAAAAAAAAAAAAAAAAAMgIoAMAAAAAAAAAAAAAAAAA%0AAJARQAcAAAAAAAAAAAAAAAAAACAjgA4AAAAAAAAAAAAAAAAAAEBGAB0AAAAAAAAAAAAAAAAAAICM%0AADoAAAAAAAAAAAAAAAAAAAAZAXQAAAAAAAAAAAAAAAAAAAAyAugAAAAAAAAAAAAAAAAAAABkBNAB%0AAAAAAAAAAAAAAAAAAADICKADAAAAAAAAAAAAAAAAAACQEUAHAAAAAAAAAAAAAAAAAAAgI4AOAAAA%0AAAAAAAAAAAAAAABARgAdAAAAAAAAAAAAAAAAAACAjAA6AAAAAAAAAAAAAAAAAAAAGQF0AAAAAAAA%0AAAAAAAAAAAAAMgLoAAAAAAAAAAAAAAAAAAAAZATQAQAAAAAAAAAAAAAAAAAAyAigAwAAAAAAAAAA%0AAAAAAAAAkBFABwAAAAAAAAAAAAAAAAAAICOADgAAAAAAAAAAAAAAAAAAQEYAHQAAAAAAAAAAAAAA%0AAAAAgIwAOgAAAAAAAAAAAAAAAAAAAJnK3A0AAAAAAAAAlJcePXrEiBEjYtmyZbFo0aK8fcOHD49+%0A/fpl9wEAAAAAAAAA2o8AOgAAAAAAAABlqWfPnlkAvba2NmbMmJG3b6eddopBgwaVrDYAAAAAAAAA%0A6KoqSl0AAAAAAAAAAAAAAAAAAAAA5UEAHQAAAAAAAAAAAAAAAAAAgIwAOgAAAAAAAAAAAAAAAAAA%0AABkBdAAAAAAAAAAAAAAAAAAAADIC6AAAAAAAAAAAAAAAAAAAAGQE0AEAAAAAAAAAAAAAAAAAAMgI%0AoAMAAAAAAAAAAAAAAAAAAJARQAcAAAAAAAAAAAAAAAAAACAjgA4AAAAAAAAAAAAAAAAAAEBGAB0A%0AAAAAAAAAAAAAAAAAAICMADoAAAAAAAAAAAAAAAAAAACZytwNAAAAAAAAAJSXhoaGWL16daxatSrW%0Ar1+fty+NVVVVRXV1dVRUWHsdAAAAAAAAANqLADoAAAAAAAAAZSmFzx9//PHsduHChXn7pk+fnoXP%0Ax40bFzU1NSWrEQAAAAAAAAC6GsvAAwAAAAAAAAAAAAAAAAAAkBFABwAAAAAAAAAAAAAAAAAAICOA%0ADgAAAAAAAAAAAAAAAAAAQEYAHQAAAAAAAAAAAAAAAAAAgIwAOgAAAAAAAAAAAAAAAAAAABkBdAAA%0AAAAAAAAAAAAAAAAAADIC6AAAAAAAAAAAAAAAAAAAAGQE0AEAAAAAAAAAAAAAAAAAAMgIoAMAAAAA%0AAAAAAAAAAAAAAJARQAcAAAAAAAAAAAAAAAAAACAjgA4AAAAAAAAAAAAAAAAAAEBGAB0AAAAAAAAA%0AAAAAAAAAAICMADoAAAAAAAAAAAAAAAAAAAAZAXQAAAAAAAAAAAAAAAAAAAAyAugAAAAAAAAAAAAA%0AAAAAAABkBNABAAAAAAAAAAAAAAAAAADICKADAAAAAAAAAAAAAAAAAACQEUAHAAAAAAAAAAAAAAAA%0AAAAgI4AOAAAAAAAAAAAAAAAAAABARgAdAAAAAAAAAAAAAAAAAACAjAA6AAAAAAAAAAAAAAAAAAAA%0AGQF0AAAAAAAAAAAAAAAAAAAAMgLoAAAAAAAAAAAAAAAAAAAAZATQAQAAAAAAAAAAAAAAAAAAyAig%0AAwAAAAAAAAAAAAAAAAAAkBFABwAAAAAAAAAAAAAAAAAAICOADgAAAAAAAAAAAAAAAAAAQEYAHQAA%0AAAAAAAAAAAAAAAAAgIwAOgAAAAAAAAAAAAAAAAAAAJnK3A0AAAAAAAAAlJfu3bvHkCFDYsWKFTFv%0A3ry8fYMGDYo+ffpk9wEAAAAAAAAA2o8AOgAAAAAAAABlqVevXrHXXntFbW1tvPnmm3n7Ro8enYXQ%0AAQAAAAAAAID2VdHO8wEAAAAAAAAAAAAAAAAAANBJCaADAAAAAAAAAAAAAAAAAACQEUAHAAAAAAAA%0AAAAAAAAAAAAgI4AOAAAAAAAAAAAAAAAAAABARgAdAAAAAAAAAAAAAAAAAACAjAA6AAAAAAAAAAAA%0AAAAAAAAAGQF0AAAAAAAAAAAAAAAAAAAAMgLoAAAAAAAAAAAAAAAAAAAAZATQAQAAAAAAAAAAAAAA%0AAAAAyAigAwAAAAAAAAAAAAAAAAAAkBFABwAAAAAAAAAAAAAAAAAAICOADgAAAAAAAAAAAAAAAAAA%0AQKYydwMAAAAAAAAA5WXlypXx+OOPx+rVq+ONN97I2/foo49GdXV1jBs3LmpqakpWIwAAAAAAAAB0%0ANTqgAwAAAAAAAAAAAAAAAAAAkBFABwAAAAAAAAAAAAAAAAAAICOADgAAAAAAAAAAAAAAAAAAQEYA%0AHQAAAAAAAAAAAAAAAAAAgIwAOgAAAAAAAAAAAAAAAAAAABkBdAAAAAAAAAAAAAAAAAAAADIC6AAA%0AAAAAAAAAAAAAAAAAAGQE0AEAAAAAAAAAAAAAAAAAAMgIoAMAAAAAAAAAAAAAAAAAAJARQAcAAAAA%0AAAAAAAAAAAAAACAjgA4AAAAAAAAAAAAAAAAAAEBGAB0AAAAAAAAAAAAAAAAAAICMADoAAAAAAAAA%0AAAAAAAAAAAAZAXQAAAAAAAAAAAAAAAAAAAAyAugAAAAAAAAAAAAAAAAAAABkBNABAAAAAAAAAAAA%0AAAAAAADICKADAAAAAAAAAAAAAAAAAACQEUAHAAAAAAAAAAAAAAAAAAAgI4AOAAAAAAAAAAAAAAAA%0AAABARgAdAAAAAAAAAAAAAAAAAACAjAA6AAAAAAAAAAAAAAAAAAAAGQF0AAAAAAAAAAAAAAAAAAAA%0AMgLoAAAAAAAAAAAAAAAAAAAAZATQAQAAAAAAAAAAAAAAAAAAyAigAwAAAAAAAAAAAAAAAAAAkBFA%0ABwAAAAAAAAAAAAAAAAAAICOADgAAAAAAAAAAAAAAAAAAQEYAHQAAAAAAAAAAAAAAAAAAgIwAOgAA%0AAAAAAAAAAAAAAAAAAJnK3A0AAAAAAAAAlJeKioro3bt39nVlZf7H29XV1dm+dB8AAAAAAAAAoP0I%0AoAMAAAAAAABQllLI/KCDDora2tpYunRp3r599tknBg0aVLLaAAAAAAAAAKCrshQ8AAAAAAAAAAAA%0AAAAAAAAAGQF0AAAAAAAAAAAAAAAAAAAAMgLoAAAAAAAAAAAAAAAAAAAAZATQAQAAAAAAAAAAAAAA%0AAAAAyAigAwAAAAAAAAAAAAAAAAAAkBFABwAAAAAAAAAAAAAAAAAAICOADgAAAAAAAAAAAAAAAAAA%0AQEYAHQAAAAAAAAAAAAAAAAAAgIwAOgAAAAAAAAAAAAAAAAAAABkBdAAAAAAAAAAAAAAAAAAAADIC%0A6AAAAAAAAAAAAAAAAAAAAGQE0AEAAAAAAAAAAAAAAAAAAMhU5m4AAAAAAAAAoLysXr06pk+fHqtW%0ArYoFCxbk7Zs2bVr07t07xo4dG9XV1SWrEQAAAAAAAAC6GgF0AAAAAAAAAMpSQ0NDFj5PQfS6urq8%0AfWls430AAAAAAAAAgPZT0Y5zAQAAAAAAAAAAAAAAAAAA0IkJoAMAAAAAAAAAAAAAAAAAAJARQAcA%0AAAAAAAAAAAAAAAAAACAjgA4AAAAAAAAAAAAAAAAAAEBGAB0AAAAAAAAAAAAAAAAAAICMADoAAAAA%0AAAAAAAAAAAAAAAAZAXQAAAAAAAAAAAAAAAAAAAAyAugAAAAAAAAAAAAAAAAAAABkBNABAAAAAAAA%0AAAAAAAAAAADICKADAAAAAAAAAAAAAAAAAACQEUAHAAAAAAAAAAAAAAAAAAAgI4AOAAAAAAAAAAAA%0AAAAAAABARgAdAAAAAAAAAAAAAAAAAACAjAA6AAAAAAAAAAAAAAAAAAAAGQF0AAAAAAAAAAAAAAAA%0AAAAAMgLoAAAAAAAAAAAAAAAAAAAAZATQAQAAAAAAAAAAAAAAAAAAyAigAwAAAAAAAAAAAAAAAAAA%0AkBFABwAAAAAAAAAAAAAAAAAAICOADgAAAAAAAAAAAAAAAAAAQEYAHQAAAAAAAAAAoClHHhnRrVv+%0A9sADpa6K9DNo/HNJP6ttiecAAAAAAICtRAAdAAAAAAAAAAAAAAAAAACAjAA6AAAAAAAAAAAAAAAA%0AAAAAmcrcDQAAAAAAAAAAANDuamsjHnssf2zQoIiDDipVRQAAAAAAsFkC6AAAAAAAAAAAALC1TJsW%0Accwx+WNHHBHxwAOlqggAAAAAADarYvO7AQAAAAAAAAAAAAAAAAAA2FbogA4AAAAAAAAAAACdzZFH%0ARmzYUOoqAAAAAADognRABwAAAAAAAAAAAAAAAAAAICOADgAAAAAAAAAAAAAAAAAAQKYydwMAAAAA%0AAAAA5aWmpiaOPPLIqK2tjXXr1uXtGz9+fAwaNKhktQEAAAAAAABAV6UDOgAAAAAAAAAAAAAAAAAA%0AABkd0AEAAAAAAAAAAEphwYKIp56KmDkzYvHiiLq6iO22ixg6NGL06Ii99tp6596wIWL27IgXXsjd%0ALlsWsWpVRN++EQMHRgwZEnHggbl6trb16yMeeyziueciFi3K1TZgQMSoUbkaBg3a+jWweekaefLJ%0AiBkzIlasiKiujthhh4hx4yJ2261lczU0RDzzTMS0aRHz50esWZO73nbeOWLChIiamtiq6usjpk+P%0AePHFiNdfj1i5MqJ379zrbtiw3GPq12/r1gAAAAAAUOYE0AEAAAAAAAAAADrKvHkRP/pRxK9/nQvh%0Abk4K5L7vfREXXRTx9re3/dzPPhvx5z9HPPBAxMMP50Lnm9OtW8SYMRHHHRdx4YW5wHF7evXViP/4%0Aj4jbb49Yvrz4fbp3jzjyyIjPfz7i2GOj0xgxImLWrKb3P/hg7vltjhT6TvM1ln6ORx2VP3bEEbnx%0A5ih2/hT+3ygtiHDLLRE33phbKKEp++8fcemlESedtOUFF667LuK//zsX/C6mV6/cNZ+ui5YG27ck%0AXfs/+1nuNoXom9KjRy4If8opER//eESlP7MEAAAAALY9FaUuAAAAAAAAAAAAoMtL3cW/9KVckPjy%0Ay7ccPt/Ydfo//zPXCf288yKWLm3duVPgfezYiL33jrj44lwAd0vh841h5NSV/NprI0aOzIXQ161r%0AXQ2N5/3mN3Ph9lRbU+Hzjd2q77svF4J///tzHdLZ+l54Idd9/lOf2nz4PEmd0U8+OeKEE3LXeTG3%0A3poLlKdgeVPh8yR1Q580KXetpmu/PfzjH7mQfFrAIC38sLnwebJ+fcTkyRFnnx2xzz4R99zTPnUA%0AAAAAAHQiAugAAAAAAAAAAABb0//8Ty7Mm0LXKWDbUqkT9Q9+kOvKvLnwblN+/vPmBd43Z+3aiBtu%0AyHUjf/PN1s+THstpp+XC+C0Ns//xjxGHHhrxxhutPz9b9thjEYccEvH00y077s47cwsFpAD3pr7y%0AlYjTT2/eogebXm+f+UxugYK2LHRw5ZURhx++5RB9U55/PuKYYyK+973W1wEAAAAA0AlVlroAAAAA%0AAAAAAACALisFX9/97s137t5554hhwyL69s3d79VXi3cFnz49F8BOHZ2HD297bd26ReyyS8TAgRH9%0A++e+T13WZ8yIWLKk+DGPPBLxgQ/kaujRo+XnTF2lf/nLpvcPHZp7Pvr0yYXtZ87MDzS/+GLu/F//%0AesvPzZaln33qFN7455+uz512yl2jCxbkgtmpO31j998fcfnlEd/4Ru77a68t/FlVVESMGhWx/fa5%0AkPhrr0XMnl04V9p33nkRRxwRsfvuLXsc6dh0rf34x03fp3fviJEjIwYPzi2MkBZWSK+9YnNdcEHu%0ANXnZZS2rAwAAAACgkxJABwAAAAAAAAAA2Bpqa3Nh6WLh8xTAveii3P4U7N1UClw/9FDENddETJ6c%0Av2/WrIgzzoi4995cYLwlunePeOc7c+c87LCIvfeOqKkpft+XXsoFxW+6qbDj+eOP5zqYf/vbLTv/%0A7bdH/PSnxfd97GMRn/tcxPjxhc/hb38b8bWvvVXHE0+UfwD9jjtyXbyTqVMjzj03f//+++ee2+bY%0AYYfoMOnnsHBh7uvKyohzzskFuceOzb/f4sW57uT//u8Rq1bl7/vOd3LHpGs1XScbpev8q1+N+NCH%0AIrbbLv+YZ5/N3fcPf8gfX7cud1387W8texzf+lbx8Hl6TCefHPHpT+eutZ498/fPmRNx660R3/xm%0AbjGGTaVgfVoA4qijWlYLAAAAAEAnJIAOAAAAAAAAAACwNUycWNjZOYXGL7444uqrc2HYYlJn8Xe9%0AK7f98Ie5LtCbdptOofTvfjcXYG+OFPb9yldyIejUybo5Ro/OhYXPPz8XQm7ctfyGGyI+//nmd2JP%0AoebURbqxXr0ifv3riPe/v/hxgwblwswnnhhx6qkR99yTG08B/XKWAuYbrVlTuL9fv4iDD46yM2VK%0A7jZdJ3/+c/7j2NTAgRGXXJILZB99dP5jTKHxFABPiyQ0NOTGUug8Bburq4vPt9deEXfdFfGZz0Tc%0AfHP+vjRPWhAhXZPN8c9/Fu9UvttuucUM9t236WNTSP7SSyPOPDPiuONyiwdslB5LWvwhheXTzw8A%0AAAAAoAurKHUBAAAAAAAAAAAAXc4vflHYzTn5/vdz3ZWbCp83lgK5xTplf+MbxYPNTXXjvuqq5ofP%0AN9W/f+6xnHBC/nhdXfM7eCepY/mCBfljFRWbD583DjxPmhRxyCHNPyet07dvxIMPNh0+39SECRFf%0A/GLheFo4IYXGk/Tz/c1vmg6fb+r66yPe9rbC8Z/9rDmV50LiKTyers9N7b57xKOPbj583rjr/AMP%0ARLz97YUd0lPndwAAAACALk4AHQAAAAAAAAAAoL1de23h2Cc+ketC3lKpA/jxxxd2FE/B8OZIXdfb%0AIgXFU9i8d+/88eaePwXliwWIP/nJ5oXPN0rnT/P07Nn8Y2i5FAJvHLzenPPPj+jevfi+7baL+MlP%0ActdQc1RVFX+N/P3vzTv+zjsjXnwxf6xXr4g//jFi0KBocRD/9tsLXz8/+EFEfX3L5gIAAAAA6GSa%0AuYwuAF3V0qVLY+rUqfHiiy/GkiVLor6+Pvr16xcjR46M/fbbL4YPHx6d5XHMnDkzZs+eHa+//nqs%0AXLkyVq1aFT179oz+/fvHgAEDYvfdd4+99torKpu7ijwAAAAAAAAAtMY990RMm1YYZr3mmtbPefnl%0AEb//ff5YCvamUHtHSN3T3/OeXDf1jWbNinjjjVy36M1J3a8XL84fS92wU1f0lho9OuJzn4v4znda%0AfixbtuuuuQ7iLZFC5oceWjwk/tnP5va3RFps4QtfyB976qmIDRu2vJjCt75VOHbBBRG77RatcsAB%0AEccdF/GHP+Rf95MnR/zbv7VuTgAAAACATkACD2AbtGHDhpg0aVLcdNNN8dBDD0VdXV2T9x07dmx8%0A4hOfyLY+ffpEOUhB+UceeSSmTJmSheenT5+eBc+bo1evXnHQQQfF6aefHieffHL0TR/wAwAAAAAA%0AAEB7+uUvC8dOOSVi6NDWz5mCsHvuGfHcc2+NPfFErrt46vDcEcaNyw+gJ//8Z8QJJ2z+uLvvLh4y%0AbmkweaMUuhdA3zrOOKPpbuabs88+xQPoEye2fK63vS2ipiZi5cq3xpYti3jzzc0vdpCC4el63FQK%0ArKcFC9ri9NPzA+hJeqwC6AAAAABAF1ZR6gIA6FjPPfdcHHzwwfGRj3wkJk+evNnweZLC3RdeeGHs%0Ascce8YfGH6aVwMsvvxyDBg2K973vfXH11VfHn//852aHz5M1a9ZkoftPfepTseOOO8Z11123xecA%0AAAAAAAAojfT/+s8++2y89NJLsXjx4rwtjaV96T4AUHYeeqhw7MMfbvu8Eybkf79uXS6E3lGKBehf%0AeWXLxz36aOHYiSe2vo4UxN9rr9YfT/OvsZZ0Tm9s+PCIkSNbPlcKjRebb+nSlr/uxo+P2GmnaPfn%0AZMqUts0JAAAAAFDmBNABtiEprD1+/Ph47LHHWnzs3Llz4/jjj4+rrroqSimFxVMH9/awYsWK+L//%0A9/9mz8mbaZVsAAAAAACgrNTX18eCBQuitrY2C5pvuqWxtC/dBwDKyty5Ea++Wjh+4IFtn3vEiMKx%0AadNaPk/69/O++yK+/vWIk0/Oda/eZZeIAQNy3a9TALjY9slPFs61ZMnmz7VwYfHnI3VTb4u2Hk9x%0AY8a07ri+fQvH9tij9XUUm681AfT2eN0NGxbRq1fbX3cAAAAAAJ1IZakLAKBj3H///fGhD30o1q5d%0AW3T/sGHDYvTo0VFZWRmvvfZavFJkhfIU/L788sujR48ecemll0Y5Gjx4cAwfPjz69u0bvXr1iuXL%0Al8e8efNi1qxZTR4zderUOPzww7OO8Du1ddVrAAAAAAAAALZtzzxTONanT8RLL+W2tigW9q6tbf7x%0AixZFXHNNxC9+ETFvXttq2VxNmyr2ef3AgRE779y28+67b9uOp7hBg1p3XOOAdlvmamq+NWta/tqr%0ArIz45z+jzWpq8s+/eHHb5wQAAAAAKGMC6ADbgNdffz1OPvnkouHz9773vXHllVfGQQcdlDc+c+bM%0AuO666+Kmm26KhoaGvH2XXXZZHHDAAXH00UdHKQ0YMCAmTJgQhx12WLzzne+MMWPGxKAmPrxcunRp%0A3H333XHzzTfHgw8+WLD/pZdeitNPPz0LoXdLq7YDAAAAAAAAQGukkHdjK1ZEHHLI1jlfcwPoP/tZ%0AxEUXtSyw3hwrV25+f7Gg7tChbT9ve8xBod69y3OuZMOGlr/2rr8+t7W3urqIZcsi+vVr/7kBAAAA%0AAMpARakLAGDrO//882PBggUF41/72teyUHbj8HkyYsSI+P73vx933XVXVFVV5e1LgfSzzz47Vq9e%0AHR2td+/ece6558bf/va3mD9/flbfxRdfnAXQmwqfJ/37949TTjklHnjggfj5z38ePXv2LLjPxn0A%0AAAAAAAAA0GrtHfDekqVLt3yfb387YuLErVPblkLBxTqkt0dot3//ts9B11KOrz0AAAAAgE5KB3SA%0ALu7hhx+O3/3udwXjZ511VlxxxRVbPP7YY4+NH/3oR3HmmWfmjc+aNSu++93vxpe//OXoSLvsskv8%0A4Ac/aNMcqdN5r1694qSTTirY91//9V8FjxUAAAAAAAAAmq1Y4Hprqq/f/P677or44heL76uoiBg7%0ANtedfeTIiJ13zgW7e/XKbWn/pv70p4irr25ZfWvXFo4VWTS+xRotpg9l99oDAAAAAOjEBNABurhv%0AfvObBWNDhw7NwuPNdcYZZ8Rtt90W99xzT974DTfcEBdddFEW5u5sTjzxxDj66KPjr3/9a974lClT%0AYt68ebH99tuXrDYAAAAAAAAAOrHKMvqTrDVrIi68sHC8e/eIiy6KuOCCiOHDmz/fM8+0T6fy5cuj%0AzZYta/scdL3XnlA4AAAAAEC7aLRELQBdyZw5c+Luu+8uGE+h8X79+rVormLd0ufPnx933nlndFan%0AnnpqwdiGDRvipZdeKkk9AAAAAAAAAHQBxT6PHzo0fSC9dbZbbmm6ltSxfMaM/LHU1Tx1Rb/22paF%0Az5PFi6PFBgwoHFu6tOXzbI056PqvvZtu2nqvvREjSvEoAQAAAAA6hAA6QBf2q1/9KhoaGvLGKisr%0A46yzzmrxXAcffHDsvffeBeOpM3pntddeexUdf+ONNzq8FgAAAAAAAAC6iJ13LhyrrS1FJbmgeWOf%0A+lTE+97XuvkWLmz5MdttVzg2Z06uO3tbvPhi245n23jtLVpUikoAAAAAADo9AXSALqxY9/MJEybE%0AkCFDWjXfRz7ykYKxyZMnx7p166Iz6t+/f9HxirTaOwAAAAAAAAC0xp57Fo7V1UXMndvxtfzrX4Vj%0Ap5/e+vmmTm35MbvtFtG7d/5YfX3E9OnRJk891bbj2TZee7NmlaISAAAAAIBOT8IOoItKofB//OMf%0ABePvete7Wj1nsWNXrlwZjz76aHRG8+fPLzq+ww47dHgtAAAAAAAAAHQRo0ZFFFsY/v77O76WefMK%0Ax8aMad1c69dHtObvAyorI97xjsLxe++NVlu9OmLKlOg0unUrdQXbhkMOKY/XHQAAAABAFyCADtBF%0APfPMM7FmzZqC8fHjx7d6zgMOOCC6d+9eMP6vYiumdwJ///vfC8aqqqriHcU++AYAAAAAAACA5jru%0AuMKxSZM6vo6lSwvH+vRp3Vy//nXE8uWtO/bQQwvHfvGLaLW77opYtiw6jaqq4oF+2texxxaOvfJK%0AxLRppagGAAAAAKBTE0AH6KKmNfHh2d57793qOXv37h277bZbwfjTTz8dnc3q1avjv/7rvwrGTzzx%0AxCyEDgAAAAAAAACtdvrphWN33tnxQdj+/QvHXn+95fPU10d85zvt+3w8+2zEn/7U8rkaGiKuvTY6%0Alb59C8dWrixFJV3brrtGHH544fiVV5aiGgAAAACATk0AHaCLeiWt4NxInz59YtiwYW2ad9SoUQVj%0Ar776anQmDQ0Ncc4558SMGTPyxnv16hWXXXZZyeoCAAAAAAAAoIs46qiIAw7IH9uwIWLixI4NHu+4%0AY+HY3Xe3fJ7/+I+IqVNbX8deexXvgn7hhRGrVrVsrptvblstpTBwYOHYrFmlqKTr+8IXCscmTYq4%0A7bZSVAMAAAAA0GlVlroAALaOmTNnFoztWOyD5RYaPnx4s85Vrp5//vk477zz4r777ivYd/3118ce%0Ae+zRYbU88sgjbTp++vTpBWPLli2L2tra6GjpvM0ZA6DjeY8GKE/enwHKl/dogPKyatWqWL16daxd%0Au7Zg38axxYsXF90PQMfYFn6H7ltXFz2KPMa6LXw2W3nFFdH3+OOjWwqeb/Tkk7H+/e+PFf/f/xcb%0AinUnb4HKf/wjYv36qDvyyCbv03vcuOjVqOt6/Te+EUuPOSaiX79mnafnHXdEzde+Ft2a2J/+HV7Z%0AjM+pe5xzTvSdMiV/8OWXY93xx8eKW2+N6NFjy3NMnhx9Pv/5JmtZX1cXy0vwmfkW9eoVA/r3j4ql%0AS98aW7IkljzySDTsvnurp61ctiz6teE5GFRkrLV/c9BzxYro08proz1fd3HYYdH3sMOix8MP5w1v%0AOOusWFFfH+uPPTbaotuSJdHz9ttj7Wc+E53BtvAeDdAZeX8GKF/eo+lKXLsAtJUAOkAXtWDBgoKx%0A7bffvs3zFuugXuxcHS3V0Ljr+4YNG2LlypWxaNGiLKx9//33x5TGH2anD0F79szC55/+9Kc7sOK0%0AuHuR1d3b6Kmnnoo1a9ZEOXj66adLXQIATfAeDVCevD8DlC/v0QCls379+li4cGHRfW+++WZ2mz4L%0A6NGMwBoAHaer/Q79ziVLYrtGY9OmTYtFmwbLm7D3ccfFqD/8IW+sx/33R9X48TH9U5+KN8eNi+jW%0AVJy6UK/a2hj22GOx61//Gv1efTWeO/30eKl79ybvP2SXXaLxJ9PdZ8+OhmOPjccvvjjWDRjQ5LEV%0A69bFbnfcEXv86lfRraEhG2uoqIiK//f1RvPmzYsn//73LRffr1+MO/jg2PGf/8wb7nnvvbHhyCPj%0AyfPOi5VFFsXP1NfHbnfdFXvcfnt0W7cuG6qrqorKRovQLF2yJP7RnFpK4NBddokhjRaaX37ppTE1%0AdYGvqGjVnIOnT4/DGo215Dk4vsjY31v5/O384otxQKOxZl8b7fy6qz7jjDhq6tTosWrV/451W7s2%0A+p5xRsx473vjxZNOijWDisXvm1BfH4Ofey6GP/xw7PzAA9nr4d69947Oqqu9RwN0Fd6fAcqX92g6%0AqxdeeKHUJQDQyQmgA3RRxVak7t/G1dOTfkVWQE+dR9JWXV0dpfKnP/0pPv7xj7f4uPe85z1x7bXX%0Axj777LNV6gIAAAAAAABg2/XsxInRZ+7c2H7q1Lzx3gsWxPhrrokVO+wQrx96aNSOGRPLd9451vXp%0AE3W9emXB6sqVK6Nq6dLo99pr0W/mzBj8/PMx4OWX8zuqb8GCffeN2t13j0H/8z9549s991z8n/PO%0Ai5nvfW/MO/DAWD58eNT36pV1se49f34M/de/Yuf774+a+fP/95j6nj3j1fe9L0bfeWern49pZ58d%0Ag599NqqWL88bH/zCC/F/Lrgg5u+7b1bP6iFDsoB5r8WLo/+rr2bB396bLErT0L17vHDqqbH3LbdE%0AZ5F+zo0D6Ds/9FD0nTMn5h52WPbzX9+7d2yoLPyTvqVve1s0WHCn2VYPHRqPXXJJHHzVVdG9ri5v%0A38i//CV2vffeeOOgg2LhPvvE4re/PdYMHBjr++T6t6fXXQqu17zxRvSbNSv6z5gRQ596Knpucs3W%0A+1kAAAAAANsAAXSALmrFihUFY33+34dlbVFTU1N0PHUXKWUAvaWOP/74uPrqq2PvTrwiNQAAAAAA%0AAADlbUP37lkQ9sDrrosdHnusYH+fN96It//ud1u1hqfPOScmfOlLUblmTd54CoHv/pvfZNuWbOjW%0ALZ767GejW319m2pZO2hQPHrZZXHoFVcU1FNRVxfD/vWvbNuS6Z/8ZCzfaafoTOYccUTWwb1q2bK8%0A8QGvvpptm/PX//zPWL399lu5wq5l4b77ZtfaQf/xH0WvteFTpmQbAAAAAADFVTQxDkAnt379+oKx%0AyiKrZLdUjyZWcV63bl10Jr///e/j3/7t3+Lyyy+PBQsWlLocAAAAAAAAALqohqqqeOzSS+O500+P%0A+nb43D5v7u7dt3ifZSNHxhNf+ELU9ezZunNUVsZT554bc448MtrD4j32iCn//u9Z1+mW2lBREdM/%0A8YmYecwx0dnU9e4dU88/Pxoq/MleR1mw//7x4HXXxeLddmv3hSUAAAAAALo6HdABmmnOnDmx8847%0ARzk488wz45ZbbtnsfeqLrDrevR0+AGtqjrq6uuhs3nzzzbjqqqviBz/4Qdx4441x6qmnduj5p7Rx%0AJe3p06fHpz/96byx/fbbL8aNGxcdbdmyZfH000/nje27777Rr1+/Dq8FgHzeowHKk/dngPLlPRqg%0AvKxatSr7//C1a9dm/6+/qWHDhkVVVVWMHTs2evfuXbIaAbZ128Lv0H0HDCgY22effaLusMNaNtER%0AR8TyCy+M6m9+M3r+/vfRrZULvTf06xfrjzsu1p58cuz4znfGjt26bfmgCRNi5dFHR83ZZ0fl//xP%0As89VN3ZsrLzuutj1He+IXSOi5+zZBffZfvvtY8KECS17EBMmxOrjj49uV14ZPX/1q2Z1Vk+1rLr2%0A2hh+0EExPP3hW5HH3X/AgJbX0pEmTIgVhx4aNeefH91ffrnZhx100EHRsMsuBeNb4zlo7bHtdm20%0A9+suBcZPOilW3H57VN9wQ3R/5ZVorbp9981ed+s+/OGYsN120RlsC+/RAJ2R92eA8uU9mq6kV69e%0ApS4BgE5OAB2giyrW7bw9QuJNzdFUZ/SOMnHixGxrHMJfsmRJ1uF86tSpMXny5PjVr34VK1asyLvf%0A4sWL47TTTotZs2bFpZde2mE1H3LIIe0+Z/rPjUGDBkU5KKdaAMjnPRqgPHl/Bihf3qMBSicFzKur%0Aqze7b+DAgVFTU9PhtQGwDf0O/fDDBUOt/rPz9Lz8+tcR8+dHTJoU8Ze/RDzxRMTcucXvnxaJHzky%0AYsyYiPHjI971rqgYNy6qunePqpae+/DDI557LuKOOyL++78jHnoofWBeeL+0OP9RR0WcdlpUHn10%0A9N805Pzud0d8//t5d68aMyaqWvPzTsf84hcR3/hGxK23RkyenKtv0aKIDRsi+vePGDUq4uCDIz74%0Awag88sj85/0DH8jdbxPpLxfK/spL3dtfein3/P/pTxFPPRXx4osp5RCxfHnE+vUFhwxIYexiz3Fb%0An4NGx0Zbnr/PfS63bSJdoy2+TrfG6y4577xcfel5v/PO3PzTp0esXVv8/gMHRuy+e8TYsRFHHpm9%0A9iq33z77g8vO/ptnl3uPBugivD8DlC/v0XRWFk4AoK0E0AG6qPRHV42ta+Xq6c2Zo9j5Si11ax88%0AeHC27bHHHlnI/Lvf/W5cfvnl8b3vfS8aGhry7v+lL30pRo4cGSeffHLJagYAAAAAAABgGzB0aMQ5%0A5+S2ZNWqXAg9LaieuoH36ZP+SjgidVnu2bP9zltREfHhD+e29Jn5vHm5wHcK4aZz7rhjRN++TR+/%0Axx65rT2lzt5f/nJu25akBQHSRsdJiykccURu2xjAf/PNiIULI9asSX/8krv+U+A/BdABAAAAALZh%0AAugAXVTfIh8IL08rZbdRU3MUO185SnWmEPphhx0Wp5xySkFH989+9rNx9NFHZ91SAAAAAAAAAKBD%0A9O4dMXp0x54zhdF32CG3wbYaSPcaAAAAAAAoSgAdoJlqamriox/9aJSDQw89dIv3SV2/G1uyZEmb%0Az11sjn79+kWPHj2iM/nwhz8cV199dVx66aV547W1tfGjH/0oLrnkkpLVBgAAAAAAAAAAAAAAAACl%0AIoAO0EypI/att94ancWwYcMKxt588802z1tsjmLn6gw+//nPx4033hizZ8/OG7/99tsF0AEAAAAA%0AAAAAAAAAAADYJlWUugAAto6RI0cWjM2dOzfq6+vbNO9rr73WrHN1Bj179owPfehDBePTp0+PZcuW%0AlaQmAAAAAAAAAAAAAAAAACglAXSALmr06NEFY+vXr4+ZM2e2ad6XXnqpWefqLA488MCCsYaGhpgz%0AZ05J6gEAAAAAAAAAAAAAAACAUhJAB+ii9t9//6LjTz/9dKvnXLhwYdFg9n777Red1ZAhQ4qOL168%0AuMNrAQAAAAAAAAAAAAAAAIBSqyx1AQBsHaNGjYrBgwfHokWL8sanTJkSH/rQh1o15yOPPFJ0fPz4%0A8dFZrVy5suh4z549O7wWAAAAAAAAAKCdPfdcxLJlHXvO1DSgqqpjzwkAAAAAAO1IAB2gi+rWrVu8%0A613vil//+td54/fcc098+9vfbtWc6djGhg0bFnvvvXd0VsU6uifbb799h9cCAAAAAAAAALSzz342%0A4sEHO/acM2ZEjBjRsecEAAAAAIB2VNGekwFQXt7//vcXjD3zzDPxXFrdu4Xq6urit7/9bbPO0ZkU%0AC9X37ds3dtppp5LUAwAAAAAAAAAAAAAAAAClpAM6QBd2wgknRE1NTaxcuTJv/Hvf+17cfPPNLZor%0Ahc/nzZtXMP6xj30sOqtXXnkl7r333oLxww8/PCoqrNECAAAAAAClVl1dHePGjYvFixcXfN4xduzY%0AGDhwYHYfAAAAAAAAAKD9SNcBdGEpfD5x4sSC8Z/85Cfx4osvNnuetWvXxle/+tWC8X322ScLazfX%0ALbfcEt26dSvY0nhHSx3dP/OZz8S6desK9p122mkdXg8AAAAAAFAoLRibPu/o3bt39OjRI29LY2mf%0ARWUBAAAAAAAAoH35JB6gi/viF78YVVVVeWPr16+Pj370o7F69epmzfH5z38+Xn755YLxr3zlK9GR%0A7rjjjrjiiitiyZIlbZondUg5+eST429/+1vBvlGjRsVJJ53UpvkBAAAAAAAAgDLxwAMRGzZ07DZi%0ARKkfNQAAAAAAtIkAOkAXt+uuu8Yll1xSMP7EE0/EcccdFwsXLtxsl/ALL7wwfvjDHxbsO+KII+LE%0AE0+MjrR06dK48sorY8SIEVn38vvuuy/q6+ubffyqVavi5z//eYwZMyYmTZpUsD91Y7/55pujsrKy%0AnSsHAAAAAAAAAAAAAAAAgM5Bwg5gG3DZZZfFX/7yl3jsscfyxidPnhx77LFHFjL/wAc+EKNHj87C%0A17Nnz4577703rr/++nj++ecL5hs4cGD87Gc/i1JJQfQUFE9bquWAAw6I/fbbLwuWp+8HDBgQPXv2%0AjBUrVmT3feGFF+Kpp57KHlMaa8o3v/nNePe7392hjwUAAAAAAAAAAAAAAAAAyokAOsA2IIWxU8fv%0ACRMmxIwZM/L2LVq0KL761a9mW3NUV1fH7373u6yzejlYvHhx1gk9ba3Vo0eP+Na3vhUXXHBBu9YG%0AAAAAAAAAAAAAAAAAAJ1NRakLAKBjDB8+PB588MHYf//9Wz3HkCFD4u67746jjjoquopDDz00pk6d%0AKnwOAAAAAAAAAAAAAAAAAALoANuWnXfeOaZMmRKXXXZZ9OrVq9nHdevWLU466aR46qmn4ogjjohS%0AOe644+KHP/xhfOADH4g+ffq0qeP58ccfH3fccUc8/PDDsffee7drnQAAAAAAAAAAAAAAAADQWVWW%0AugAAOlYKnl999dVZx++f/vSncdddd8UTTzwRa9euzbtfRUVFjBkzJo455pg466yzsq/bauLEidnW%0AWtttt12cc8452VZXVxfPPPNMPProo/H000/HjBkzYubMmbFo0aJYsWJFrFu3LmpqaqJfv37ZNnLk%0AyKz7e9oOP/zwbC4AAAAAAAAAAAAAAAAAIJ8AOsA2asiQIXHxxRdnW319fcyePTuWLFmSfZ0C26lb%0Aeku6pHe0ysrK2G+//bINAAAAAAAAAAAAAAAAAGgfAugARPfu3WPEiBGlLoMuoKKiIlu4IF1TqRv9%0A8uXLY8OGDaUuC2Cbtnbt2hg4cGDe2IIFC2LZsmUlqwmgM+vWrVv2e2/6nbeqqipbwKtHjx6lLgsA%0AAAAAAAAAAAAA2o0AOgDQJuvWrcuC5incuGnwZs2aNVFXV1fS2gCI7L24cTAyvXc3NDSUrCaArmT+%0A/PnZIkwpiC6MDgAAAAAAAAAAAEBXIIAOALRK6mw+b968WLx4cdFwIwAAbCvS4ktpS2H0tDDT9ttv%0An3VKBwAAAAAAAAAAAIDOSAAdAGhT+HxTFRUVUVlZmW3du3cvWX0AvCW9H/ft27fg/RqArWPj78hC%0A6AAA0D7WrVsXr7/+eixbtiyWL1+et2/OnDnZ+I477hg9e/YsWY0AAAAAAAAA0NUIoAMAbQ6fpyBj%0ATU2NQCMAAAihAwBAu1q/fn3MnDkzVq9eHStWrMjbN3fu3KitrY0hQ4YIoAMAAAAAAABAOxJABwBa%0ApFjn8xSqaRw+39gJXSgdoLQaGhqirq4ub8z7M0Db3lfr6+sL3lsb2/g787BhwzqoMgAAAAAAAAAA%0AAABoHwLoAECzrVu3riB8vqmqqqqorq7Otv79+2cBRwBKKwUkG3cH69Onj/dogHZ4f12+fHksW7Ys%0AVq1aVfQ+6XfnwYMHR48ePTq8PgAAAAAAAAAAAABoLYkDAKDZUsCmmNQBPQVrUvAcAAC2BWkhj4ED%0AB2Zb+j157ty5sWHDhoL7pYB6+l0ZAAAAAAAAAAAAADqLilIXAAB0Hik8U8wOO+wgfA4AwDarb9++%0AMXz48BYt4gQAAAAAAAAAAAAA5UoAHQBolvXr18eaNWsKxnv37h19+vQpSU0AAFBOIfT0u3Fjq1ev%0Azn6XBgAAAAAAAAAAAIDOQgAdAGhT9/N+/fp1eC0AAFCOmvrduKnfpQEAAAAAAAAAAACgHAmgAwDN%0Asnbt2iY7PQIAAE3/btzU79IAAAAAAAAAAAAAUI4E0AGAZqmvry8Yq6yszDYAAKDp348bGhpKUg8A%0AAAAAAAAAAAAAtIYAOgDQLMVCM927dy9JLQAAUK6K/Y5cbDEnAAAAAAAAAAAAAChXAugAQLNs2LCh%0AYKyiwq8SAACwpd+Ri/0uDQAAAAAAAAAAAADlSmoMAAAAAAAAAAAAAAAAAACAjAA6AAAAAAAAAAAA%0AAAAAAAAAGQF0AAAAAAAAAAAAAAAAAAAAMgLoAAAAAAAAAAAAAAAAAAAAZATQAQAAAAAAAAAAAAAA%0AAAAAyAigAwAAAAAAAAAAAAAAAAAAkBFABwAAAAAAAAAAAAAAAAAAIFOZuwEAYKvZsCFi/fqIurqI%0AysqIHj0iunUrdVUAAAAAAAAAAAAAAAAABQTQAQDaS319xIwZEc8/n9teeCHilVciVq3KhdA3SuHz%0A3r0jRo2K2GOPiDFjIvbcM2LEiIju3Uv5CAAAAAAAAAAAAAAAAIBtnAA6AEBbpM7mDzwQceedEU89%0AFbF27ZaPSWH0lSsjpk3LbRtVVUXst1/EBz8YceSRuU7pAAAAAAAAAAAAAAAAAB1IAB0AoDXmz4+Y%0ANCnijjsiFi3afEC9ri4XOk9b6n6etsrKwoB5Cq8/+mhuGzw44oQTIj70oYihQ7f6wwEAAAAAAAAA%0AAAAAAABIBNABAFpi1qyIG2/MdT1vaCgMm69eHbFmTW5LXze+z6YqKiKqqyN69cpt6euNofQUav/x%0AjyN+8pNcN/Rzz43Yddet+9gAAAAAAAAAAAAAAACAbV5FqQsAAOgUUpD8v/874tRTIyZPzg+WL1uW%0AC6a//HLE3Lm58PjKlZsPn2+cM90v3T8dl45P8yxfnn+fdL503ltv3fKcNMvMmTOjW7duZbGlWth6%0Ali5dGpMnT45vfetbccopp8To0aOjoqKi4OcwceLErV7L2rVr4/HHH4+bb745PvWpT8UBBxwQPXv2%0ALKhlxIgR0Zmk525rvkauuOKKUj9EAAAAAAAAAAAAAADYpuiADgCwJSkgfOWVEdOnvzVWVxexeHHE%0AkiW5r4uprMx1Nk9dzVO3827dIjZsyIXIU7f01CW98bGrVuW2dOyAAREDB+a+Xrcu4vrrc2H0r31N%0AN3QoYtmyZfHEE0/Ev/71r//dXnnlldiQXncdbN26dfH000/n1fLMM8/E+vTaBwAAAAAAAAAAAAAA%0AKGMC6AAATUmh1dtui7jxxlwAfKPa2oj583P7N9WzZ0S/fhHV1bngeQqOb0kKoKcg+urVuU7qG8+T%0AxhcuzHVHHzo0YtCg3Pi0ablu6OeeG3HaablQO5C5/PLL44Ybbohy8Oc//zlOOOGEUpcBAAAAAAAA%0AAAAAAADQYgLoAADFpC7lX/96xO9//9ZYCoe//nouLL6pvn1zncp79255IDyF1Pv0yW3bbZfrfp46%0Aqy9fntufQu7z5uXC6TvumAu5pzq++92IGTMivvzlXHd1AAAAAAAAAAAAAAAAgHYggA4A0Nj69RFf%0A/WrEvfduvut5Cp0PHhzRo0f7nDeF12tqcluqIXU/T2H0JIXeX301vxv6nXdGrFgRcdVV7VfDNmKH%0AHXaIRx55pFXHfvazn40nn3wyb2z//fePm266qdW1QFczbNiwuOOOO1p83CGHHLJV6gEAAAAAAAAA%0AAAAAAJpPAB0AoHHn803D5ylwnrqepw7kG6Uu5Ck0nDqeby0pUD5sWES/frnzp0D6xm7oKYyeuqGn%0AwPrGOq+5Rif0FqiqqoqDDz64Vcf2Sz+TImOtnY+tq2/fvtkCAQceeGC84x3vyLazzz47HnrooQ6v%0ApUePHrH33nvn1TJp0qT4xje+EV1NW15jAAAAAAAAAAAAAABAaQmgAwBslALeX/96fvh8zpxcl/GN%0AUvfxIUM6LuydQu5ve1vEggW5LuxJCsOnoPxOO70VQu/TJ+Kyy3LfwzYcNp8wYUJewHv33XePbo1e%0AF42/31ph8xR831hHqmmfffaJnmkBi0388Y9/3Oq1AAAAAAAAAAAAAAAAtIQAOgDARrfdFvH7378V%0APp89O2Llytz3KbCaAt8p6N3RUth9++0jampygfhUWwrFp683htDvvDNi5MiIj3604+uDMnHVVVdF%0AuTj22GOzDQAAAIC2qaqqij333DOWLl2abZvabbfdon///tl9AAAAAAAAAID200GtOwEAytzMmRE3%0A3vjW96+//lb4PAXAd9mlNOHzTaXzpzo2dl9PIfRU50ap/lmzSlYesG2qr68vdQkAAABAF1ZZWRlD%0Ahw6NwYMHR3V1dd6WxtK+dB8AAAAAAAAAoP34JB4AoKEh4sorI9aty31fWxuxbFnu69RdfOedI3r3%0AjrKQ6kj1vPZarhN6qrO6OmLQoFz96XH8+MdvhdTpNNasWRNPPvlkvPTSSzF//vzs+9S5Kf0Rberk%0AdMABB0SfUi+CAEUIoLddQ0NDPPfcc/Hiiy/G3LlzY8WKFbFhw4bo27dvDBo0KHbffffYY489ton3%0AgNTJLr0Xvvrqq1FbWxtr167NnoMUJhgxYkTsv//+UdGB/8aln8O0adPimWeeiXnz5sWqVauipqYm%0Aq+Wggw6K4cOHb/UaXB8AAAAAAAAAAAAAQEcTQAcA+MUvIqZPz32dQtzz57+1b6edyid8vlGqJ9U1%0Ae3bu+1RvCp317BkxbVrEbbdFfOxjpa6SZoYKJ02aFD/5yU/ivvvui3UbF0Eoonv37nHYYYfFxIkT%0A46Mf/Wj06NGjVee84oor4sq0UMFWdsQRR8QDDzyw1c9DeQbQOzIg3NjMmTNj5MiReWO77rprNt5S%0AKfw8duzYbGGIxlo756av/z/84Q9x6623xj333BPLly/f7P3Tc3rggQfG0UcfHR/72Mey0PGWpPeL%0An/3sZ7G1nXnmmXHLLbe0KXSe3gd/+ctfxhNPPJE9N00ZMmRIHHPMMfG5z30uxo0b16rzpfemo446%0AarPvWSls/p3vfCd+/vOfx5tvvtnkXKmG888/P3tf7pYWrWknpbo+fvrTn2bjLZWOO+uss5rc15w5%0Ay60eAAAAAAAAAAAAANiWaY0JAGzbZs2K+OEP3/r+9ddzncWT1FW8XLuJprpSfUmqN9W90U035R4X%0AZW3KlCmx7777xoknnhh33333ZsPnG0O+Dz74YHz84x+Pt7/97dkxUA7q6uoKxioru8ZaZ9/61reK%0Ahs/b6o9//GOMGTMmPvjBD8Zvf/vbLYaLNwaSH3vssbj66quzbtcnnHBCdIVr59vf/nbssssucdFF%0AF2WPb3Ph82TBggVZKHz8+PFZ6Pv1Tf/9aye33XZb9hxfe+21mw2fJ48//nicfvrpccghh8Qrr7yy%0ATV4fixcvjksuuSTKRbnVAwAAAAAAAAAAAACdkQA6ALBtu/HGXNfzpLY2YvXq3Nepm/iQIVHWUn0b%0Au2CnulP9SXo86XFRtm644YY4/PDD45lnnmnV8anr8vve97647LLL2r02aKnVG983u1gAPb3Orrnm%0AmnadM3VU/8QnPhHvf//748UXX2zTXE8++WR0Zm+88UbWdfyLX/xiLFu2rMXHb9iwIQuKH3zwwfH8%0A88+3W13XXXddFmxfsmRJi4579NFH46CDDspC4Nva9fHlL385WxigXJRbPQAAAAAAAAAAAADQGXX+%0AVAAAQGvNnx/xwAO5r1MH3/T9RjvsEFFR5mv1pPp23PGtbuep/n79UvIz97jS90OHlrpKinRUvvji%0Ai5vcX1NTE7vuumsMHTo0amtrY9asWbF06dKi903h2JUrV8b111+/FSuGlgfQe2xcHKMTO//884s+%0AttZKr9UULL7//vubvE9FRUXWDXzIkCHRt2/f7LWfgrSvvfZadCXp8Rx11FHx6quvNnmfYcOGxY47%0A7hgDBgzIwuBpQYD0ntjY7Nmz47DDDsue13322adNdU2aNCkLxDeWfh7p59KnT58sOD9jxoxYv359%0Awf1Sfe9973tjypQpWRfybeH6eOKJJ+JHP/pRlItyqwcAAACg7GzYEJH+byt9LpY+T0r/l9utW6mr%0AAgAAAAAAoAwJoAMA265JkyIaGnJfL16c+6ObZODAiN69o1NIdaZ6N9afblNn9PS47rgj4tOfLnWF%0AbOKhhx6KSy+9tOi+Aw88ML70pS9lnc179er1v+N1dXVx3333ZcH1dFusm/ohhxwSJ598cqvrSh13%0AP/nJT7b6+KlTp8a5557b6uPp3IqFtNNCCp3ZH/7wh2xrLw0NDXHqqac2GS5Or+HPfe5z8Z73vCcG%0ADx5csH/x4sVZZ+0777wzfve737Wpu/NXvvKVOPbYY1t9/J/+9Ke4+uqr29Tl+4Mf/GDR8HkKnV9w%0AwQXx4Q9/OEaPHl3wHKbn4Nvf/nb2HDQOfp9yyinxr3/9K6qrq1tV18KFC+Pss8/OOqtvdNppp8V5%0A552XdVlv/PP4zW9+E1dccUUWSG+8Lx33+OOPR/fu3Tvd9dESqe7PfOYz2W05KLd6AAAAAEqqvj5i%0AxoyI55/PbS+8EPHKKxGrVr31eViSwufps6ZRoyLSoopjxkTsuWfEiBERzfz/LQAAAAAAALomAXQA%0AYNuUujukgPZGS5a89XWRcFdZS/Wm4PnGx5EC6BsD9p/4RK6DBSWXOtWeccYZRYNxKRCagozFwoqV%0AlZVZ6DBt3/ve9+LCCy/MC0gm55xzTrzzne+MnXbaqVW1peMaByxbYs2aNa0+lq5xbXelAHoK1Kfu%0A5+3puuuuKxpoTx21f/zjH29xAYmBAwf+7/vA97///bj11lvjV7/6VatqGTVqVJte7y+kP1Rtgy98%0A4Qvx5JNPFoyfeeaZcdNNN0XvJhaASd2/U92//e1vs6B1CnlvuvjB888/H5dcckn2Ptkazz777P9+%0AXVVVFbfffnuccMIJTf48Ulj9Ix/5SBYc/+tf/5q3Pz2+9DO/+OKLO9310RKp03jqOF4uyq0eAAAA%0AgJJ89vXAAxF33hnx1FNpNcgtH5M+b1i5MmLatNy2UVVVxH77RXzwgxFHHpnrlA4AAAAAAMA2paLU%0ABQAAlET6A5xFi3JfL1+e2kznvu7bt/P9EU2qN9WdpMeRHk+SHl96nJSF73znOzFr1qyC8dQR/aqr%0ArmpWp9wUir3++usLxpcsWRKXX355u9UKLZGuv2LB2c7qmmuuiZkzZ+aNpZBxa82ZMye+9rWvFYwP%0AGjQo63i9pXBxsUUpJk6cGHfffXd0Ng8//HDceOONBeNf/OIX45ZbbmkyfN5Y6qA+adKk6Ja6M23i%0A5ptvLuhI3lJpzl/84hdNhs8b/wzvuOOOooH+K6+8MuvM3lWvj9Rl/ctf/nLe2IABA+KYY47Zquft%0ALPUAAAD/P3v3ASZXVf4B+EvvPSEQShIgEDoEkCK9CYhURaUIUpSmFLGAIKAoiCIoAoL0jiKgUgVp%0A0ksoEUJPaIH0Qnr9P+fOf90ys7Blts287/PcZ2fPzNz73c3mZDJzf+cDoFlNmpTeHIvYY4+IU06J%0AeOaZwuHzFFBPizqmLugpdJ6+pu/TeE3p+Wk/aX9pv2n/6TgAAAAAAACUDQF0AKA8pe4PFaoGxPr1%0Aizapat0V3dCTql3eaTELFy6Myy67LG981KhR8ctf/rJe+0oh9EKButStd2rFogrQwh3QU3i2LXrr%0ArbfiN7/5TbWxVVZZJU477bRGBdqrduqucNVVV8Umm2wS5eS8887LG9t5553j17/+db33teuuu+Z1%0Aql+0aFHWRb0xUif2/fbbr86PT6H5a6+9NjrVWLxm7ty5cd1115Xs70fqNj+96uuNiDj77LNjueWW%0AUw8AAABAc0mL3v7oR7mA+BVXVC68nKRQ+axZudD4++9HvPFGxNtvR6TFN9Pz0lj6mr5P4+n+NJYe%0An55XNZSe9pv2n46TjldgsV0AAAAAAABKjwA6AFB+liyJeOml3O10AU3q8JB07pySZNEmpbpT/Unq%0AWlFxYdDLL+fOlxb1t7/9LSZOnJg3nrqZt29f/5fkv//97/OeN3/+/LgiXQAGzWjOnDkFw7MDBw6M%0Atui4446LBTU6A6W/b3XtzF3T7Nmz4/rrr88b/8Y3vhF77bVXlJPXX3897rrrrmpjHTp0iN/97nd5%0Anczr6ic/+Ul0rvi3r0pwu6G6dOkS5557br2ft8Yaa8TRRx+dN3755ZeX5O/Hk08+mXWsr7mgSqGf%0AQTnWAwAAANDkli6NSO8rffObEQ89lPu+QgqPp4B4CpV/9FEuPJ4+N6r6mNr2mR6XHp+el56f9vPp%0Ap9Ufk46XjnvDDZ+/TwAAAAAAANo0AXQAoPyMGxdRETCsGpzs3TuigSG4FpfqTvVXqDiv+fNz3Sto%0AUffff3/e2MiRI2Prrbdu0P5GjBgRO+64Y52OA03pk08+KTg+aNCgaGtuu+22+Ne//lVtbPfdd4+9%0A9967wfu87777spBxTT/4wQ+i3Nx6662xbNmyamM77LBDrLvuug3e5/LLLx877bRTtbEJEybEu+++%0A26D97bHHHjF48OAGPffwww/PGxs7duxn1tIWfz+WLFkSxxxzTLU/y7SAQOo835AFVUqtHgAAAIAm%0Alz7zSe9F/f73EQsX5sYWL46YPDnirbdy4fGKhZer6tgxomfPiH79IgYMSKuI5r6m79N4ur+mtJ8P%0AP8ztN+0/HSdJx73wwogjjtANHQAAAAAAoIS5GhcAKD9jx1beTgHtCt26RZvWtWvh86p6vrSIp556%0AqmCH28Y48MAD88aee+65LIwHzWXixIkFx4cMGRJtrZP7iSeeWG2sa9eucdFFFzVqvw888EDe2Prr%0Arx+bbLJJlJvHHnssb2y//fZr9H4LLeSROmI3xP7779/gOtKfa1pYpKZnn322pH4//vjHP8bLL79c%0AbeyII46IzTbbTD0AAECTWbx4cUyaNCmmTp0a8+bNq7alsXRfegxASUsL8N14Y8QBB0SMGVM5Pm1a%0Arlv5lCmVAfGkc+dcyHzlldOqtrkt3V5++YjllkuriOa+pu9rPiY9Lz2/Qtpv2n86TjpehVdeyXVD%0AT3XVWHwSAAAAAACAtk8AHQAoP7UF0KsGuNuiqgF6AfRWY9q0afHmm2/mjTc2HLf55pvnjaVOumOq%0AXngGTeyDDz4oOL5yukixDTnrrLPiw9TJp4qf/OQnseqqqzZqvy+88EKdAtOlbtGiRfH000/njRcj%0AaD1s2LC8sVfSha8NsOmmmzaqlkLP/6wAelv7/fjkk0/iZz/7WbWxAQMGxDnnnKMeAACgSS1YsCBe%0Ae+21ePvtt2PGjBnVtjSW7kuPAShZS5dGnH12xAUXVHY9T19TN/S0SGjV8HevXhGrrBKR3ttMIfPa%0AupsXUtElPT0vPT/tJ+2vQjpOOl46btU6Ul3XXlvMMwYAAAAAAKAVqOOnTAAAJeT11ytvz5tXeVFN%0AXS/Aaa0qziF1ohBAbzXef//9guMbbbRRo/Y7YsSI6NGjR9a5uebxNtxww0btG+rq3XffLTi+Srow%0AsY1IF6lfeOGF1cZS8PzHP/5xo/f91ltv5Y2VY2fm9Hsyd+7cvPHp06cXDKbXx8R0wWuBhT/qq3fv%0A3jF8+PBG1bLBBhvE9ddfX6e/I23x9+MHP/hBzJo1q9pYCnun0Ld6AAAAAJrIokURp58e8eCDlWPp%0A/a9Jk6oHz/v1S6vzRXTqVJzjtmsX0aNHbks1TJ2a3tCr/Gwtve+VOqj3758be/TRiNVWK86xAQAA%0AAAAAaBXaeMoKAKAB3nkn9zVdMJO6RpRC9/MK6Txmz45YsiR3fulCo88Iv9H0UsCypvbt28dy6cKs%0ARkj7WH755eOdit/nzzgeNJVx48bljXXt2rVNdUA/9thjsw7dVV100UXZeTTG7Nmz88KxyUorrRTl%0AZmq6OLWAnXfeuUmO15AA+uDBgxt93DQn15S68ZXC78cjjzwSN910U15Y/ogjjlAPAAAAQFNJn2FV%0ADZ+nwPmECRFV31fq3DlihRUiundvujrSZ03pva/evXPHT++nVnRDT2H0IUOa7tgAAAAAAAC0mPYt%0Ad2gAgBaQLoip6MKaOoVXKFZHiJZW9Twqzi+db9UuGDSrQoHwXr16RbvUPaSR+vTpU6fjQVMZO3Zs%0A3tiIESOyBRLaghtvvDELsla19957x+67797ofaeAcSF9+/aNctOQQHhjzJw5s0Ed0Bur0D5qm5Pb%0A0u9HWqAhLdRQVfo7fskllxTl37K2Xg8AAABAk0if6/zyl9XD5x9+WD18nrqPDx/etOHzqtJxVl21%0Asut5kupJdQEAAAAAAFBy2kYqAACgWCq6MiRVQ9ltJCz5uaqeR8X5pQ4ZVcP2NKt5qftHDd26dSvK%0AvgvtZ86cOUXZN9TFq6++mje29tprR1uQuk+ffPLJ1ca6d+8eF154YVH2v2TJkoLjxfr735bU1gW8%0AqdT2s/8sxfhzKbSPuRWL3rTh348LLrggXnvttWpjRx99dIwaNUo9AAAAAE3lppsi/v73ys97Pvgg%0ArWqY+z4twrfyyhGDBzf/51vpeOm46fgViwGmuiZNat46AAAAAAAAaHIlkrQCAKijqkHsqgH0UumY%0AWfU8qp5fCt7TIgp1xP3000+Lsu9C+ynUFR2awkcffVSwu/NGG20UbcHpp58en3zySbWx0047LYYO%0AHVqU/dfWyToF38tNx44do7WrrSN5U83JbeX348MPP4yf//zn1caWW265OPvss9UDAAAA0FTGj4+4%0A+OLK7ydMSKvPVgbAV1klomfPaFHp+KmOigB8gcV4o8b7rwAAAAAAALQtAugAQHmpGoKrLazdltUW%0Aqu/UqUXKIaJfv34Fu5Q3pENvTTNnzswb69+/f6P3C3Xx9NNPFxzfeOONo7V7+eWX4+KqF3BGxJpr%0Arhk/+MEPinaMHj16RJcuXVq8G3hrXYijojv4smXLir498sgj9a6xGMHvQvuoLWjeVn4/TjjhhOzf%0ArKp+85vf1Hpe5VYPAAAAQNEtXRpx1lkRCxfmvp82Lb3xVL3zeffu0SqkOqp2Qq/pyitz5wMAAAAA%0AAECbJIAOAJSXFMSuuBCm6gUxpXIBTNXzqDi/1H2iDXSfLacAejJu3LhG7XfBggVZB+q6Hg+aI4De%0AoUOH2HTTTaM1SwHlY445Jm8RiD/+8Y/RuXPnoh5rwIABeWNvvfVWlJuV00WoBUydOjVai9RZe9Gi%0ARY3aR6F5/bMWBWntvx/3339//O1vf6s2ttVWW8W3vvUt9QAAAAA0lRtvjBgzJnc7hdAnTaq8b6WV%0AWk/4vEKqJ9VVyNtvR9x0U3NXBAAAAAAAQJEIoAMA5SWFsisuzqkaym5k6KzVqHoeFeeXzre27hM0%0AudVXX71gqPXFF19s1H7HjBkTixcvzhtfe+21G7VfqKuHHnoob2zDDTeMPn36RGt29dVXx5NPPllt%0AbP/994+ddtqp6MdKP4+6do4vZSNGjIiOBRZCee+996K1WLhwYYwdO7ZR+3j55ZfzxtZZZ502+fuR%0AFjk57rjjqo2lP8NLLrlEPQAAAABNJb1fdumlld9PmJBW1MzdTgsd9uwZrVKqq3fvwvel929a0fuA%0AAAAAAAAA1J0AOgBQflZbrbIbeuoOnsyfHyWh4jw6dMidX7Lqqi1aUrnr0qVLbLTRRnnjjz76aKP2%0A+/DDD+eNrbDCCjF06NBG7RfqYvLkyQUXUdh+++2jNZs2bVr8+Mc/rjbWs2fP+N3vftckx9t2220L%0ABvdrdl8vdV27di04Dxaax1rSf/7znwY/N/2ZPvXUU3njX/jCF9rk78d5550Xb6cOVVV873vfi/XW%0AW089AAAAAE3l4otzXc+TadMi5s3L3U6L3A4aFK1a376Fx9P5pPMCAAAAAACgzRFABwDKz8iRlbe7%0Adct9TZ2kC3STblOqnkPXrpXja63VYiWRs+WWW+aN3XrrrbGoasf6err++uvzxrbYYosG7w/q4+ab%0Ab45lFZ13qthjjz2iNTv11FNjypQp1cbOPPPMWHHFFZvkeNttt13e2IQJE+If//hHlJtCvxt33HFH%0AtCY33XRTg5/74IMPxsSJE6uNtWvX7jMD6K3192PcuHFxzjnnVBsbMmRInHXWWeoBAAAAaCqTJkU8%0A8kjudvqsJ31fYYUVKhdUbq3atcsfq1hoMZ1X1fMBAAAAAACgTWjln1ABADSBqoHsqkHttt4FvaIT%0ARiKA3qp89atfzRtLIdgbbrihQft74IEHYsyYMXnjX/va1xq0P6iP+fPnxx/+8Ie88f79+8dWW20V%0ArdVzzz0Xf/7zn6uNrbvuunH88cc32TE33XTTWHvttfPGf/WrX8Xitr7oST0deOCB0b7GRbKjR4+O%0Af/7zn9FaPPnkk/HCCy806LkXXXRR3thOO+0UAwYMaHO/H9///vdjXtXXFBFx/vnnR69evdQDAAAA%0A0FRuvz1i6dLc7enTIyoWAO3XL6J792iTPv009zWdVytbjBIAAAAAAIDPJ4AOAJSf2gLoNcJNbU7V%0AAL0AeqvrgD5q1Ki88VNOOSVmzpxZr30tXLgwvve97+WNp26w++23X6PqhLo46aST4p133skbP+ig%0Ag6JDhw7RGi1dujSOOeaY7GtVF198cXTs2LHJjps6YP/oRz/KG3/++efjl7/8ZZST1VZbLfbaa6+8%0A8eOOOy4++eSTaC1S2HlZxcW9dXTffffF3XffnTf+ne98p839fqTu63fddVe1sR122CG+8Y1vqAcA%0AAACgqSxaVD2gPWNG5e3PWOCw1Zs9u3rAvswW5QQAAAAAAGjrBNABgPIzfHhEly652926VY7PmlXZ%0AUaKtSXWn+itUnFcKog8b1mJlUenEE0/MG5s4cWLsu+++sWDBgjrtI4VnU8j3jTfeKBji7NSpU1Fq%0AhUJSKDeFzy+99NK8+zp37pwFd1urDz74IAv1VpX+Lm2zzTZNfuwDDjggVl111bzxn//85/HHP/6x%0AwfudMGFCtDW//vWvo0vFv7//7/33348vf/nL8dFHHzV6/y+++GLcni5kbWQX9JNPPrnOj3/rrbfi%0AkEMOyRsfOnRowcB9a//9uKNGJ6r070paqKGltLZ6AAAAAJrEI49ETJ1a2TW8Iqjdq1d6QyTarCVL%0AKrugp/NL5wkAAAAAAECbIYAOAJSf1KF3ww1zt9OFO927524vXBgxd260SanuVH/So0flBUkbbJA7%0AX1rcgQceGLvsskve+EMPPRS77bZbvPfee5/5/EmTJmVh9b/+9a9592244Ybxgx/8oKj1Qs1gbwpr%0AX3DBBQXvT92aU4frtqJPnz7xm9/8plmOlQKzt9xySxbSr7mgxPe+97044ogj6tUB/Nlnn41vfvOb%0AsfXWW0dbM2LEiCyEXtPo0aNjgw02iGuvvTYWpW5P9TBt2rS47rrrYtttt41Ro0bFv/71rwbVlrqR%0AV/jd734XxxxzTMyZM+czn/Poo4/GjjvumM3PNV1yySV1WhSktf9+pEUnRo4cGa1Fa6sHAAAAoCju%0AvLPy9rRplbf79Ys2b/r0yts1FhsEAAAAAACgdRNABwDK0957V97u37/whTBtSdW6q16QtM8+LVIO%0AhcON11xzTQwYMCDvvocffjjWXXfdOProo7NAeuoEvHDhwix0+MQTT2Th8rXWWiv+/ve/5z23a9eu%0AceONN+aFF8vVdtttl/2sP2tLodGaUvD185535pln1quW9PjP2+dZZ52V97y0GMHnPS+dZ3P+PFOw%0A9/HHH6/1cT/84Q8/t+a6bIWkn1HNx40fP75R5/WLX/will9++Wgum266aZx//vkF77vyyitj9dVX%0Aj0MPPTRuvfXWePPNN2P69OmxePHimDp1arz++utZQDkFb1On7M022yz7fknqHtQGHX/88VmouqZ0%0ArulnMGzYsOxcUyfzt99+OwuYp3OdPXt2Nje+/PLLcdNNN8Upp5yS/X4ut9xyWQfyxx57rFF1bbnl%0AltliHhUuvfTSWHvttbNO5GkBhlTfggULst+9VNt+++0X22+/fXzwwQcFu5rvvvvubf73Y+WVV47T%0ATz89WovWVg8AAABAUaT3cV56KXc7Lc5YsVByes+/YgHltiwt8lix6OTLL+fOFwAAAAAAgDahY0sX%0AAADQIlJ4MwWBp06N6NUromPHiMWLIz79NHchTB26lrYaqd5Ud5LOI51Pks6vmUKq1M0KK6yQhch3%0A3XXXLExZVfr+T3/6U7bVVeqce/PNN2chSaBuUsg4dbdubscdd1xMnjw5CzTXlDptp0UQ0lYOLrvs%0Asmz+SiHvmiZMmBAXXHBBtjWnjh07ZsH2LbbYImbOnJmNvf/++3HGGWdkW11ttNFG2fmVwu/HhRde%0AGD169IjWorXVAwAAAFAU48ZFLFiQuz1vXuV4795pZdsoCem80udu8+dHpMVFV1utpSsCAAAAAACg%0ADnRABwDKU7rQpWp38L59K2+nUHpbUrXequex7765QDqtyhe/+MWsA/fQoUMbtZ+BAwfGfffdF3vv%0AvXfRaoNSl7qnX3LJJdGhQ4cWOX7q5n7DDTdEr4qFQspU+/btsz+Hq666qug/ixRsb6i11lor7rrr%0Aruhb9d/Sekjh9QcffDB69uzZ5n8/0kIp+6bXEa1Ea6sHAAAAoGjGjq28nQLaFbp1i5JR9byqni8A%0AAAAAAACtmgA6AFC+UpCp/f+/HOrXr7KTxPTpEXPnRpuQ6kz1Jqn+dB5JOq+qAXtalVGjRsWYMWPi%0AxBNPjG71vIgsdek97LDD4rXXXosddtihyWqEUvTtb387Cwm3pAMPPDBef/31rJaGhqXXX3/9+NnP%0AfhZtXfoZvPXWW1n378Z0tk7z6Ne+9rX45z//2ejO6VtttVU8++yz2de66tKlS5xyyinZ4iL9+/dv%0A878f6XwuuuiiaC1aWz0AAAAAzRJA79o1SoYAOgAAAAAAQJukJSYAUL6WWy5iu+0iHnoo1yk8fT9x%0AYu6+jz+OGD68MqDeGi1dGjFhQuX3qf6KjufpvNL3FF3q2jtr1qxqY7179673flKH29/97ndZaPGm%0Am27Kuu4+88wz8emnnxYMV26yySax++67Z+HElVdeucH1r7766vGlL30pb6wxUuCy5j5TALK1/PkU%0Ay0orrVSvxx9xxBFZ196m0JDfuWJYfvnl44477mjWY15xxRVx5ZVX1vnxw4YNi2XLlhW1hmLvc8iQ%0AIVn371/96ldx6623xr333puFnqdXLChS4Oe+7rrrxo477hi77bZbbLDBBnU6znrrrZf3d3PFFVds%0AVO3p+TX3mY7TUIMHD87CxWeffXb8/e9/j3vuuSf7WYwfP77gzzx1sV9llVVi5MiR2byYfiZbbrll%0AFlIulhEjRsR//vOfeOCBB+Laa6/NuppPrHh9UKWO1DF97733jqOOOqpR83JL/X5cc8012VZMjdln%0Aa6sHAAAAoFm8/nrl7Xnzcl/TZz0Vn/e0ZR065L4KoAMAAAAAALRJJfCJFQBAIxx7bMTjj0csXJhS%0AtBEpuJou8EnfT56cknHRaqX6Fi3K3e7ePVd/0rlz7rxoEmuvvXZR9zdo0KA4/vjjsy355JNPYtKk%0ASbFgwYLo3LlzDBw4MAsjprBjMRx00EHZVkwpbH7fffdFKf75NDawXt/QemuXQr6bb755sx6ztfxu%0ANYUUHK7693/q1KlZ0Hnu3LlZ9+uePXtmc0RDFxz4wQ9+kG3FtPPOO2dbsfXp0ye+9a1vZVuS5sAP%0AP/wwW5Rj8eLFWYf0tHBHmhO7NlP3p6rnOmXKlGx+njdvXlbL0KFDG9W1vTX8fgAAAADQCrzzTu5r%0A+rwnLTxcSt3P0+dVyZIlufPr1Cni3XdbuioAAAAAAADqSAAdAChvQ4dGHH10xO9/n/t+yJDcxS+p%0A6+q0aREpXNazZ7Q6s2fn6ktSMHmFFSrvO+aY3HnRJqXAYdqA8jNgwIBsI7fYwWqrrRatRQq+p60l%0A+f0AAAAAKDHps6i5c3O3Fy+uHE9B7VJQtYt7Or90Xul803kXadFdAAAAAAAAmk77Jtw3AEDbcOCB%0AEeutV9mNYbnlKu/78MPKi39ai1RPqqtCqreii8T660cccECLlQYAAAAAAEAdpK7gKYydVHxN2pfI%0ApTxVQ+YV55e6vFcN2wMAAAAAANBqlcinVgAAjZAu5DnjjMoQd//+Eb17V14Q88EHrSeEnupI9VRc%0AqJPqTPUmqf50HqVyYRIAAAAAAECpqhrErhpAL5Xu4IUC6BXBewAAAAAAAFo96SQAgGTYsIhjj638%0AfsiQiJ49K7sxvP9+xOzZ0aLS8VMdqZ4k1ZfqrJDqHzq0xcoDAAAAAACgjjp2/PywdltWW6i+U6cW%0AKQcAAAAAAID6EUAHAKhwwAERe+9deSHMSitVhtArOqFPnFgZAG8u6XiffFK983mqK9VXccFOqjvV%0ADwAAAAAAQOuXgtgVn/NUDWg39+dQzRlAb9++evAeAAAAAACAVksAHQCg6sUvp54asdNOld+nkHfv%0A3pWPmTYt4t13I+bObZ6a0nHS8aZPrxxL9VQNn++8c67uqhcnAQAAAAAA0Hqlz3W6d8/drhrKXrQo%0ASsLixZW3K84vna/PswAAAAAAANoEAXQAgKpS54Vf/KJ6CH3FFSMGD668ICZd+PPee7mu5E11EVDa%0Ab9p/Ok7FMdLxUx2pnopaUp0//3mubgAAAAAAANqO1Var7IZe8VnP/PlREhYuzH3t0CF3fsmqq7Zo%0ASQAAAAAAANSdpBIAQE3pIphf/Spir70qx/r3z10U061b5VjqSv722xEffhgxZ07EsmWNO256ftpP%0A2l/ab9Wu5+m46fipjgp7752rs+KiHYAie+SRR2LZsmX/28aPH9/sNZx55pnVakjbsGHDmr0OAAAA%0AAICiGzmy8nbFZ1Cpc3jV7uFt1ZIlua9du1aOrbVWi5UDAAAAAABA/XSs5+MBAMpD6jJx2mm50PfF%0AF+e6NHTuHJFCj9OmRUyaVBk4//TT3Jbu7907dyFNukioYx1eaqULiObNy3WzmDWrshtEhdTpfLnl%0AqgfP03GOPTbigAMqO6EDAAAAAADQtlQNZKfPl9JCxUn63KhnzygJAugAAAAAAABtkgA6AEBtUrj7%0AwAMjttoq4qyzIl55JTeewuApaJ46lM+YUdmFIoXHp0ypfH4KoKeLalKH8hRoT/tLofWlSyMWLcpd%0APFRbB4v03L59I/r1qx5kX3/9iDPOiBg6tCnPHAAAAACgVejUqVMMGzYsZs2aFVOnTq1234orrhi9%0Ae/fOHgNQEgH0CmnxYgF0AAAAAAAAWpAAOgDA50lh7yuuiLjppohLLskFzVMofNCg3Ja6n6eu6HPn%0AVn9eCpfPnl2/Y/XokQud9+pVfTx1PT/mmFzX8xRmBwAaZLvttotlaUEYAAAA2oTOnTtnAfRp06bF%0AuHHjqt230korRf+0YChAWzV8eESXLhELFkR061Y5PmtWxMCBucWN27qK80pB9GHDWroaAAAAAAAA%0A6kgAHQCgLlLo+6CDIrbeOuLiiyMeeSTXyTxJYfG0pa7mqSNF6myetnS74jGFdOiQu9imYksX4NTs%0A1JOOu912Ecceq+s5AAAAAABAKUmfFW24YcQzz+Q+I+rePbfgcVoMOX1NCxe3Zan+is++Ntggd74A%0AAAAAAAC0CQLoAAD1kULg550XMWlSxB13RNx+e8TUqbn70gU0aevdu/LxKZSeOqGnTqtpS50q0pY6%0AqNcMm1c1YEDEvvtG7LNPxHLLNf15AQAAAAAA0Pz23jsXQE/6988Fz5Pp09t+AL1fv8rb6TMvAAAA%0AAAAA2gwBdACAhkih8O9+N+Lww3Pd0FMY/aWXIhYsqP64ilB6XaQu6Kn7Q7oAJ3U9TyF1AAAAAAAA%0ASlf6TCgtTJwWPO7VK/f5UFrc+NNPcwsd1/VzptYmdTtP55Ok80vnCQAAAAAAQJsh1QQA0BjpIqCd%0AdsptS5ZEjB8fMXZs5fbuuxFz5uS6n1dIHdBTx4pVV41Ya63ctvbaEcOGRbRv35JnAwAAAAAAQHNK%0AAfO0OPEVV+S+79s3YsqU3O0USl9++WiTevbMfUaW7LuvhZcBAAAAAADaGJ/uAAAUs5PDaqvltj32%0AqBxP4fPUqaKiS0W6wCaF0AEAAAAAACAFtK+6KmLp0oh+/XLB8/T50vTpEb17R3TvHm1O6n6eAuhp%0A8eUUsAcAAAAAAKBN0WITAKCppbB5Cp6ni4PSV+FzAAAAAAAAKiy3XMR22+Vup4WM0/cVPv44F0xv%0AzVJYvtDCzUk6r6rnAwAAAAAAQJsggA4AAAAAAAAAAC3p2GMjOnfO3e7fP6Jbt9zthQsjJk+OVm3G%0AjMLj6XzSeQEAAAAAANDmCKADAAAAAAAAAEBLGjo04uijK78fMiSiXbvc7WnTImbPjlYp1TVrVuH7%0Ajjkmd14AAAAAAAC0OQLoAAAAAAAAAADQ0g48MGK99Sq7hy+3XOV9H34YMXdutCqpnlRXIauvHnHA%0AAc1dEQAAAAAAAEUigA4AAAAAAAAAAC2tffuIM87Ihc+T/v0jevfO3V62LOKDD1pPCD3VkepJdRVy%0A+OG58wEAAAAAAKBN8kkPAAAAAAAAAAC0BsOGRRx7bOX3Q4ZE9OyZu710acT770fMnh0tKh0/1ZHq%0ASbp1y3/M8ss3e1kAAAAAAAAUjwA6AAAAAAAAAK3S0qVLY86cOTF37txYtGhRtS2NpfvSYwBKygEH%0AROy9d+52u3YRK61UGUKv6IQ+cWJlALy5pON98kn1zuepruWWa946AAAAAAAAaHIdm/4QAAAAAAAA%0AAFB/8+bNi+eeey77OmXKlGr3jRkzJrp16xabbrpp9OjRo8VqBCi6FDo/9dRcp/EHH6wMoU+YEDFr%0AVu4x06ZFfPpprkN69+5NX9PcubnjL1pUOda7d+74AAAAAAAAlBwBdAAAAAAAAAAAaE3at4/4xS9y%0AtytC6CuuGNGtW8SkSbkO5CkM/t57Ef36RQwYENGpU/HrSMeYOjVi+vTKsVRL6nrev3/xjwcAAAAA%0AAECrIIAOAAAAAAAAAACtTQqU/+pXET16RPz977mxFPru2TPXjXzevNxYCoenrVevXBg9dURPIfGG%0ASuH21PE87TN1Wa8qBeBT1/POnSvHtt224ccCAAAAAACgVRJABwAAAAAAAACA1toJ/bTTIlZdNeLi%0AiyMWLsyFv4cNi5g2rbIbepLC4mlL9/fuHdG1ay4w3rEOlwctXpwLtM+fHzFrVu44VRXqep6Oc+yx%0AEbvuGvH440U+cQAAAAAAAFqSADoAAAAAAAAAALRWKfx94IERW20VcdZZEa+8khtPYfAUNE+dymfM%0AyIXIkxQenzKl8vkpgJ7C6Kmjegq0p/2l0PrSpRGLFuVC5xXPrSk9t2/fXGf1qkH29dePOOOMiKFD%0Ac0F4AAAAAAAASooAOgAAAAAAAAAAtHYp7H3FFRE33RRxySW5oHkKhQ8alNtS9/MUBp87t/rzUrh8%0A9uz6HatHj1zovFev6uOp6/kxx0QccEAuzA4AAAAAAEBJEkAHAAAAAAAAAIC2IIW+DzooYuutIy6+%0AOOKRR3KdzJMUFk9b6mo+b16us3na0u2KxxTSoUOuQ3rF1q1brlt6zeNut13EscfmgvAAAAAAAACU%0ANAF0AAAAAAAAAABoS1II/LzzIiZNirjjjojbb4+YOjV3XwqPp61378rHp1B66oS+bFlua9cut6UO%0A6jXD5lUNGBCx774R++wTsdxyTX9eAAAAAAAAtAoC6AAAAAAAAAAA0BalUPh3vxtx+OG5bugpjP7S%0ASxELFlR/XEUovS5SF/QNNsiFzlPX8xRSBwAAAAAAoKz4hAgAAAAAAAAAANqyFBLfaafctmRJxPjx%0AEWPHVm7vvhsxZ06u+3mF1AG9R4+IVVeNWGut3Lb22hHDhkW0b9+SZwMAAAAAAEALE0AHAAAAAAAA%0AAIBS0aFDxGqr5bY99qgcT+HzxYsjFi3KdUNPofUUQgcAAAAAAIAaBNABAJpYupYnNZpIW7reJ22u%0A5QEAAAAAAKBZpQ+oUvA8bQAAAAAAAPAZBNABAIpk6dKIyZMjPv44YsKE3NdJkyIWLsyF0Kte29O5%0Ac8Ryy0WssELEkCG5beDAiPbtW/IMAAAAAAAAAAAAAAAAgHIngA4A0Aipq/nrr0eMHh3x/vsRixZ9%0A/nNSGH3BgogPPshtFVKziVVWiRg1KmLkyFyndAAAAAAAAAAAAAAAAIDmJIAOANAAs2ZFvPBCbps9%0Au/bHzZuXC6Wn7uhpSx3O05bC5t26VX9setw77+S2nj0jNt44t/Xu3eSnAwAAAAAAAAAAAAAAAJAR%0AQAcAqIcpUyL+/e+IN97IBcqrmj8/F0z/9NPcloLpixfXvq+OHXNB8169clsKmnftmrsvPffRRyP+%0A85+INdeM2HHHiIEDm/bcAAAAAAAAAAAAAAAAAATQAQDqIIXNn3464qGHqofKly2LmDw5YsKEiBkz%0A6rfPtJ/0nKrP69s3YsUVc2Hzdu1yxx07NuKttyJ22CFi881zHdRpHaZPnx6vvfZavPvuuzF16tSY%0AM2dOdOjQIXr06BGDBw+OVVddNdZZZ53oVrPdPQAAAAAAAAAAAAAAALRSAugAAHXoen7nnREfflg5%0AtmBBxMcf54LnCxcWfl7nzrnO5qmreYcOuUB5CqwvWZLrlp66pNd8bkUgPT13yJCIFVaI6NIlF1b/%0A179yYfS99tINvSW9/PLLcdNNN8U999wTr776aixLf6ifoXPnzrHxxhvHPvvsE9/4xjdi5ZVXbrZa%0AAQAAAAAAAAAAAAAAoL4E0AEAapFyxanr+b//Xdn1PI2lIPq4cbnu5FWlJteDB+dC52lLIfLPkwLo%0AKYietokTI+bNqxwfPz7i/fcjhg+PWGmlXID9gw8i/vSniB13zHVDT2M0j0cffTTOOuusePjhh+v1%0AvIULF8ZTTz2Vbaecckp885vfjDPPPDNWW221JqsVAAAAAAAAAAAAAAAAGqp9g58JAFDCUrj8n/+M%0AuP/+yvD53LkRL70U8c47leHzFABP3cg32CDiC1+IGDYsYsCAuoXPk/S49Pj0vPT8tJ+0v4pgeTpO%0AOl46bjp+kupJdaX6aobgKb4ZM2bEIYccEtttt129w+c1LVmyJG644YZYd91145xzzoml/gABAAAA%0AAAAAAAAAAABoZXRABwCoYcmSiNtvj3j11c/uer7iihGrrBLRpUtxjptC5/365bYFC3Ldzz/6KHff%0AzJkRzz9fvRv66NG5x+27b0SHDsWpgepeffXV2HvvvePtt9/+zMf17ds362jep0+fLGQ+ffr07Dlz%0AK1YNqGH+/Plx6qmnxmOPPRY333xz9nwAAAAAAAAAAAAAAABoDQTQAQCqSAHzquHz9P3YsRGTJ1c+%0Aplu3iDXXTKHjpqsjhdpHjIgYNCjijTci5s2r7IY+a1bEWmtFtG9fWed+++W+p3hefPHF2GmnnWLa%0AtGkF7x8xYkR85zvfia985SuxZvqFqCF1Nx89enTcdtttcdVVV8Xkqr9E/+++++7LjvHAAw9Ev7Ty%0AAAAAAAAAAAAAAAAAALQwMSUAgKjsdH7XXZWh7tQJ/b//rR4+T93HN9mkacPnVaXjpOOl41ZI9aS6%0AUn1JqjfVneqnON59993YeeedC4bPe/bsGZdeemmMHTs2Tj755ILh86R9+/axySabxLnnnhvvvPNO%0A9tg0VtMLL7wQX/7yl2PhwoVNci4AAAAAAAAAAAAAAABQHwLoAAD/7+mnI0aPzt1O3cZTsLsif5xy%0Aw+utF7H66hEdOjRvXel46bjp+BX55VRXqi/VmaS6U/003rx582KvvfaKqVOn5t236qqrZoHxo446%0AKjrU4xehV69e8Zvf/Cbuvvvu6NGjR979Tz31VBx77LGNrh0AAAAAAAAAAAAAAAAaSwAdACAipkyJ%0A+Pe/c7dTJ/GxYyvD5ylnvMEGEQMGtGiJ2fFTHRW551RfqrOi83mqP50HjXP66afHf1OL+RpWWWWV%0A+M9//hNrrLFGg/e96667ZiH0Ll265N13xRVXxD333NPgfQMAAAAAAAAAAAAAAEAxCKADAGUvdRG/%0A886IxYtz33/4YcTkybnbqeP4+utH9OkTrUKqI9VT0Qk91ZnqTVL9f/97ZVd06u+1116LCy+8MG88%0AdTu//fbbY8iQIY0+xrbbbhvnn39+wftSF/SFCxc2+hgAAAAAAAAAAAAAAADQUB0b/EwAgBLx9NOV%0AIe65cyPGjau8b511Wk/4vEKqJ9U1Zkzu+1Rv6o7evXvEBx/kzmfLLVu6yrbpjDPOiCVLluSNn3ji%0AibHxxhsX7ThHH3103HDDDfF0+sOqYvz48XHllVdm9zfWokWLYsyYMfH222/HhAkTYs6cOdG+ffvo%0A3bt3DBw4MEaOHBlrrrlmdO3aNUrBsmXL4oMPPojXX389+zpr1qyYO3du9OrVK/r16xeDBg2KTTbZ%0AJDt3aIvS7/OLL74Y77zzTkyePDnmzZsXffv2jcGDB8dKK60Um266aXTs6L/4AAAAAAAAAAAAAAA0%0AnqvTAYCyNmVKxEMP5W4vWxbx+uuVHcRXWikX7G6NUl2pvhScT/W+8UbEhhtGtGuXO5811oiQs62f%0A9957L+tyXlMKdp511llFPVYKgl922WWx4YYbZsHpqlIH9oYG0FP39L/85S9x8803x0MPPRTz58//%0AzMd36tQpttxyy/jSl74UBx10UKy88sp5j0mh+OHDh0dzq/lzKeTVV1+Ne+65Jx555JF4/PHHs9D5%0AZ2nXrl2stdZasccee8QJJ5wQK6ywQhErrjxGsRdFOPPMMz/3ccOGDct+h6saN25cNt4c0p/B9ttv%0AX21s2223zcaL/fOsy+9GY5/bEIX+rgwdOjQbb6j0dzgtVnHjjTdmv+OLFy+u9bF9+vSJnXfeOb7z%0Ane9kXwEAAAAAAAAAAAAAoKHaN/iZAAAl4N//jqjI86Uwd0V+tVu3iBbI3NZLqi/VmcycWdnFPZ1P%0ARaieurv66qtjacXqA1UcccQR0T21ly+y9ddfP7bbbru88TfffDMeffTReu0rhWqvvfbaLPx68MEH%0AZ6HszwufV3RJT8c69dRTs6Dy8ccfH23B5ZdfHuutt16su+668aMf/Sg7388Ln1f8nF577bU477zz%0Asp9VCqGn0D60Nul3Nc1J6e/lkUcemQX5Pyt8nsycOTNuu+222GWXXWL33XePN9LKJAAAAAAAAAAA%0AAAAA0AAC6ABA2Up51dTxPFmwIHULrrxvzTUjOnSIVi3Vl+qskOpP55Gk86pDHpcq7rjjjoKdyr/9%0A7W832TEPP/zwguN33nlnnfcxffr02HPPPePQQw+NCRMmNLiWFL5/+eWXoy247rrr4r///W+j9rFg%0AwYL4/e9/ny0C8MknnxStNmistJjCPvvsE4cddlhMnDixQfu49957Y/PNN4///Oc/Ra8PAAAAAAAA%0AAAAAAIDSJ4AOAJStF15IXWZztz/+OAVwc7dXXDGib99oE1Kdqd4k1Z/Oo+J2Oj/qJgW3X3nllbzx%0ArbfeOlZZZZUmO+5+++0XXbt2zRu/77776vT8SZMmxbbbbht33XVXrY/p1KlTrLrqqrHZZpvF9ttv%0AHxtttFGssMIKUYratWsXQ4cOjQ033DD7uaRweTrfvp/xF/qpp57KAvypGzy0tLSgxI477hh///vf%0Aa33MgAEDst/xHXbYITbddNMYPHhwwcfNmDEj64b+4IMPNmHFAAAA0PQ6dOgQgwYNiv79+2fvpVXd%0A0li6Lz0GAAAAAAAAACiejkXcFwBAm7FkSWVAO4XQKxpHt2sX0YR54yaR6k31p/NIAfShQ3Pnkc5v%0Am21afyf31uCZZ54pOL7FFls06XHTRbIbbLBB3vHfeOONmDlzZvTp06fW586bNy/22GOPGDNmTMH7%0Ad9tttzjyyCNjp512il69euXdnzorP/300/G3v/0tC7umrsuFpLB6CmnXR82f2/LLL1+ww3xjpQuL%0Av/jFL2YB8q222irWXXfd6NGjR8HHvvXWW3HLLbfEJZdcktfx/LnnnotTTjklfvvb30ZTqOvP74or%0Arogrr7yySWqg9Vu2bFkcfPDB8fzzz+fdl+aCY445Jr75zW9mv+dpsYWqXn755bj44ovjqquuiiXp%0AH7j/N3/+/DjwwAOzeWK55ZZrlvMAAACApngPbZ111olp06blva8zYsSILIQOAAAAAAAAABSXADoA%0AUJZefz1i9uzc7SlTIhYuzN0eMCCiS5doU1K9qe50HgsW5L4OGpQ7v3Se66zT0hW2fi+99FLB8U02%0A2aTJj52OUTOAnoKoqabUxbs2J598chacril1Q77xxhuzLsqfJT1ur732yra5c+fGn//854LB1y5d%0AusTmm29er3Nqin1UNXDgwDjttNPi2GOPzcLtdZEuRj799NPj+9//fhx11FFZGL2q3//+93HiiSfG%0Aiiuu2OC60p9bIXU997p2vqc0nX/++XH33Xfnje+6665xww03ZJ3Pa5MWsrj88svj0EMPzRZkmDp1%0A6v/umzRpUhxxxBHxj3/8o8lqBwAAAAAAAAAAAACgtLRv6QIAAFrC6NGVtz/6qPJ2I7KnLapq3VXP%0Ap+p5Urt33nmn4PioUaOa/Ngbb7xxvWpKUlD80ksvzRsfPnx4PPHEE58bPq+pe/fucfzxx8f1118f%0AbUHqpv6LX/yizuHzmp2kU0B/n332qTa+ePHirDt6Y1TtPA31MW7cuDj11FPzxvfff/+45557PjN8%0AXtWWW24Z//73v7POcFX985//jBdeeKFo9QIAAAAAAAAAAAAAUNoE0AGAsrN0acT77+duz58fMWNG%0A7nb37hF9+0ablOru1i13O51POq8knWc6Xz7bR1VT+zW6hDe15ZZbruD4hx9+WOtzfvazn+V12+7Y%0AsWP85S9/idVWWy1KXbt27Rr1/Pbt22dh8xS8ryoF04sdQG9srZSHCy64IBYtWlRtbJ111olrr722%0A3r9DqRv6Oeeckzd+4YUXNrpOAAAAAAAAAAAAAADKgwA6AFB2Jk+OqMj5zZpVOZ5ywG01K5rqrppj%0ArjivdJ5TprRYWW3GtGnT8sY6deqUF1BuCn1rWfVg+vTptXZKvu+++/LGTz755Nhkk02KXl+pSt3T%0Av/SlL1Ube++99+Ljjz9u8D5TF/WaOnTo0OD9UT7zz1VXXZU3/tvf/javk3ldHXXUUXmLW6QFKubM%0AmdPgOgEAAAAAAAAAAAAAKB8C6ABA2amaL/3008rbvXpFm9a7d+HzmjChRcppU+bNm5c31qdPn2Y5%0Adm3HKVRT8re//S2v+3kKy3//+99vkvpK2aabbpo39vTTTzd4f4X+zFJnevgs//znP/OC4SNGjIhd%0Ad921wftMwfWvfvWr1cYWLlwYzzzzTIP3CQAAAAAAAAAAAABA+RBABwDKTtVAdikF0Hv2rLw9e3bl%0A7UY0dC4bS5YsyRvr0qVLsxy7tuMsSu3rC3jggQfyxnbbbbdYYYUVil5bqavZITp55513Gry/+fPn%0At9jvEW3XY489lje23377NXq/W2+9dd7Yk08+2ej9AgAAAAAAAAAAAABQ+rTjAwDKTtVAdkVQu3Pn%0A3NaWpZxrOoeFC3VAr69CIeFZs2Y1y7FrO063bt0Kjr/wwgt1CpqW2wICjzzySNa9/JVXXomxY8fG%0AjBkzsp/tp59+GkuXLq3zvtLzGiodq6YePXo0eH+UbwB9k002afR+hw0bljeW/n4AAAAAAAAAAAAA%0AAMDnEUAHAMrOpEm5r/PmRSxeXBrdzyuk85g6NXde6fxShnny5JauqvUrFBKePXt2Fmzu0KFDkx67%0AtsBzoZqmT58eU9MfcA2bbbZZlKP0s/jVr34VN954Y0ycOLEo+2xMAL3QYgItGUAfPnx4rfe1b98+%0AevbsGb169Yrll18+1ltvvdhoo41ir732iqFDhxbl+I8++mi0a9cuWpPPqif9XU8/j7StuOKKse66%0A68bGG28ce++9d/YzagoLFiyIt99+O2987ty52YIKjfH+++/njU2bNq1R+wQAAAAAAAAAAAAAoDwI%0AoAMAZWXZslyH8GTRosrxrl2jJFQ9j3R+KYC+YEHuvFtZDrRVKRQuXbZsWcycOTP69+/fpMdOx6hr%0ATR999FHBx6600kpRbq699to46aSTih6onTNnToOfmxYIqKlfv37RGqWu8Ckwn7b0e/XCCy/ENddc%0AEyeccEJstdVW8ctf/jK23nrrKCdpwYm0AEHaPvjggywAfsUVV8Sxxx4bO++8c7bYwahRo4p6zEIL%0ASiTf+ta3oikIoAMAAAAAAAAAAAAAUBft6/QoAIASsWRJLoydLF1aOd7ETa6bTfsqr+4qzi+db9Vz%0AJd/KK69ccPytt95q8mO/+eabda4pdWUvpG/fvlFOfvvb38ahhx7aJGHatPBAQ02aNClvbODAgdGW%0ApPP/z3/+E9tss00cddRRWSi73KWw/v333x+bbLJJnHLKKW06EF7bghcAAAAAAAAAAAAAAFCVDugA%0AQFmpmqWsGsoule7gVQPoVXO0ixeXTsi+KayzzjoFx5977rnYbLPNmvTY6Rh1ram2MHC31Oq+TPzj%0AH/+IH/7whwXva9++fay33nqxxRZbxPDhw7MQf58+faJr167Zlu6v6u67746zzz67aLVNnDgxb2zw%0A4MHRVl122WVZN/BbbrmlpUtpNeH8c889N+bMmRN/+MMfirLP9PNtThYUAAAAAAAAAAAAAACgLgTQ%0AAYCyUjWEXVtYuy2rLVTf0au+zzRq1KiC488//3yTH7vQMXr06BFrrrlmnTudz5o1KwtYl7r58+fH%0ACSeckDfeoUOHOOmkk+L444+PFVdcsc77++9//1vU+t577728sVVWWSVayu233x4rrLBCLF68OObN%0Am1ftvs6dO2dj48ePzxZB+Pvf/x5Tp07N28ett94ae+21V3zzm9+s9/E32mijuOSSSxp1DmkxgWJ6%0A6qmnar0v/ZzS36V33303nn766fjnP/+ZfV/TRRddlP1Mdtxxx0bX09HkDAAAAAAAAAAAAABAK+Rq%0AdwCg7ALoKZidAudVA+il0hS2agC94vzS+dZo/EwNG2+8cfTq1Ss+/fTTauMPPvhg1jE4BZybwhtv%0AvBHvv/9+3vi2226b16076d+/f61dlJdbbrkodalj+bhx46qNpZ9T6oq+++6713t/06dPL2J1kQWX%0Aaxo2bFi0lBQAT8dPwerZs2dXu69nz57/Cz8fddRRWUfvM844I84///y8/Zx11lkNCqD37t07Nt98%0A82hN6lrPcccdl/29+tGPfhR//vOf8+7/5S9/WZQAevoZFfLaa6/FWmut1ej9AwAAQCmYM2dOtoBe%0AWkzv448/rnbfM888E926dYtNN900W9QRAAAAAAAAACgOUSQAoKykMHbnzrnbnTpVjs+fHyWh6nlU%0AnF+XLtW7oZMvdYPeaaed8sY/+uijuO+++5rsuFdccUXB8d12263g+IABA6JdgT/Mt956K8pBCprX%0AdOSRRzYofJ5MmTIliunVV1/NG1t77bWjLUgXaP/2t7+Nk08+ueBCCWPHjo1y07dv37j88svjkEMO%0AybvvscceK9gxvr5WXnnlguPF2DcAAAAAAAAAAAAAADSUADoAUHYqGkV36xbx/w2Ao0bj6zar4jzS%0AeaXzSwYNatGS2owDDzywXiHxxlq0aFFcd911BcPwX//61ws+J91XqCvy008/HeXghRdeyBs7+OCD%0AG7y/0aNHR7Gkbuo1u9mn7uxtJYBe4bTTTosuadWKGl588cUoV6kzfE1LliwpSii/V69esdJKK+WN%0Av/fee43eNwAAAAAAAAAAAAAANJQAOgBQdlZYofJ2z565rwsX5ra2bMGCynPo1atyfMiQFiupTdlz%0Azz1j+eWXL9h1+6mnnir68S644IKYNGlS3vg+++wTgz5j1YBtt902b+yBBx6IcjBx4sS8sUKB/Lou%0AAPDMM89EsTzxxBN5Y+uuu270rJhk2og+ffrEyJEj6/SzLxfDhw+P/v37541/8sknRdn/FltskTf2%0A8MMPF2XfAAAAAAAAAAAAAADQEALoAEDZqRrIrhrUbutd0GfPrrxdNfNaNXBP7Tp16hQ//vGP88aX%0ALl0aRx55ZBZYLpZx48bFWWedlTferl27rAP1Z9luu+3yxlKQuhw6VM+cOTNvrKEB77/85S/xaRH/%0A0t933311WiygLejcuXPeWDF//0tF+vtaDHvssUfe2D333BML0qoiAAAAAAAAAAAAAADQAgTQAYCy%0AUzWQXUoB9FmzKm/rgN4wRx99dKy++up546+++mr89Kc/LcoxUpD30EMPjblz5+bdd8ghh2Rdsz8v%0ArDpgwIC88Z///OdR6lJ37pomTJhQ7/0sWbIkfve73xXx796s+Otf/5o3/uUvfznamoULF8abb76Z%0ANz548OAoV++8805MmzatyX4me++9d95CCh9//HFcfvnlRdk/AAAAAAAAAAAAAADUlwA6AFB2Bg1K%0A3a5zt3v3rhyfODFi2bJok1LdkyZVfl9xXuk8Bw5ssbLanC5dusQVV1xRsLPxb37zmzj//PMbHT4/%0A+OCD47HHHsu7b/nll69TKLp79+7xve99L2/8zjvvjGuvvTZK2ZACqynce++99d7Pr3/96xg9enSR%0Aqoo49dRTY1LVv4D//+e54447Rltz1VVXFew0P3LkyChXZ5xxRt5Yx44dY+211y7K/nv37h1HHnlk%0A3vjPfvazGDt2bFGOAQAAAAAAAAAAAAAA9SGADgCUnfbtI1ZZJXe7a9eIvn1zt+fNi5gxI9qkVHeq%0AP0nnk84rSeeZzpe623bbbQsGTpOTTz45jj322Jg/f3699/vJJ5/EbrvtFrfeemvefZ06dYpbbrkl%0A+vXrV6d9HXfccdG34he3iu9+97tx++23R0M1pJt4c9p6660LhslTB/K6Sj//2v58G+K0006Liy++%0AOG/8mGOOyULKbUn62Zx44ol54ylM/4UvfCHKzfTp0+Owww6LG2+8Me++bbbZJvr371/U36MBAwZU%0AG5sxY0bsvvvuRQmhv/XWW3Hdddc1ej8AAAAAAAAAAAAAAJQHcSQAoCyNGlV5e8UVK29/9FG0SVXr%0Arno+Vc+Tukudhw866KCC911yySWx7rrrxg033BALFy783H2lEGnqnp66Jf/73//Ouz91W//Tn/6U%0ABd/rKgVVr7766rzxBQsWxNe+9rX4yU9+UrCLdSFLly7N6kpB1wMPPDBas7333jtv7L333os99tgj%0ArwN5TWnRgJ///OdxwAEHxOLFi7OxDh06NLiWBx54IAsh//KXv8y7b6WVVoqTTjopWrMlS5ZkvyMv%0Av/xyXH755dm5fOMb3yi4uML3vve97Pe0FDz99NO1bo8//njce++92YIC6e//sGHDCv49S376058W%0Ata4UZr/iiivyxsePHx+bbLJJXHjhhTF37tx67XP27Nlx2223xVe+8pVYc80146abbipixQAAAAAA%0AAAAAAAAAlLK21ZIPAKBIRo6M6NkzBfQiBg6M6Nw5ImWJp05NId6ILl2izUj1TpmSu53qTueTpPNL%0A50n9pbDttddem3Wwvuaaa/Luf+edd+Lggw/OukV/6Utfis022yxWW2216N27dxbonjZtWrz55ptZ%0AoPXBBx+MeRXt6WtIAejLLrss67LckDD2D37wgzj//POrjafjp67gKcyawui77rprFpgfNGhQdOvW%0ALQvEp27so0ePzkK3d955Z/Z9Up8QfEvYaaedYosttoinnnqq2vh//vOfLOB/1FFHZWH0kSNHRo8e%0APbI/hxTgveeee7Luz+l2ha5du2bB6rQ4QF298cYbcdZZZ8Vjjz0WH9WyWkXnzp2zbvbp+C1t+PDh%0Ajd7HBhtsED/84Q+jVKTfn8Y67rjjYocddohiS3+nf/GLX8Tpp59ebTwFz9NckxZQSIsEbL311rHR%0ARhvFwIEDo2/fvtnCE7Nmzcp+31O39FdeeSWee+65ePjhh7P7AAAAAAAAAAAAAACgvgTQAYCylBof%0Ab7xxxKOPprBxxJAhqdNsxLJlEe+/HzFiRLQZqd4KK6yQO58knV8jGjyXvfbt22fdj1N4+5RTTolF%0AixblPWbKlClx4403Zlt9pUD4rbfeGttvv32Da0xB8xQ6LdSleerUqVln9bSVkksvvTS++MUvxpw5%0Ac/LON3UjL9SRvNACA3/+85//1wm9rlK49+abb671/hQ6Tx2nU32lYOONN4777rsvOnXq1NKltArp%0A9+bkk0/O/t41ldNOOy2bewp1WJ8+fXr2+582AAAAAAAAAAAAAABoSu2bdO8AAK1YCmi3b18Z3K64%0AnRobz5gRbUKqs6IRc6o/nUfF7XR+NF7qMv7CCy/EVlttVZT9pXDpoYcemoWZGxM+r+igftVVV8Vv%0Af/vbrPN2OUgduVOH8dTNvSFSmDp1hz/ooIOKWlfqSv3iiy9mHefbut69e8c555wTTzzxRNZlu9yl%0A4PmOO+4YzzzzTJx33nnZ903p1FNPjbvuuisGDx5c1P1aSAAAAAAAAAAAAAAAgLoSQAcAylbv3hFr%0Arpm73aVLxPDhlfe98UbEkiXRqqX6Up0VUv3pPJKRI3PnR3Gst9568Z///CcefPDB+MpXvtKgIGef%0APn3iyCOPjNdeey3rWD5gwICihuRfeeWV2GeffbKAe0Okrt0nnnhitAV77LFHPPXUU7H22mvX63kb%0AbrhhPP7443HYYYcVpY4uXbpkP/P7778/HnvssRgxYkS0Rel3Zo011oivf/3rWYf3CRMmxE9+8pPs%0A/MpJ+jmk8P2KK64YX/jCF7Lfk4svvjg+/PDD7O/+pptu2my1fPnLX44333wz64Tev3//Bu8nzVW7%0A7bZbtmjDX//616LWCAAAAAAAAAAAAABA6erY0gUAALSkHXeMeOutiMWLI1ZaKWLKlIiZMyPmzYsY%0ANy5i9dWj1Ur1pTqTPn1y9ScdO0bssEOLllayUhfktE2bNi0eeOCBrEP0f//73xg3blw2Nnfu3Kw7%0Aco8ePbLuxauttloWek7dsVO386YM9K655ppx++23Z7WksGkKRafO7bNnz857bKpx5ZVXjvXXXz92%0A2mmn2H333Ysanv7Sl75U7ftid3Ku6IQ+ZsyYuOOOO+L666/PAuDTp0/Pe1w6z/SzP+CAA2KXXXap%0A1r168803j4suuqja49daa61aj7nCCivE4YcfHquvvnoWRk7PT3/WxZL2W/Nnl8bqIv0cFixYUPC+%0AxYsXx7yKyeL/pbr79u0bvXr1ikGDBkXXrl0bUXnEdtttF8uWLYtia8w+m6KezzJs2LCiHjOF4c8+%0A++wshH733XdnXdGffvrpeOutt2Lp0qUFnzNkyJAYOXJkjBo1KnbYYYfYZpttivo7CgAAAAAAAAAA%0AAABAeRBABwDK2sCBubD2v/6VQrm5jujPPx+Rsn0ffhjRr19EERtVF83Uqbn6ktTwOtVdkatN55PO%0Ai6aTOhKnbtFpa22GDx8ep5xySrYlEydOjMmTJ2cB5BSAT4HjFAjv3r17k9Vw3333RXN1rN5vv/2y%0ALQVy07lOnTo1C2L37NkzC+Om861NCuqmra4222yzbGsqBx10ULY1xEYbbVTrfSmAXnMhgvTz6ZhW%0Aq6DV69atW3z1q1/NtmTRokXx0UcfxcyZM2PhwoXZ3+X0ez5gwABhcwAAAAAAAAAAAAAAikLiAAAo%0Ae5tvHvHaa7lAd8rkDh8e8c47uftefTV1Ws51GG8tZszI1VUh1VuRJV555dz5QIUUNm+KDuStTQqj%0Apw7laYNS1qlTp6zbOgAAAAAAAAAAAAAANJX2TbZnAIA2InUQ33vviIpmwCutFDFoUO526oT+yisR%0AM2dGq5DqGDMmV1eS6kz1Jqn+vfbKnQ8AAAAAAAAAAAAAAABAQ4gnAQBExMCBETvumLvdrl3EWmtF%0A9O+f+37JkoiXX46YOrVFS8yOn+pI9SSpvlRnqjdJ9afzAAAAAAAAAAAAAAAAAGgoAXQAgP+3+eYR%0Ao0blbqcu4uusUxlCTx3HU+fxt9+uDIA3l3S8t96q3vk81ZXqq+h2nupO9QMAAAAAAAAAAAAAAAA0%0AhgA6AMD/S53E99gjF+xOOnSIWHfdiEGDKh/z4YcRzz8fMWNG89SUjpOO99FHlWOpnlRXqi9J9aa6%0AKzqhAwAAAAAAAAAAAAAAADRUxwY/EwCgBKWO4vvum7v96qu579deOxc8Hzcu14F83ryIl16KWHHF%0AiFVWiejSpfh1LFgQ8f771YPnqZbhwyNWWqkybJ7C56neik7oAAAAAAAAAAAAAAAAAI0hgA4AUEPq%0ALL7ffrlg+ejRubD3yitHDBgQ8cYbETNn5h6XwuETJuTGUxi9b9/GdSFftizX8Tztd8qU6vf16ROx%0A5poR3btXjo0alet8LnwOAAAAAAAAAAAAAAAAFIsAOgBAASnU/ZWvRAwaFPHvf0csXpwLf2+4YfVu%0A6Ck0nsLiaevWLWLw4IhevSJ69qxbZ/TU6Xz27IhZsyImTcp1V69ZR82u5x07Ruy4Y8Tmmzcu8A4A%0AAAAAAAAAAAAAAABQkwA6AEAtUrh7iy0iRoyI+PvfIz74oLIb+nLLRXz8ca4D+sKFucen8Pj48ZXP%0A79w5F0bv2jUXJE9bCq2nbf78iE8/rXxuTSm8vsIKua1qkD0de6+9IgYObOKTBwAAAAAAAAAAAAAA%0AAMqSADoAwOdIYe9vfzvi6acjHnoo1w09hcKHDYsYOjTX/fyjjyJmzKj+vBQunzq1fsfq2zdixRVz%0Ax6za3Tx1Pd9hh1zX8xRkBwAAAAAAAAAAAAAAAGgKAugAAHWQQt9bbhmxxhq5EPrrr+c6maeQ+KBB%0AuS11NZ81K9fZfPbs3NcUVq9NCpWnDuk9e+a+9u6d65Ze87gjR+bC57qeAwAAAAAAAAAAAAAAAE1N%0AAB0AoB5SCHz//XNB8xdeyG0pbJ6k8Hjalluu8vHz5kUsWpQLqy9blgusp1B5p04R3brVfpwUSt94%0A49yWgukAAAAAAAAAAAAAAAAAzUEAHQCgAVIofPvtI7bZJtcNffToiPffz4XNq0oh888KmleVQumr%0ArBIxalSu63mHDk1SOgAAAAAAAAAAAAAAAECtBNABABohhcTXWSe3pS7nU6ZETJgQ8fHHua+TJ0cs%0AWJDrfl4hdUHv0iVi0KCIIUMiVlgh9zV1V0/d0QEAAAAAAAAAAAAAAABaigA6AECRpPD4csvltg03%0ArBxP4fMUTl+8OKJjx9zjUggdAAAAAAAAAAAAAAAAoLURQAcAaGIpbJ46pacNAAAAAIC6a9++fXTv%0A3j273TGt8FlFt27dsvvSYwAAAAAAAACA4hFABwAAAAAAAKBVSiHzL3zhCzFt2rSYOXNmtfvWX3/9%0A6N+/f4vVBgAAAAAAAAClylLwAAAAAAAAAAAAAAAAAAAAZATQAQAAAAAAAAAAAAAAAAAAyAigAwAA%0AAAAAAAAAAAAAAAAAkBFABwAAAAAAAAAAAAAAAAAAICOADgDUSbt27fLGli5d2iK1AABAa1XoNXKh%0A19IAAAAAAAAAAAAA0FoJoAMAddK+ff7LhiVLlrRILQAA0FoVeo3coUOHFqkFAAAAAAAAAAAAABpC%0AAB0AqJNCoZnFixdnGwAAUPvr40KLOQEAAAAAAAAAAABAa+XqVwCgTrp06VJw/NNPP232WgAAoDWq%0A7bVxba+lAQAAAAAAAAAAAKA1EkAHAOqkd+/eBcdnzZrV7LUAAEBrVNtr49peSwMAAAAAAAAAAABA%0AaySADgDUSadOnaJr165543Pnzo3Zs2e3SE0AANCaup+n18Y1devWLXstDQAAAAAAAAAAAABthQA6%0AAFBntXVu/Pjjj2PevHnNXg8AALSW8PlHH31U8L5evXo1ez0AAAAAAAAAAAAA0BgdG/VsAKCspPDM%0ApEmT8saXLVsWU6dOjS5dumQdHtMGAAClbPHixVnwfNasWQU7n3/eIk4AAAAAAAAAAAAA0FoJoAMA%0Adda5c+fo169fTJ8+veD9CxYsyLYZM2ZkgfSOHTtG+/btm71OACotXbo0C0lWNW3aNPMzQCPm1SVL%0AluTNrYWk186dOnVqlroAAKBUzZs3L8aMGZMt/DR58uRq973yyivRvXv3WG+99SyMCgAAAAAAAABF%0AJIAOANTL4MGDs69VQ+ipA3oK4lQNM6ZATgrmANCyKuboqtIc3a5duxarCaAcpPB5xWtnAACg4dL7%0AGil8noLoNReCSmMVjwEAAAAAAAAAikcAHQColxRYrBlCTxf3zZkzJwugp67nOp8DAFDOKsLnFvsA%0AAAAAAAAAAAAAoC0SQAcAihJCrwiiL1y4MNt69uyZBdEBaFlLliyJ2bNnVxszRwM0HeFzAAAAAAAA%0AAAAAANo6iQMAoEFSoGb55ZePAQMGxMcff5wF0Tt16tTSZQEAQLPr1q1b9OrVK3r37u01MQAAAAAA%0AAAAAAABtngA6ANAoKWCTOummAHr79u2ja9eu0aFDhxg4cGB07tw5li1b1tIlApS1BQsWxKJFi6qN%0Apfm5S5cuLVYTQFtfiCm93k2vfdNcKnQOAAAAAAAAAAAAQKkRQAcAimbp0qUxd+7c7HbqjN6/f/+W%0ALgmg7E2bNi1ef/31amPrrruuORoAAAAAAAAAAAAAACiofeFhAAAAAAAAAAAAAAAAAAAAyo0AOgAA%0AAAAAAAAAAAAAAAAAABkBdAAAAAAAAAAAAAAAAAAAADIC6AAAAAAAAAAAAAAAAAAAAGQE0AEAAAAA%0AAAAAAAAAAAAAAMgIoAMAAAAAAAAAAAAAAAAAAJARQAcAAAAAAAAAAAAAAAAAACAjgA4AAAAAAAAA%0AAAAAAAAAAEBGAB0AAAAAAAAAAAAAAAAAAICMADoAAAAAAAAAAAAAAAAAAAAZAXQAAAAAAAAAAAAA%0AAAAAAAAyAugAAAAAAAAAAAAAAAAAAABkBNABAAAAAAAAAAAAAAAAAADICKADAAAAAAAAAAAAAAAA%0AAACQEUAHAAAAAAAAAAAAAAAAAAAgI4AOAAAAAAAAAAAAAAAAAABARgAdAAAAAAAAAAAAAAAAAACA%0AjAA6AAAAAAAAAAAAAAAAAAAAGQF0AAAAAAAAAAAAAAAAAAAAMgLoAAAAAAAAAAAAAAAAAAAAZATQ%0AAQAAAAAAAAAAAAAAAAAAyHTMfQEA2po5c+bkjY0ZM6ZFapk1a1a8/vrr1ca6du0avXv3bpF6AKhk%0AjgZonczPAK2XORqgdZk3b16MHTs2FixYEJ988km1++bOnRtdunSJpUuXRrdu3VqsRoBy5zU0QOtl%0AjgZonczPAK2XOZpSUihbUCiDAAC1EUAHgDbq3XffzRv77ne/2yK1AAAAAAAAAAAAAAAAbSuDAAC1%0AaV/rPQAAAAAAAAAAAAAAAAAAAJQVAXQAAAAAAAAAAAAAAAAAAAAyAugAAAAAAAAAAAAAAAAAAABk%0A2i1btmxZ7iYA0JZMmDAh7rrrrmpjq666avTo0aPZaxkzZkx897vfrTZ22WWXxXrrrdfstQBQnTka%0AoHUyPwO0XuZogNbJ/AzQepmjAVovczRA62R+Bmi9zNGUkjlz5sS7775bbWyPPfaIIUOGtFhNALQt%0AHVu6AACgYdJ//L7zne9Ea5XeaNliiy1augwACjBHA7RO5meA1sscDdA6mZ8BWi9zNEDrZY4GaJ3M%0AzwCtlzkaAChX7Vu6AAAAAAAAAAAAAAAAAAAAAFoHAXQAAAAAAAAAAAAAAAAAAAAyAugAAAAAAAAA%0AAAAAAAAAAABkBNABAAAAAAAAAAAAAAAAAADICKADAAAAAAAAAAAAAAAAAACQEUAHAAAAAAAAAAAA%0AAAAAAAAgI4AOAAAAAAAAAAAAAAAAAABARgAdAAAAAAAAAAAAAAAAAACAjAA6AAAAAAAAAAAAAAAA%0AAAAAGQF0AAAAAAAAAAAAAAAAAAAAMgLoAAAAAAAAAAAAAAAAAAAAZATQAQAAAAAAAAAAAAAAAAAA%0AyAigAwAAAAAAAAAAAAAAAAAAkBFABwAAAAAAAAAAAAAAAAAAICOADgAAAAAAAAAAAAAAAAAAQKbd%0AsmXLluVuAgAAAAAAAAAAAAAAAAAAUM50QAcAAAAAAAAAAAAAAAAAACAjgA4AAAAAAAAAAAAAAAAA%0AAEBGAB0AAAAAAAAAAAAAAAAAAICMADoAAAAAAAAAAAAAAAAAAAAZAXQAAAAAAAAAAAAAAAAAAAAy%0AAugAAAAAAAAAAAAAAAAAAABkBNABAAAAAAAAAAAAAAAAAADICKADAAAAAAAAAAAAAAAAAACQEUAH%0AAAAAAAAAAAAAAAAAAAAgI4AOAAAAAAAAAAAAAAAAAABARgAdAAAAAAAAAAAAAAAAAACAjAA6AAAA%0AAAAAAAAAAAAAAAAAGQF0AAAAAAAAAAAAAAAAAAAAMgLoAAAAAAAAAAAAAAAAAAAAZATQAQAAAAAA%0AAAAAAAAAAAAAyAigAwAAAAAAAAAAAAAAAAAAkBFABwAAAAAAAAAAAAAAAAAAICOADgAAAAAAAAAA%0AAAAAAAAAQEYAHQAAAAAAAAAAAAAAAAAAgIwAOgAAAAAAAAAAAAAAAAAAAJmOuS8AAHUzc+bMGD16%0AdLz55psxY8aMWLJkSfTu3TuGDx8eG264Yay44ootXSJA2SqVOTqdx/jx4+ODDz6ICRMmxJw5c2Lu%0A3LnRuXPn6NOnT/Tt2zfWXHPNWGeddaJjR/+tBdqGUpmjly5dGuPGjYvXXnstJk6cmJ3LwoULs7m5%0AX79+sfLKK8fGG28c3bp1a+lSAcpqfgZoSem14X//+9/s//CzZ8+Orl27xqBBg2KttdaKjTbaKDp1%0A6hRtRXq9+/LLL//v9W56P6J79+4xePDg7H2I9ddfP9q3t8Y70HaU0hwNUEpKYX6eNWtWdh7vvPNO%0ATJ8+Pfs+nUd6n7h///7Za+f0/gpAW9PW5+j03sb777+fbemaizRHp2suFi1alL33nT7TS+9zjBo1%0AKjsvgLairc/PAABtlSv1AYDPtWzZsrj99tvjkksuicceeywWL15c62PXW2+9OPzww7OtZ8+e0VZd%0AeeWVccQRRxS8b+jQoVkwEqA1aOtzdAr5PPXUU/Hkk09mwZ8xY8ZkH4LWRfog4Qtf+EIcfPDB8fWv%0Afz169erV5PUClNMcnaSLUdIc/fDDD8dDDz0UL7zwQhbC+SxpcZANNtggm5sPO+ywGDBgQLPVC1Au%0A83OhIH2ao6tu6QLwdK5VHXLIIXHNNde0WJ1A6Uj/d//DH/4QN910U3bBX23S/9X33HPP+P73v5/9%0AH761Gjt2bPz+97+P2267LaZOnVrr49Jr26997Wtx/PHHx8iRI5u1RoBynKNTeCYtFlXxGvf555+P%0AF198MbvQvKa0YN6wYcNapE6AcpifU/3//ve/s/eK0/spdblmIgUct99++zjqqKNi2223bZY6Acpp%0Ajk7v/6ZA5hNPPBFPP/10vPLKK9n38+bNq9Pz08LSX/nKV7LP89IC0wCtTVudnxti/vz52SJOb731%0AVsH7r7766jj00EObvS4AgHbLal59BABQRXpT+tvf/nY8++yz9Xpe6hB26aWXZm9StzUff/xxrL32%0A2lkoshABdKC1aOtz9Ntvvx1rrLFGXiimIVIY6Mwzz8wuANcVHWgN2vIcnULnDzzwQPz1r3+NO++8%0As9bXxXVdLOTYY4+Ns88+O7sN0NLa8vxcIXUUS8GbzwubFyKADhQjCHjuuedmr+/qejFzhbSA3EUX%0AXRR9+vSJ1mLBggXxk5/8JKtryZIldX5ehw4dsosZzznnnOjSpUuT1ghQTnP066+/XqeweSEC6EBr%0A1Zbn5/feey/+8pe/ZO8VP/fcc43aV1rk77LLLostttiiaPUBlPMcXVHDDTfcUJR9pYVC0nvgqZMw%0AQEtr6/NzQ6T3qX/961/Xer8AOgDQUgTQAYBa3XPPPVnXwrpe2FFTu3bt4qyzzorTTz892pL99tsv%0A64RWGwF0oDUohTk6XUxY7A8vR40aFXfffXcsv/zyRd0vQDnN0Y8//nhsvfXWRd3nmmuumV2omFbs%0ABmgpbX1+rnDCCSdkXXobQgAdaIx0oV/q/p3+391QI0aMiPvvvz+GDx8eLS11Ot9tt90aFaRJ3XTS%0Avy+pMzpASyqFOTotgNevX78GP18AHWiN2vr8vNNOO2Vdz4ulffv28cMf/jBbyCm9zwLQktr6HJ18%0A4xvfiFtvvbVo++vcuXOcf/75cdxxxxVtnwDlOD/XV1qAL73XvHjx4lofI4AOALQUbeEAgIIefvjh%0A2HfffbMOMIWkYF96kyZ1mX3//fezTls1pXVufvazn0WnTp2y1fnagr/97W+fGT4HaA3KZY5OF2+n%0ATpO9evXKuuZ++umnMXHixKzbQm1Gjx4d22yzTTz00EOx0korNWu9AOU0R6cuj+lclltuuWyenj59%0AenYuqStvIW+88UbsuOOO8cgjj8Q666zT7PUClMv8DNBUUnfwtHDnvffeW/D+NDeuvfbaMXDgwOz/%0A76+99lrBBT/eeuut2GGHHeLJJ5+MFVZYIVpKqm3nnXfOLuwrpFu3btn59O3bN3utm85n/vz5eY97%0A9tlnY5dddonHHnssevTo0QyVA5T+HA1QKsplfk71p/eJ07Zw4cLss7x33303ex+lUCfL1NUxvY98%0AySWXtEi9AOUyR6dzSE1W0nsbvXv3jkWLFmXz79tvvx1z5swp+Jw0j3/ve9/L7v/xj3/c7DUDlMP8%0AXFMKnR9++OGfGT4HAGhJ7Vv06ABAqzRhwoSsI1ihi7J33XXXeOaZZ+Ljjz/OLqpLAb/0xnTqKpBW%0AP00rVtf005/+NP71r39Fa5c6K9RcwbXQ+QC0pFKdo9OHnl/5yleyi05S593UhWzKlCnx8ssvZ98/%0A+OCD2bmNHz8+m69vvvnm2HbbbQvuK32IcPDBBxe8sAWgKZXqHF0hdUU/99xzsw9p04e5aU5OgZvU%0AASctADJt2rTsHL/1rW9Fhw4d8p6f5vXUMSc9DqA5lfr8DNAc0gIchS76S/+fv+CCC2Ly5Mnx0ksv%0A/e//7+k132233RZrrLFG3nPS68hvfvOb2cWELeW73/1uwfB5WggvdZJJ70s8//zz2fm88MIL2fdX%0AXnllDBkyJO856bVw2h9ASym1ORqgVJTq/JwWkE6vf9NndR9++GF2Hq+++mq2+N8TTzyRva8yadKk%0AuOyyy2L11VcvuI9LL700fvWrXzV77QClPEevv/76ceyxx8Ytt9wSb775ZsydOze7duK5557LPstL%0A73+nc0oh9FdeeSVbZLVPnz4F95XuS/M6QHMrxfn58/z2t7+t9l61a5YBgNam3TJX5AMANXz1q1/N%0AOoHXdMYZZ8SZZ575mc+9++67sxUIa17UnVZUHTt2bNY5prU67LDDsosLK6SVDzfbbLO48847884l%0AvTkF0BJKaY5OnSXPO++82HvvvbMweVqltr6uv/76OOKII7KVuGu65ppr4pBDDilStQDlM0enhT9S%0A2DxJXWvSPPvtb3+71osFC0kXGqaw50cffZR333e+853s4kOA5lIq83OFE044IX7/+99XG+vVq1ds%0AtNFGsckmm8TGG2+cbWm+TRcVVpVeH6fXyQD1kRaHS/NKzQv1hg8fnl3ot+qqq9b63NQxK82j999/%0Af959f/zjH7MLo5vbXXfdlS2CV1M6x/vuuy/rnlObdIHjl770pYLh9fRvxu677170egHKZY5OC4/2%0A69ev2li7du2y9yMqXuOm17spMLPXXnvlPT8tIjVs2LBmrBig9OfntKBoCi0m6XVweq94zz33jM6d%0AO9fp+fPnz48TTzwx/vSnP+Xd17Vr16xjZfqZADSnUpmjk9/97nfZnJxeH6+88sr1fv4nn3wSBxxw%0AQMGw+WqrrRZvvPFGwUWnAZpCKc3PdZUWDNlggw2y180VjjnmmLjkkkvyHpuubT700EObuUIAAAF0%0AAOAzwiY1w9mpw0tdXHfddQUDf7/85S/j1FNPjdYofWiaPjyt6q9//Wt2MeK1115bbVwAHWgp5TpH%0Af540X++///5541/84heznxlAcyilOTqdy7777hs/+tGPsg83u3fv3qD9pGBmmounT59ebTyt2J06%0ALnzWB8QAxVJK83OF008/PR599NFqYfM111wzC+dUtd1222WPq0oAHWhs6KRCjx49sg7hI0eO/Nzn%0Ap45bX/jCF7KuiFX1798/3nvvvejZs2c0l6VLl8Zaa62VXdhXVVqMNHXOSQswfZ6JEyfGhhtumF2k%0AXVWai1OARocaoDmV0hw9c+bMaq9x0+1Ro0bldWV85JFHYvvtt897vgA60JqUyvy88847Z8HGs846%0AK5uXG+qoo44quChpCtBUbRIA0BxKZY4ulnnz5mXvob/wwgt59z3wwAN519MBNJVym59TjCt9lld1%0AMekURk8d3UeMGJH3eAF0AKCl+PQbAKjm3HPPzRtLF91dcMEFdd7Ht771rWz165pSd66qK/W1FumN%0Ap9QVrKo99tgj65AG0JqU4xxdF1/72tdil112yRt/8skns4vCAZpDKc3R6667bnbR9sknn9zg8HmS%0Agj3nnHNOwdDPHXfc0cgqAcpvfq7wi1/8IrsYJXW3OfDAA7OLbmqGzwGKJV3cV/Oiv4rFMOpy0V+S%0AXlP++c9/zhufNm1aXH755dGcbr/99rzweZL+XahL+DwZPHhwwX9HUlewO++8syh1ApTjHJ2C5mnB%0AultuuSV++MMfZiHzmuFzgLaglObntIjd3Xff3ajweXLhhRcWXCTk73//eyxevLhR+wYo1zm6WLp1%0A6xYXXXRRre+jADSHcpyf0wJNVcPnaWHTVGfHjh1btC4AgJoE0AGA//nwww/j3nvvzRs/6aSTonfv%0A3vXa15lnnpk3NmnSpFZ5Ad5pp50W7777brVVEy+++OIWrQmgpnKdo+vqm9/8ZsGVYtMFiwBNrdTm%0A6L59+2aviYvhiCOOyFYUr+mee+4pyv4Byml+BmgJhS7MGzBgQHzve9+r13622GKLgot5FLogsLnP%0AJy2ctP/++9drP1//+tez59Vl/wBNpdTmaIBSUUrz84orrliU/XTt2jW+//3v541Pnz49nnrqqaIc%0AA6Dc5uhiSudTaKGQQov4ATSFcpuf02eYP/7xj6uNHXvssVkHdwCA1kYAHQD4n1tvvTXrRlhVWk3v%0AsMMOq/e+Nt9886xzYk033XRTtCbPPvts1rGsZiexVVZZpcVqAiikHOfo+lhnnXUKjn/88cfNXgtQ%0AfszRtevQoUPssMMOeePvvfdei9QDlBfzM0DjpE6Et912W974gQcemHWTqa8jjzwyb+z111+P0aNH%0AR3NIC4c89NBDBetq165dvfaVHn/44YfnjT/44IMxefLkRtUJUI5zNECpMD/Xbpdddik47r1ioLmY%0Aoz/b2muvnTfmegugOZTj/Hz00UfHrFmz/vf9SiutFL/85S9btCYAgNoIoAMA/1OoK9jWW28dgwYN%0AatD+vvrVr+aNpQv8Fi5cGK3BokWLso6MVS9G33jjjQuuvA3Q0sptjq6vPn36FBxv395/e4GmZ47+%0AbIUWd/rkk09apBagvJifARrn6aefzjoS1rTffvs1aH9f/vKXo1u3bnWar5vCv/71r1iyZEne+L77%0A7lu0fxfS/tNxAJpaqc3RAKXC/Fy72poAeK8YaC7m6Ppfc+F6C6A5lNv8fMstt8Rdd91VbeyPf/xj%0A9OrVq8VqAgD4LP5nCABk0sXSTzzxRN74jjvu2OB9FnrunDlz4plnnonW4JxzzokxY8ZU6854+eWX%0AZ18BWpNynKMb0sWskBVWWKHZawHKizn683Xq1ClvzAUrQFMzPwM03sMPP5w3ljrObLHFFg3aX9eu%0AXWPLLbfMGy/Ulby5zmf11VePoUOHNmh/6XmrrbZai50PUN5KbY4GKBXm5/q9T5x4rxhoLubo+l9z%0A4XoLoDmU0/w8derUvAZZ++yzT+y1114tVhMAwOfx7h0AkPnvf/8b8+fPzxvfbLPNGrzPUaNGFQxz%0Av/DCC9HSXnvttfjlL39Zbez444/PagZobcptjm6I//znP3ljXbp0iY033rhF6gHKhzn6840fPz5v%0AzAUrQFMzPwM03nPPPZc3ttFGG9UaHKmLL3zhC3ljo0ePjpY6n8b8u1Db+fh3AWgOpTZHA5QK83P9%0A3idOvFcMNBdz9Gcv6Prss8/mjX/xi19skXqA8lJO8/MJJ5wQkydP/t/3qev5RRdd1KI1AQB8HgF0%0AACDzyiuvFBxfd911G7zPtAph6iBT08svvxwtaenSpXHEEUdkb55X7Vbz85//vEXrAqhNOc3RDTFv%0A3rz485//nDf+ta99LQuhAzQlc/Tnv/Z+5JFH8sYLnR9AMZmfAZpmLm3MPJqsv/76eWMzZsyI9957%0AL5rSokWLYuzYsc1yPmnx08WLFzdqvwDlNEcDlBLzc+1q6zjpvWKguZija3f11VfHp59+Wm2sffv2%0AccABB7RYTUD5KJf5+b777osbbrih2tivfvWrWHHFFVusJgCAuhBABwAy77zzTt5Yz549Y/nll2/U%0AfldbbbW8sXfffTda0h//+Md46qmnqo1dfPHF0aNHjxarCeCzlNMc3ZBg41FHHRXjxo2rNt61a9f4%0A6U9/2mJ1AeXDHP3Z7r333pg4cWLe+Je//OUWqQcoH+ZngMZJi3d+8MEHRQ+HFJpHm2Muff/99wuG%0AwpvifFLYvdDPDqBYSm2OBigV5ufPDzfWNHjw4Nh4441bpB6gvJija/fCCy/Ej3/847zxgw8+OEaM%0AGNEiNQHlo1zm59mzZ8d3v/vdamObbbZZHHPMMS1SDwBAfQigAwCZ8ePH540NGTKk0fsttDpfoWM1%0Al7SCYc1A4v777y8AA7Rq5TJH11fqXLbLLrvEddddl3ffhRdeGCNHjmyRuoDyYo6u3bJly+Kss87K%0AG+/QoUPsueeeLVITUD7MzwCNky76S4u+1dTYbiy1Pb+p59La9t9Wzwcob6U2RwOUCvNz7e666654%0A/vnn88b32muvrMMuQFMzRxcOfV500UWx/fbbx8yZM6vdl661+P3vf99itQHlo1zm51NOOSVbJLVC%0Ax44d4/LLL/daGABoEzq2dAEAQOswefLkgqtNN1ahzmKFjtVc0iqCaTXBCn379vWGOdDqlcscXbWG%0Amh0rU4hxzpw5MXXq1BgzZkw8/PDD8eSTT+Y9t3Pnzln4vOaqsQBNpdzm6Pq49NJL47nnnssb/8Y3%0AvhErrbRSi9QElA/zM0Dj1Da3NXYure35TT2XNtX5FPp34bOOB1AMpTZHA5QK83Nh6fqM73//+wUX%0AKj3xxBNbpCag/JTbHP3iiy/GggUL8gLnn376aYwbNy7rev6Pf/wjpk2blvfcTTfdNLuvT58+zVgx%0AUK7KYX5O17ddcskl1cZ+8IMfxPrrr9/stQAANIQAOgCQKfSGcjHeSO7du3fe2Lx587KtW7du0ZxS%0Ah9z777+/2ti5555b60WCAK1FOczRVd19993x7W9/u97P+9KXvhTnnXeeN+iBZlVuc3RdjR07Nn70%0Aox/ljXfv3j1+9atftUhNQHkxPwMUfx4txlyaQiY9evTIFpmrKi041xbPp9C/C81xPkB5K7U5GqBU%0AmJ8LS+HzFHas6aijjso67AI0h3Kbo/fZZ59477336vWcQYMGxcknnxwnnXRS1pkXoDmU+vycFgM5%0A4ogjqnV5X3XVVeOMM85o1joAABqjfaOeDQCUjKpdwSv07Nmz0ftNb+IUUvONnaY2adKkvNWzv/jF%0AL8Z3vvOdZq0DoCFKfY5urL322ivrin7fffcJnwPNzhydL3VP2HfffQvWmsLnq6yySovUBZQX8zNA%0A8efRppxLm3oebarz8e8C0BJKbY4GKBXm53x//vOf4+qrr84bHzp0qIVKgWZljq7dwIED409/+lOM%0AHz8+W1xa+BxoTqU+P5999tnZ4v1VpW7oFrUGANoSAXQAILNo0aK8sWK8odypU6eC4wsXLozmXlW7%0A6mqJqa7LLrss2rVr16x1ADREqc/RjfX3v/89dt555/jZz34WkydPbulygDJjjq5uyZIl8fWvfz1e%0Af/31vPt23XXX7HU5QHMwPwMUfx5tyrm0qefRpjof/y4ALaHU5miAUmF+ru6RRx6JY489tuDP44Yb%0AbojevXu3SF1AeTJH127KlCnZfL333nvH/fff39LlAGWmlOfn1Ezl17/+dbWxAw44IL70pS81Ww0A%0AAMUggA4ATeTDDz/Mws2tYTv00EPrFBSpqUOHDo3+OdS2j8WLF0dz+ec//xm33nprtbG0Yus666zT%0AbDUArYs5uvXM0cXyySefxC9+8YtYc8014+abb27pcoBGMEe37Tn66KOPjnvvvTdvfNiwYXHjjTda%0AAAraMPNz256fAeqr0DzalHNpU8+jTXU+/l0AWkKpzdEApcL8XD1ss++++xYMFKUQzlZbbdUidQHl%0Ayxz9+T+fBx54IFtMes8994xJkya1dElAmSjV+Tmd1+GHH17t9XD//v3jggsuaJbjAwAUkwA6AFDr%0AioHFeLOltn3U1hmm2GbNmpWFYKoaMWJEnHbaac1yfIBiKNU5ujYpULRs2bJqW6o1rbw9duzYLMCY%0A3qTv2bNn3nOnT5+erRZ77rnntkjtQPkptzn6s6RFnv785z/njQ8cODALpacPVAGai/kZoHFq6zDT%0AVHNpU8+jTXU+/l0AWkKpzdEApcL8nPP2229nXR3TZ3Y1HXfccXHSSSe1SF1AeSu3OXr8+PF511zM%0Anj07Pvroo3j44YezxUBGjRpVa6OXL37xi9mitABNrVTn5wsvvDCee+65amO/+c1vYrnllmuW4wMA%0AFJMAOgCQ6dKlS97YwoULG73f2vZR6HhNFYJJb55X9ac//Sm6du3aLMcHKIZSnaPruyrtgAEDYuTI%0AkVnA/IorrogJEybECSecEO3b5//X9pRTTolbb721RWoFyos5OufMM8/MPjCtqW/fvvGvf/0rm78B%0AmpP5GaBxapvXmmoubep5tKnOx78LQEsotTkaoFSYnyPee++92HHHHePjjz8uuAD1H/7whxapC8Ac%0AHdGjR48YMmRIbLfddtn1dC+88EI88sgjscYaaxRcTOTLX/5yUX4+AOU2P7/77rvxs5/9rNrYtttu%0AG9/+9reb/NgAAE1BAB0AyPTq1Stv7NNPP230fmvbR6HjFdujjz4al19+ebWxQw45JHbYYYcmPzZA%0AMZXiHF0Mqc4LLrgg/vKXvxRcEfeYY44p2F0BoJjM0RHnnHNOnHXWWQVrve+++2KjjTZqkbqA8mZ+%0ABmic2ua1pppLe/fuHW3xfGp7flOfD1DeSm2OBigV5T4/p8YA6VqM999/P+++b3zjG3HllVdGu3bt%0AWqQ2gHKfo2uTApGjR4+OrbbaKu++V155JfsMEKApleL8fOSRR8bcuXOrhd4vu+wyr4UBgDYr/wp9%0AAKBoq4YeeOCB0RpsueWWn/uY1FW2phkzZjT62IX2kd7E6dSpUzSl+fPnZ2/kLFu27H9jAwcOjN/+%0A9rdNelygbTBHt+wcXWz77bdfnH322fGTn/yk2vi0adOyhUh+/OMft1htQP2Zo9vWHP273/0uTj31%0A1IJ/jvfcc09sttlmLVIXUHzm57Y1PwM0VqF5tBhzaXrfdsGCBXU+XnOcz+DBgxu839p+Hk19PkB5%0AK7U5GqBUlPP8/Mknn2Th89TtsaZ99903rr/++mjfXq8koOWU8xxdl/f+77rrrlhzzTVj4sSJ1e77%0Awx/+ED/84Q+je/fuLVYfUNpKbX5Oiy499NBD1cZOOeWUbI4FAGirBNABoIn069cvbrjhhmgrll9+%0A+YIfEjZWoX0UOlaxnXnmmfHWW29VGzv//POzEDqAObpl5+imcOKJJ8bFF18cH3zwQbXxm2++WQAd%0A2hhzdNuZo9NFJz/4wQ/yxrt16xb//Oc/C3ZLANou83PbmZ8BiqG2ua2xc2ltz2/qufSzzqcxF/+1%0A1PkA5a3U5miAUlGu8/OkSZOy8Pmbb76Zd99XvvKVuOWWW6JjR5epAi2rXOfouurTp092rd3RRx+d%0At+j/v/71r9h7771brDagtJXS/Pzxxx/HySefXG1s5MiRWQAdAKAt884eAJAZPnx43thHH30US5Ys%0AiQ4dOjR4v++//36djlVst956a7Xv00WEa6yxRjz99NP12s/kyZPzxtLKiIX2M2jQoFhttdUaUC1A%0Aec3RTaFz585ZB4Xf//731cbHjBkTs2bNyrpSAjSFcp2jL7nkkjj++OPzxrt06RJ33nlnbL/99i1S%0AF0C5z88AxTJkyJDstV3NLjGF5sH6qO35TT2X1rb/tno+QHkrtTkaoFSU4/ycrqdI4fOxY8fm3bfr%0ArrvGX//61+jUqVOL1AZQ7nN0fX3ta1+L4447LnsPvarHH39cAB1oMqU0P6cFO2p2bj/ssMNi9OjR%0A9Q6yF/LOO+8UvG55o402yn6GAABNRQAdAMiMGDEib2zRokUxfvz4RoWqa3Yhr+1YxbZs2bJq37/x%0AxhuxxRZbFGXfaXXEQvs65JBD4pprrinKMQBKeY5uKptsskne2NKlS+PDDz+Mtddeu0VqAkpfOc7R%0Al112WXYBSqHFQG6//fbYZZddWqQugHKfnwGKqV27dtl8+dprr1UbL9TVsLHzaLL66qtHU1phhRWi%0AZ8+eMXv27CY/n169esXgwYMbtV+AcpqjAUpFuc3PU6ZMiR133DFeffXVvPt22mmnuOOOOwRhgFaj%0A3ObohhgwYEAMGzYsCzgWMwQKUC7zc81rlpMf/ehHRdv/2WefnW01jRs3Lpu/AQCaSvsm2zMA0Kak%0AVfAKefnllxv1gWMK/dW04YYbNnifAOXIHF03gwYNKjg+ffr0Zq8FKB/lNkdfeeWVcfTRR+d9eJq6%0A2KRuNrvvvnuL1QZQzvMzQHPNpY2ZR5MXX3wxb2yllVaKgQMHRlNfyLjBBhs0y/mk46TjATSlUpqj%0AAUpJuczP06ZNi5133jnGjBmTd9/2228f//jHP6Jr164tUhtAuc/Rxb7mwvUWQFMzPwMAtG4C6ABA%0AJq0imFYyrenJJ59s8D6feuqpguObbbZZg/cJUI7M0XUzZ86cguOpIy9AUymnOfraa6+N73znO3nh%0A844dO8att94ae+65Z4vVBlDO8zNAUyk0v6VONDNnzizqXNpc82ih4zz99NMFO9PURXreM888U6fj%0AABRbqc3RAKWiHObnGTNmZOHzl156Ke++bbbZJu66667o1q1bi9QGUO5zdFNcc+F6C6CpmZ8BAFo3%0AAXQAIJM6suy444554/fff3+D91noucsvv3ysu+66Dd4nQDkyR9dNoW6UyeDBg5u9FqB8lMscfeON%0AN8Zhhx0WS5cuzQuf33zzzbHPPvu0WG0A5Tw/AzSlnXbaKW9syZIl8eCDDzZof5MmTSrYeabQcZpC%0AoeNMnjw5Ro8e3aD9vfDCCzFlypQ6HQeg2EptjgYoFaU+P8+aNSt22WWXgq+hv/jFL8bdd98d3bt3%0Ab5HaAMp9jm6stNDeRx99lDfuegugqZmfAQBaNwF0AOB/vvKVr+SN/fe//81WE6yvxYsXx2233Van%0AYzSF8ePHZ2+MN3Y75JBD8vY9dOjQgo+95pprmuXcgPJUSnN0UykUCOrVq1estNJKLVIPUD5KfY5O%0A3c3T6+Ka4fMOHTrEDTfcEF/96ldbrDaAcp6fAZraWmutFauttlrB14cN8Ze//CWv23haMGSPPfaI%0A5rDddttl7xMU63xuueWWvLG0/3QcgKZWanM0QKko5fn5008/jV133TWee+65vPu22GKLuPfee6Nn%0Az57NXhdAXZXyHF0Mzz//fEybNi1vfO21126ReoDyUSrz86GHHlqUa5bHjRtXcP9XX311wccPGzas%0ASc8LAEAAHQD4n9S1sEePHnnjf/jDH+q9r3RR9sSJE/PGDzrooAbXB1DOzNGf7Z133im48u0222wT%0A7dv7ry/QtEp5jr799tuzY6cVxmuGz6+77rr4+te/3iJ1AZT7/AzQXArNc3feeWd88MEH9dpPuhDu%0A4osvzhtPYe3mWjiuW7duse++++aNX3XVVTFnzpx67Ss9Pl3wV1NanKlr166NqhOgHOdogFJSivNz%0Aev27++67x1NPPZV332abbRb33XdfwcWeAFqbUpyji+Wyyy4rOG6hPaA5mJ8BAFovV+EDAP+TLspO%0Aq/AVugDvzTffrPN+FixYEKeffnre+Prrr58FAesqdRRPKw/W3HQaB8qROfqzu1EeffTRsXDhwrz7%0ADjjggGavByg/pTpH/+Mf/4hvfOMb2TxbVVrYI+3LHAu0dqU6PwM0p+985zvRuXPnamOLFi2K0047%0ArV77SWHt119/PW/8uOOOq/M+UieXmnNofbu7FDre1KlT47zzzqvXfn79618X7ApWn/MBaKxSm6MB%0ASkWpzc/z5s2Lr3zlK/H444/n3bfpppvG/fffH717967XPgFaSqnN0cXyyCOPZO+b17TGGmvEJpts%0A0iI1AeXF/AwA0HoJoAMA1fzwhz+MLl265L2Rc+CBB2YfLNbFiSeeGG+//XbeeH3fDAKgdOfoO+64%0AI84888yYMWNGozsupO67DzzwQN59q622Wuy///6N2j9AOc7RSepY87WvfS07h5rh8/ShrY6/QFtR%0AavMzQHMbMmRIHHbYYXnj1113Xfz1r3+t0z7Soh8nnXRS3vi6664be++9dzSndNH0rrvumjd+zjnn%0AxJNPPlmnfaTgzbnnnps3njpCjho1qih1ApTjHA1QKkppfk6L8qXjPfzww3n3bbzxxvGvf/0r+vTp%0A02z1ADRWKc3RhxxySBYcb6wHH3wwW2gkdQ2u6ZRTTmn0/gHKbX4GACg1AugAQDVDhw6NH//4x3nj%0Azz//fOyxxx4xZcqUWp+bOiOecMIJcemll+bdt+2222YBFgAarpTm6JkzZ8ZZZ52VrRCbupf/+9//%0AjiVLltT5+XPnzs0+ZFhrrbXi9ttvz7s/rT77pz/9KTp27FjkygFKf45OgZp99tknFi5cmHffkUce%0AmXU7ePrppxu9zZo1q1nPCyhPpTQ/A7SUX/ziF9G/f/+88YMPPjhuvvnmz3zuiy++GDvuuGP2PkBN%0Af/jDH7IFjprbBRdcULCbzpe//OV46KGHPvei7PTvR82FmtL+fve73zVJvQDlNEcDlIpSmZ/322+/%0ALGRe06BBg7JzTN0lG/s+8WuvvdZs5wNQSnP0o48+Gttvv31sscUWcdFFF8WECRPq9fw0/6YQ+y67%0A7BKzZ8/Ou3+bbbaJb33rW0WsGKA85mcAgFLjSnwAIM9Pf/rTrOPhs88+W208XXw3cuTI7OLrPffc%0AM0aMGJEF+z744IPswrsLL7wwxo4dm7e/fv36xbXXXtuMZwBQukptjk5v/KegeNpSLalT2IYbbpgF%0Ay9P3ffv2zS7iTh94psemC1leeuml7JwKfQhaIXUi22mnnZr1XABKZY5ONc2fP7/gfZdddlm2FUPq%0AmrPddtsVZV8A5TA/V5Xmz3SBYX2luj+v9jPOOCPOPPPMRlQHlJqBAwfGlVdemS1SVLMb4gEHHBDX%0AX399fPe7343NN988e+ynn34aL7/8ctx4441xzTXX5IW1kxNPPDG7SLolpLn/vPPOy+b/qmbMmJG9%0Al/D1r389vv3tb2fd0lM3xzT+3HPPxdVXX5112ynUEew3v/lNrLnmms14FgClOUenDo4NPfbw4cM/%0A9zGF5nCAplAq8/Pdd99dcHzy5Mmx++67F+UYaZG/YnTwBSi3ObpCxYIexx9/fKy99trZ9RZpW3HF%0AFbP3NXr37p3VnBaG/vjjj+OVV16JJ554Ivv6Wa+tb731VoFNoFmV2vwMAFAqBNABgDwp6Je6yW69%0A9dYxbty4avdNnTo1Tj/99Gyri27dusXf/va3rOMYAI1XynP09OnTs07oaWuoTp06ZRd9pw9XAZpb%0AKc/RAG2Z+Rmg8fbee+/41a9+Faeeemrefffee2+21VXqIP7rX/86WlJ63yB1+rr88svzgom33HJL%0AttVVuujx+9//fhNUCVCeczRAqTA/A7RepThHp/c0Xn311WxLYcyG2mijjeKf//xnLL/88kWtD6Bc%0A52cAgLbO0mQAQEFpFdTUSSu9qdxQgwYNyt7wsYIgQHGZowvbcsstY/To0cLnQIsyRwO0TuZngMY7%0A5ZRT4oILLogOHTo0eB8HHXRQ3HbbbdkCci3tT3/6U5x88smN2sePfvSjuPTSS4tWE0BDldocDVAq%0AzM8ArZc5On/x1XPOOSeeffbZ7P10gJZifgYAaF0E0AGAWq288srx5JNPxk9/+tPo2rVrnZ/Xrl27%0A2H///eOll16KbbfdtklrBChXbX2OTqvMpgu099xzz+jZs2eD95M+KNhrr73ijjvuiMcffzzWXXfd%0AotYJUI5zNECpMj8DNN4JJ5wQTzzxRGy88cb1et4KK6wQ119/fbZ16dIlWoM0v//mN7+Je+65J0aM%0AGFGv56bHp0VJUgedtB+A1qCU5miAUmJ+Bmi92vIcfe2118ZJJ50Ua621VqP2M3z48DjjjDPijTfe%0AiJ/85CfRsWPHotUIUI7zMwBAqWm3bNmyZS1dBADQ+k2ePDmuvvrq+Mc//hHPP/98LFiwoNr97du3%0Az97Q3m233eKwww5r9JvbrcWdd96ZXWBeVd++fbM3uABai7Y+Ry9evDj++9//xjPPPBMvv/xyjBs3%0ALsaPHx9Tp06N2bNnx8KFC6NHjx7Ru3fvbEsfgKbOlWnbZpttYuDAgS19CgAlO0cDlKq2Pj+/9tpr%0A/8feXUDJUaX/474QNEBgg7u7BHe3IIvD4rro4g6LBHe3BRZ3WNzdNcHdNbjrAov8z3u//+yPTbqq%0Ae2a6e3pmnuecPsBUT3VNd/Ut4X7eN33zzTcNWfckk0ySHwDV3Hnnnemiiy7K/3z//feHWR73URdZ%0AZJG05pprprXXXrulJ/z9+uuv+Zhw2WWXpXvuuScfJ4Y27rjjpiWWWCKts846uaBeRzrwADRaVx2j%0A4xw3znUbZf7552/YugG68/gM0BN05TE67mPEfItBgwalV199Nc+3GDx4cPr222/T999/n+9hDJlv%0AMfbYY6dZZ501zTnnnGmeeeZJc889t+J6QEvryuNze3z11VfphBNOGObnq666app99tk7ZZsAgJ5N%0AAB0AaNdkvPfeey/f6Ih/j5vT0UWsLd3DAGgMYzRA6zJGA7Qm4zNAx8UY+sEHH+RJzTF+RrG46DbT%0AVX322Wfp448/Tj/88EPq3bt3Gn/88RXAA7qs7jZGA3QXxmeA1mWMBmhNxmcAgOYTQAcAAAAAAAAA%0AAAAAAAAAACAb/v/+AQAAAAAAAAAAAAAAAAAAQE8ngA4AAAAAAAAAAAAAAAAAAEAmgA4AAAAAAAAA%0AAAAAAAAAAEAmgA4AAAAAAAAAAAAAAAAAAEAmgA4AAAAAAAAAAAAAAAAAAEAmgA4AAAAAAAAAAAAA%0AAAAAAEAmgA4AAAAAAAAAAAAAAAAAAEAmgA4AAAAAAAAAAAAAAAAAAEAmgA4AAAAAAAAAAAAAAAAA%0AAEAmgA4AAAAAAAAAAAAAAAAAAEAmgA4AAAAAAAAAAAAAAAAAAEAmgA4AAAAAAAAAAAAAAAAAAEAm%0AgA4AAAAAAAAAAAAAAAAAAEAmgA4AAAAAAAAAAAAAAAAAAEAmgA4AAAAAAAAAAAAAAAAAAEAmgA4A%0AAAAAAAAAAAAAAAAAAEAmgA4AAAAAAAAAAAAAAAAAAEAmgA4AAAAAAAAAAAAAAAAAAEAmgA4AAAAA%0AAAAAAAAAAAAAAEAmgA4AAAAAAAAAAAAAAAAAAEAmgA4AAAAAAAAAAAAAAAAAAEAmgA4AAAAAAAAA%0AAAAAAAAAAEAmgA4AAAAAAAAAAAAAAAAAAEAmgA4AAAAAAAAAAAAAAAAAAEAmgA4AAAAAAAAAAAAA%0AAAAAAEAmgA4AAAAAAAAAAAAAAAAAAEAmgA4AAAAAAAAAAAAAAAAAAEAmgA4AAAAAAAAAAAAAAAAA%0AAEAmgA4AAAAAAAAAAAAAAAAAAEAmgA4AAAAAAAAAAAAAAAAAAEAmgA4AAAAAAAAAAAAAAAAAAEAm%0AgA4AAAAAAAAAFRxyyCFpuOGGG+ax2WabdfamAQAALejLL79Mffv2HeYaonfv3untt9/u7M0DAAAA%0AgJoJoAMAAAAAAADAUN599910+OGHD/PzUUYZJR100EGdsk0AAEBr+9Of/pT22muvYX7+73//O+2y%0Ayy6dsk0AAAAA0B7D/f7777+36zcBAAAAAAAAeqjPP/88Pfroo2nQoEHpzTffTG+99VYaPHhw+u67%0A79IPP/yQfvzxxzTSSCPlsHIEECaccMI08cQTpxlnnDHNMsssaf7550+TTjppZ/8ZeVufeuqp9MQT%0AT6Qvvvii8HmLL754fvQka665ZrrqqquG+fkee+yRjjzyyKZsQ/zv/FdffTXvZ2+88Ub+70rGGmus%0AtNNOO6Wu6Kijjkp77rln1ecNGDAgHXDAAakn+Omnn9JDDz2U7rvvvvTSSy/lfeCTTz5J3377bQ4u%0AjTrqqGm00UbLY8uUU06Zpp566jTDDDOk+eabL/Xr1y+NOOKITd/mV155Jd1zzz3pscceS6+99lp6%0A55130ldffZW3N8bCMcYYI4033nh5O2ebbba0zDLLpHnnnTcNP3zn9E2IMfqGG25It912W3ryySdz%0AN9J4f3v16pU7lk4zzTRpgQUWSKuuumr+ZzO9+OKLafbZZ0//+c9//ufnk08+eV4W3VMBgNYW50DT%0ATTddvkYc2u23357PhQAAAACg1QmgAwAAAAD/47zzzkubbrpp4fIIFTQzfDTFFFPk8EIliy22WLr3%0A3nubti0AwP+Kc4IISHbUyCOP/N+g9gQTTJADlTPPPHOae+6500ILLZRGH3301Aqee+65dOWVV+ZQ%0A8gsvvNDh9cXfueyyy+agc7yXI4wwQmqkCDPG3xBh5iGP+Dt+/fXXqr/bk8K/4c4776wYColgagTB%0AI/DdqK7rf/x8Hn/88fTNN99U/b0IpkaAtquJ93LWWWfNAZ2evg/G1I24tjnzzDPTddddV9N7UkmE%0A06PAxQorrJD+/Oc/58B3o3z99dfp7LPPTmeddVYOyrfV+OOPnzbffPO0zTbb5AIdzRDj4AknnJCL%0ASEQhkVpEqP+II45Iyy23XGqGJZZYouJ17jXXXJMD8d1dXP9HUYXOtvHGG+f9GwDaK44jca4ztDg/%0Ae/bZZzulaBAAAAAAtEVjZzAAAAAAAAAA1NDtNx4RZowQbXQWHyJC2UsttVTacMMN01prrZU76TbT%0Ab7/9lkN/Rx99dO7sW0/RNf2MM87IjyFBzC233DJNNtlkddnul19++X/CzM8880x+nykXgfwdd9yx%0A4rLofl6v8Hl0tP7j5xOPTz/9NPUkW2+9dbuD1t3JXXfdlfet6MTdUfF+RtGweOy+++55fIlxpd4h%0A7pNPPjkddNBBedxur48//jgdeuih6bjjjkt77bVXfg+iGEkjg82rrbZaeuqpp9r0ezF2Lr/88nmM%0APvXUUxt6HLrkkksqhs+joEBPCJ8PKcZQS2GURmuFbQCga9tkk03SUUcdlV599dX/+Xlcp8W51C67%0A7NJp2wYAAAAAtRi+pmcBAAAAAAAAdIJffvkl3XbbbWmDDTZIU001VQ5TRri6WaHQWWaZJXcor3f4%0AvCiIOc000+SwaAQl22vbbbdNY445Zu4iH6GHCEwOHDhQ+LxGF154YXrxxReH+Xm8p9GpuaNif46O%0A5VF0IDpUH3jggenmm2/uceHz888/P3ea78m+/PLL9Je//CUtvfTSdQmfV/Lzzz/XdX2vv/56WmCB%0ABdKuu+7aofD50KH56HA/33zzpTfeeCM1wmuvvZY7w7c1fP5H0el9xRVXbNhY+u2336bddtttmJ+P%0APPLI6aSTTmrIawIAjdOrV69cEKiSww8/PB/7AQAAAKCVCaADAAAAAAAAXcL777+fOyYvuOCCHQpo%0AV/PVV1+lddZZJ4dCX3rppdRM0Vn4n//8Z5phhhlyILM93aFfeOGF9N133zVk+7q7eP8jEF4U7O/T%0Ap0+HX+PDDz9M7777burJImwfAeaeLIpazDbbbOlf//pX6iruv//+NPfcc6cnnniiIet/9tln8/of%0AffTRuq43xsPlllsuffTRRx1eVxRNqHdH+SFizI/xYWjRGX7qqaduyGsCAI214YYbpgknnHCYn3/2%0A2Wfp+OOP75RtAgAAAIBaCaADAAAAAAAAXS64OddcczWkK3kEK+ecc850+eWXp870448/poMOOijt%0At99+nbodPU2E/99+++1hfj7qqKOmHXfcsVO2qTvaaaed0ueff556quh4v+SSS6bBgwe3+XeHG264%0A1Bnuu+++1L9//7p1PS8rABJh8ccff7xu64xiB2+++WbFZRNPPHE66qij0ssvv5y+//779Mknn6S7%0A7747bbDBBoXv9QUXXJCuvvrqVE/PPfdcOvnkk4f5+RRTTJH23nvvur4WANA8I488ctp5550rLjvu%0AuOPSl19+2fRtAgAAAIBajVDzMwEAAAAAAADaoFevXlWf8/vvv6fffvutzeuO8GqEISMU2a9fv1QP%0AN954Y1prrbVy+LtW0cF44YUXTvPNN1/uUBthwTHHHDP17t37v513I7D5xhtvpNdeey139o1tjv+u%0AxS+//NLuv4e2ic/90EMPrbhs0003TeONN17Tt6k7uvXWW9Mll1wyzM8j7BvjQXd3yy23pFVWWaXq%0Ad3ukkUbKY9wSSyyRC27E+NK3b99cDOGHH37IQe0vvvgivfDCC+npp5/OxTOiQ/lPP/1U922OcHZs%0Acy1j4wILLJBWWmmltNRSS+Vwd3xvfv755/Txxx+n119/Pd10003p2muvTe+++27hOmLMjNd78skn%0A0/jjj9+hbY/35Mwzz6y4bOmll87FRuJ9HSLG7njP47H++uunNddcMwfTh7bVVlulZZZZJo0xxhip%0AHrbddtuK+8SJJ56YP3MAoOuK84a4zhi6kE/8dxTCOfzwwztt2wAAAACgjA7oAAAAAAAAQN1NPvnk%0AOUxX7fHrr7/mifdvvfVWuv3229M+++xTc6A8fm/11VevS0feK6+8Mq+rloBlBCoPPPDAHKZ85pln%0A0qmnnpo22mijtNBCC+XA5eijj56GH374/OjTp0+adNJJ0+KLL5622GKLdPbZZ+ffi0BndDeP96mz%0ARYBynnnmST3deeedlz744IPCcGhnFnKYeeaZ09hjj526ugjybr311hWXbbbZZqm7i5B4FLkoC59H%0AGPqwww5LH374Ybr++utzx8xFF100jy1DgsgRkp5ooonSLLPMktZee+0cWorxMwpzXHXVVbl79yij%0AjFKXbY5A+zrrrFN1nJ111lnTXXfdlR5++OHcsXveeefN2zziiCOm0UYbLU011VRp2WWXzYHqGAOP%0AOeaYXKyjSHwX11133Q4XJTj22GMr/jy+U9HF/I/h86FFJ/aLLrqo4rLPPvssnX/++akeLrzwwvTA%0AAw8M8/MVV1wxrbzyynV5je5kwIABeb+oxwMAmiGuCTfccMOKy+Ja8ptvvmn6NgEAAABALQTQAQAA%0AAAAAgE6fkB+dw6Ob7CGHHJK7+UaX5Nlnn73q77755ps5tN4R9957b1pvvfXSf/7zn9LnRYgyOtS9%0A/fbbaf/9988didtr+umnTwcddFAOYkb4cKaZZkrNEAHW+eefP22//fbpggsuSC+++GLupHzFFVek%0AniyCiBGMrWTBBRds2ucTXcCnnXbaHLw97rjjcvfmCP4+//zzOWzc1e27777pnXfeGebnM8wwQ9pj%0Ajz1SdxbdylddddWK3bSHiG7br7zySg5wlwWjy8aoKKQRY8rgwYPzeBUh8I6IdUShjTJrrLFGevzx%0Ax9OSSy5Z0zojlL7rrrumgQMHpskmm6zweffcc08uDNFe0WU9Oq4Xhb1q6V4en1l8LpWccsopHQ4x%0Ax/e70r4fBQROOumkDq0bAGgdUYyskm+//TYXKQMAAACAVjRCZ28AAAAAAAAAwND69++fFltssbTN%0ANttUDSCefvrpuUtwewLhEQCP8GS18HmEti+77LK6dywfYYQRcrfi6DAcYcYDDjigLh3dh4Q8oyvx%0A3HPPnTucxz8jxByvyf+6+eabc1f6SrbccsuGvW6Eb4d8NkP+WdYVuisbNGhQYaA2vsMjjTRS6u6h%0AowiFFznwwANzYYt6GXvssdPuu+/eoXV8/PHH6cgjjyx9zl/+8pd0ySWXpF69erV5/dNNN1166KGH%0A8vj6/vvvV3zOnnvumcfoKFTSVv/617/Sr7/+OszPF1lkkXx8qVWMy1deeeUwP49iAVEwZY455kjt%0Atd9++6WPPvpomJ/vtddeuWs8ANA9zDbbbGneeefNBXiGFufIO+ywQ7vOpwAAAACgkXRABwAAAAAA%0AAFpSdIA999xz01prrVX6vAgYnnDCCW1e/y+//JLWXnvt3Jm4THRHjy7p9Q6f/1GEwnfaaafckXzx%0AxRfv0LoidPrYY4/lbnpPPPFEOuOMM9Lmm2+eO8oLn1d2/PHHV/x5hMEjYFtP8803X+7K/Mknn+Ru%0A4BFsjbDpUkst1W3D5/FdiwD2b7/9NsyyTTbZpE1h4K7oiiuuSFdffXVpwLme4fN6+cc//lHasT3G%0AxH/+858dCktNMskkucjIcMMNV3H5p59+mruVt8cjjzxS8ecx7rfFzDPPnIt5tOU1ahGdT7hY8AAA%0AadNJREFU5U877bRhfh7B8wjeAwA9owv622+/na699tqmbw8AAAAAVCOADgAAAAAAALS0CCdW6wQb%0AAc9K4dYyRxxxRHryySdLnxOdyS+88MI08sgjp2aYaKKJ0l133ZXDqEWBzGpWXHHF3F2vWdvc1b30%0A0kv5Pa8kih+MOuqodX29GWecMa2wwgpp3HHHTT3FMccck8O2lbp0H3300ak7+/HHH9Mee+xRuHy1%0A1VZLAwYMSK3m999/z+HyMhGebk9n8qEtvfTSadNNNy1cHgVG4n1sq0cffbTw9dqqf//+dQ2gx/u7%0A7bbbVuzQHl1QowALANC9RBGcomu0k08+uenbAwAAAADVCKADAAAAAAAALa13797p73//e+lzopv0%0AwIEDa17nm2++mQ4++ODS58w///zpggsuSMMP39z/rRqvd+CBBzY1+N6TxWdcZPXVV2/qtnRHr7/+%0Aet6fK4nw+TjjjJO6swgTRaf7Svr27ZvOOOOM1IoivP3BBx8ULp9hhhnS8ssvX7fX23nnnUvH92uu%0AuaZN6/vmm2/S+++/P8zPI9g9zTTTtHn7ijqgRwGL9jj//PPTQw89NMzPV1555VxEpCdrazEZAOgq%0AxhhjjLTssstWXHb//fcXnjMCAAAAQGcRQAcAAAAAAABa3kYbbZT+9Kc/lT6nLZ1oo8P4zz//XLh8%0ArLHGSpdffnkaccQRU2dZf/3183bSONGF+OKLL664bMwxx0xLLbVU07epu9lqq60qdq9ebLHFSrte%0AdwcxxkT37iJ77713GnfccVMruv3226t+rsMNN1zdXm+WWWZJiy66aLsKRVTy5ZdfVvz5pJNOmnr1%0A6tXm7Zt66qnb9Dplvvrqq7THHnsM8/NRRx01nXjiiamnq9QVHgC6izXWWKPwuuSiiy5q+vYAAAAA%0AQJkRSpcCAAAAAPRAERR5/PHH0/PPP59efvnl3NXu3XffzV304vH999/nMFoEBMYbb7w0ySSTpJlm%0AminNOeecackll0yTTTZZZ/8JXdp7772Xbrjhhtx18YUXXsidC+N9/89//pM7BU044YRpxhlnTIss%0AskjuDtieDoaVRJfZN954ozAQs+aaa6ZGi8mmRxxxRPrpp58qLu/fv39aYIEF2rTO6Bj54osv5scr%0Ar7ySBg8enB8fffRR+u6779IPP/yQ39vRRx89v799+vRJU0wxRe7yONtss+UgUOzj1Obf//53euyx%0Ax/K+O2T8GLIPf/vtt/n9jm7GMX5MMMEEOQQ188wzp7nmmiuHHGNMoWtwrGi+eD9jTLruuusKn/Pc%0Ac8/VtK74vC699NLS5xx00EEt8TmNNtponb0J3dq9996bzz0qWWmlldJII43U9G3qTs4999x09913%0AD/PzeF9PP/301N1ddtllhV3Eo8jF3/72t9SqBg4cWLq8EcUZ4vgY3T8rueOOO3LYu1ohkmrB8DjX%0AbY84T27L65TZZ5990qefflqxIEGch/d0Auhd3y+//JKvieKa/qmnnkpvv/32f8+T43ooilfEdzEe%0A448/fr6+j0ecJy+00EL5eom2i/c5xtAoyPTaa6+lt956K49RcV0S9xrinLJv375pyimnzPc44r1e%0Aeumlax5XmynGyBtvvDE9+OCD+do6ukLH9XQUtIl7F3F9FftM3B9ZYYUV8r2LVvDZZ5/lbY79P+7B%0AxHZ/+OGH+TOIbY9rwyH3XeJziL8hrhHjs4h/p2dYeeWV87Vt3IurdG8yzhMAAAAAoFUIoAMAAAAA%0ApJQDhDfddFMOyMRk0ZgUXW1SfEwejcm8Eeq96667/rusX79+afPNN08bb7xxYVChI2ICa1EHvkaK%0AMMTrr79e03PPO++8wo6W8b7E8qHdeeedOXz9x/dyaPF+xyMm8l511VVpp512Sosvvnjac88903LL%0ALZc6IjoRHnjggRWXjT322DmE1uiJ8BGC+/vf/164fL311qu6jmeeeSZ3rIzJ/jHxPCY71+Lrr7/O%0AjxDv780335z/PcIBCy+8cFpnnXXyZxoTpushPrf77ruv4rJ77rknL6+HvfbaKx155JGFyyeaaKK8%0AHR0pZBCTy2+99dY8fsT7XtZROcT4Eo/PP/88T6aP3x3yXscE+i233DK/3101eHHAAQcUfpcGDBiQ%0AlzdCM/aprnSs6K4inFEWQI9jZC1OPfXU9NtvvxUun3766Vs6GEr9lHUZXHXVVZu6Ld1NFMHZbbfd%0AKi6L7s8zzDBD6u7OOeecwmUbbbRR6t27d2pVcT5YJI5bUUCn3soKLcUxNY6jtRaFikJLlbT3XLao%0AGEgEItsiwriVii/EuWilrug9UbUA+vDDD5+6kjjHLxKh4HqJfTHOX6pd/0VhkE022SQ1Qlx/nnnm%0AmflcrVpxhgjqxuPNN9/MvzdEjIuLLbZYDmjG9W97ikbE9ynC2K2iLfdS2vO5n3322fl85oknnqh6%0AzyMe8Z7HeHriiSfmgjBR6G7nnXdOSyyxRN3vbxStMz7jWD60QYMG5ftC1157beG5+pB7FxGyv/76%0A63PxjiheEOcccR1d9p1rhLjeu/jii/MjCgCUjWFxbIpHfE/j+nDIvYAQxenis4i/IQqytPXvaM/7%0A3V7xOc0333xVx7AogtCewirxO0XXde1dZyXxWUUxwLiPVqbe9zGi6EMUVqt0/zP2i3h/55lnnrq9%0AHgAAAAB0RNf6vzIAAAAAAHUUk24PO+yw3Ok5HhFUjeButUBhNTFxcfvtt88h8WoBt/aICZ4xSbLZ%0Aj+hi1qhw0lprrZWWWWaZ0vB5kZhEu/zyy+du6LWGrdsaAoqg8NVXX50a7Z///GfhspgwPN1001Vd%0Ax8EHH5zDK7G9HXk//ri/PfDAA2nbbbfNr3/++efXfZ9ulP322680fB7d9iJI3J7weQSRoyvVVFNN%0Aleaff/48GTkmm1cLn1d7rx9++OEcCInwyOWXX97udVE/XfVY0V1NOOGEpcsjyFTNv//97xwQKbP7%0A7runXr16tXn76Fpi3L3hhhsqLovQT72KofRUO+ywQ/riiy+G+XmMez2hs2N0Po9zqCJx/tuq4tx/%0A8ODBhcujeEAjQsDVQu233XZbzeuKDrlFx4D2iO61lbSliEyMOVHcpNIx/6STTuqyxYeaHUAfYQS9%0ANio56KCD6nL91x4PPfRQLhK04IIL5mJz1cLnZeIc+5ZbbknbbLNNLhYWBZs+/vjjNq0j7l10xj2T%0AZt5LievOuEaZfPLJc3i8Wvi8bD1xLhSB5zjvKSs+0kgRyo7xMULNcS+jrddGTz75ZC5YEPtgBHib%0AIbpXH3/88fkziP00ip5VG7/KvPfee+mss87KXenj3sspp5ySWlEcy7bbbru6FtDoLFEQplr4vFHi%0AO1ckCisAAAAAQKsQQAcAAAAAeqyY7BfhlwiSNsKnn36aJ2Uuu+yyOWTNsGJy89xzz52uvPLKDq8r%0AOnbPPvvsOQTcHmOOOWbuNNWecHg9VAu5b7HFFqmzRRApwtHRlatSoKyVRBD/kEMOKVw+7rjj5oIH%0AEfRujwgix4T/6L7VCNHtK/bHddddtzDwRHM4VrSWscceu3R5LYUBYkJ/dH8s0rdv37TBBhu0a/vo%0AWiKsFd/BSmaZZZaq+xvFbrrppsJCKv/4xz/SKKOMkrq7sgBd7FsRkmtV0Vm2LDAZ42QjREfQMlGo%0Ap6PramvH8mq/N9ZYY9W8juhS/Oijjw7z81VXXTUX1OL/dRMuo0DMsCJwG92smy2+F3F9uPDCC7fp%0A+1mruA6K781LL71U93V3ZY8//njq169fvkbpSNh/aPfdd1+aY4450mmnnZaaXbAlChjE+UFHQ80x%0AxtbrHlO1z2C22WZLu+yyS0Ou4V5//fV0zDHHpFZ07rnnpoEDB6auLgqXRdHCzlJW6CqKcAAAAABA%0AqxBABwAAAABosAi5xoTsd999t7M3paW8/PLLaZFFFsldnuolJv4ut9xy7Z6sufXWW5d2Wo9JwI1y%0A4YUXpp9++qkw5LPmmmumVnHnnXemJZZYomVD6EcddVTaf//9C5fH+xl/Q7Uum63gsssuyx3QysKy%0AdA+OFbWpFkqJrtXV3HjjjaXLV199dV1oe4iy8wXdzzvexbSSKKyyzDLLpJ4yrhdZYIEFGtJBvF6q%0AdQlvS+i6LXr37l06/sb1Q62FeYoC6HGcbWtn3fDmm2+26XWGFufNe++9d8W/+YQTTmjz9nRn1YrJ%0A6IA+rB122CF3Y26mCIVH0Pf8889v6uv2dNFhPq4ZYjxshOiIvu222+Z9qhmiu338Pc8++2xdz0PW%0AXnvtdM4556RGiIB+BOYb9Rm0sihQU+lY1hXVu4BDW80zzzxptNFGq7jsySefVJwOAAAAgJbRuv9H%0AEwAAAACgG3nttdfSCius0O6Oe91NBDD+/Oc/1xRgriVMOHRgJsLagwYNatcE0DnnnLMw9NjILuhl%0A695www0bFoZs6/s7REwQb8UOwRHg2XPPPUsDU3fccUfuVtZVRBe3NdZYo7QTKd2DY0V1n3/+eeny%0AUUcdtXR5hA5vvfXW0ue0UsEPGqtsXxBA71igp1IxjTgGH3/88akniPPG+++/v3D5fPPNl1pZRzvQ%0ANkqM4c8880xNz+3Tp0+acMIJK3bXfuONN9r82i+88ELFn88444w1/f7f//733G210vdl8sknb/P2%0AdGfVCiAIoP+va665Jt1+++1Nfc0nnngiF5N79dVXm3oN2tOddNJJadNNNy0sXFdPJ598csND6PF3%0ArLrqqumtt96q+z4Tx4stttgiXX/99ameDjjggBzQj6B+TxSF/rpDMDrGsLPOOqtTt2HEEUfMhQyK%0AzsNuu+22pm8TAAAAAFTi/8oAAAAAAAxlzDHHzEHkOeaYI80+++xphhlmyJ3t4ucRnInOYtElJwIE%0ATz31VBo4cGC69tpr0+DBg6uGFqIbZHS67um22267isGPXr165WD6aqutluadd940xRRT5DBhhBDe%0Afvvt/F7HBPvoXvvrr7+Wds1beeWVc0h63HHHbXMX9C233LKw29ghhxySJ4rW08MPP5xefPHFwuVF%0A21OLkUYaKc0666xprrnmyh2/4z2NxwQTTJC7LUXXxQg2R+A1wmLPP/98DmjHRO1qXbejc+zll1+e%0Au4u1glNPPTXtvPPOpUGkCGcUFRmoh9jfhowf8Zhmmmn+O3bEPyP0FONHTNp+/PHH02OPPZb36Wqh%0A2rvvvjsdeOCB6eCDD27YttM2jhWd46OPPipdXm3Mj/e3UgBwiBjfI1BF9xfnFvG9LBJdXWm7eE9P%0AOeWUissOP/zwNP7446ee4JVXXikttDTTTDMVLnv//ffzue6DDz6Yz8s++OCDfJ4W4bs4d4v3cMop%0Ap8zHnwUXXDAXS6h3oaJqxTyqnSO2V5zDVwtWRuA1/u5azD///Pk8q1J3+mmnnbZN23bnnXcWvkY1%0Acc5XqdjUdNNNl3bbbbc2bUdPUC2AXm3/7Eni2mKXXXZp+vi2zDLL1NQ5ePTRR08rrbRSWmKJJfKY%0AFdehca4c1/3RSTnGyQ8//DB/R6KAXIx7lQqYkNK5556bdtxxx6rPG2eccdLyyy+fz2fjWiXOjcce%0Ae+xcuOHTTz/N59JRICWK8MS1cQS1y0LocbyKeySNENe3UWytkiWXXDKttdZaebyfaqqp8r4U+3tc%0AS0V36LhfceWVV5YeM+JvW2+99XLYePrpp+/w9h511FF5m2sR9wEiXB/d3eO1J5lkknwMj2vE2O/j%0A+xPHs9jvh+z7cQxsZXFOEt3fu7oId2+//fal+36zxH26ogIi9957by5GCQAAAACdTQAdAAAAACCl%0A1Ldv37TKKqvkCa5LL710acA4Ah4R3o3HLLPMkicERtflmAAbne1efvnlwt+96KKL0kYbbZQnbDdC%0AdM+LoHYru++++ypu47LLLpsDS5XCIBEyiO6C8dh4443T66+/nrtOlXV6i4nV0fEqAp9tEROUIwjy%0AzTffDLMsQsPxOUc36mZ1P48J12UhpUqB85jkHO9n7GcxobVaYD6Wx3cgHhGkjc7mMfk59utDDz20%0AdCL00Ucf3RIB9HgPYxJxkZiwHoH5mIRfbxNNNFFaffXVc9fkmOg//PDDFz439uV4xO/Ee7355pvn%0Aif0R5I8OmBE6K3LkkUemddddt037A/XVXY4VXVmEM8pU6yIbgZUyETqOwhx0f08//XQuwFJJhOMm%0Am2yypm9TVxehqjiuVQr0REi3IwV1upoIaVULplU6R45wW5yvFHUgj3OyCBDG+m+44Yb/FtiJ85AI%0AoUbRoXqIdUbgvWg7ysL1HVFLoPXNN9+seX0LLLBAxQD6v/71rzYFKqNwVgQYi16jTHwforBMpe9F%0AnAPGuTv/q1oIM87r+X/XB828/o/iEyuuuGLV72qEnuN8N8b9ovOqKNwUj6mnnjpfvw4RgeTLLrss%0APz7++OO6/w3RbTuC8PUWn0MUB2mERx55pOqYFa+955575vslo4wySsXnTDjhhPkRxQAizB6FmeIa%0A9Lrrritc70477ZQLnUSxrXqKezoPPfTQMD+P6/V//OMf+T7G0OLviuNnPP7yl7+kY445Ju26667p%0AkksuKXyd77//Pt/fiPcwQvjtFddwe+21V9Xnxf2ACKlH0YVKYswfco0Y97fi2nLIdsZrxH2Bm266%0AqfActTPtsMMOLbldbXXBBRfk/aEVlJ23RWEOAAAAAGgFxTOgAAAAAAB6gJikG5Nbo7PgOeeckztF%0Atae7dXTwiq7d0eU2JmWW2X///VNPVmmC/H777Zc7cNXaiTAmHMfz4/fKxETq6CDZFtGVKiYotycs%0A3h4RdL/iiisKl0eIvi0iuPrAAw/k9ybCXu3t1h5BgQgNRHf2CEsXiTDOO++8kzpTdKbfaqutCkNS%0A8bfEJO5au2W2ZbLwpZdemt57770cIFpsscVKw+dFYiJ9BAUiTBYT6cuCfQcddFAHt5r2cKxoDfEd%0AiPGtTIT9y8R7X6Zfv37t2ja6nqIwaS37EcVFaZ577rlhfh6BrzPOOKNdx8iuKkJ9ZSaeeOL//nt0%0A/43CJhHwu/nmmwvPZ8rOJeNcaLbZZsuFlOJY1VFxjCvrVh8dkBvROfTFF1+sKTxaqygaVWm/u/vu%0Auwu77lZSdP4Vwdk555yz9Hfj2iG621batigYReWQc7XrNVK+BosAejNFaDkKMpSJghhRaCmCy+0p%0A6hPXsFG0Ke4bxDVWTy8IEwUZopDVzz//XPicKFz17LPP5mviovB5JTPPPHMu2Hf88cfn65RKosN4%0AW+9J1CIKrw0dZt5ss81yKL1S+LySCHFffPHFVc8xIsh7+umnt3tboxDhX//619LjcxQfi9eI7vJF%0A4fNq41oUm4vPI46x8Z7HOltF3LO65557UlcX50y1FBJoljh3KzuX/Pe//93U7QEAAACASnrO/+EF%0AAAAAABjKqaeeml599dXcSapeEztjsu+JJ56Ydt9998LnRNghQr38n3333TeHOqLLYlvE8+P3omNX%0Amehm3taATEzcLnLHHXfUNXAdE6aLuvxFB9ayQHIl9Q53RRgzOnEVTUgPAwcOTJ0lup2VTQaPbuPR%0AIXTRRRet6+tGcYNnnnkmrbPOOnV7z8caa6wcaC/rKB8dOwcPHlyX16M2jhWt1a2uWsfNCC2ViUBH%0AtSAOPUNZV8F6dZHuSWKcPPjggysuixBiWcCmO4rOrkXinCq6/oYI2kWA+corr6zL68Z5RBRQiMI7%0AHVWpS/sfA1y1hMXbqpaOpG3piDzVVFOl/v37V1y2zTbbVO20PeTcPwo8VRKdzcuuYT7//PNc0KlS%0A0DACn7QvgK4D+v/ZeeedC8OJ44wzTt1fL74LcS5W7do7xrO+ffvW5Xx5u+22y+NprYHk7uiAAw4o%0ADf0fdthh6fzzz+/Q9yKO02Wf7YMPPpgLpDRShOzPOuusdhX52nLLLXMIvdr7GMeu9n7XPvvss8Ll%0AY4wxRi5sUnYfqS3i2HXmmWe2TJfuOFbGd7uoo3v8/V1F7AcfffRR08bNaqaffvrCewy//vpr1eJp%0AAAAAANAMAugAAAAAQJtEJ5+YZN+sRyM7K6+44oq5I2MjHHXUUWmZZZYpXF5t4nZPsfTSS3e4o3OE%0AnZZaaqnSsGF0kWqLCEktsMACFZdFmP3ss89O9VLWUX399ddvV9e4eosJ/9HJrsi7776bOkOEsaPb%0AW1GBgZjIG5/9kksuWffXXnnlldtcNKEWEWa/8MIL04wzzlhxefytRSEoGsOxIrVM8OHwww8vfc64%0A446b5p133tLnvPfee6XLo5stPUMUESkLg1C7KAIT4a8ff/xxmGXRuTbCPj1NdDUv0qdPn3y8j7Ba%0AHAOKglDtFYU6VlpppXTaaad1aD3VAp933XVXqrd4T6qJUHdbg4OVPP3002nNNdcsDTtHJ9soBlXp%0AXDMKB2266aalrx1dVr/44ouKBbgmnXTSmra/J6oWQI/vUE8XYfBrrrmm4rIFF1wwrbDCCnUf56t1%0ADY7rsqOPPrru10gRSO5KAdd6dwmPLvBlHen33nvvurzWeuutl9dXpNp5eEfMNNNMOXDdkX1n8803%0Azx3Uy44dEXBvqzhWRHGXInE8j+9ifO/qrR6FHOrh0EMPLbyG2nXXXVtmO6uJwjlF36cI/Udhw2aL%0A+wzx2mX7HwAAAAB0NgF0AAAAAIAGOe644wq7Rt94442pp4uJlieddFKHJ6jH78d6ygKisbytottx%0AkXPOOSd3I+qoJ554orSjUYS5WsVCCy1UuOynn35KzRbB8pgkX/Q5RCeuq6++Oi277LKpq4mQxbHH%0AHlu4PDq60304VtQmAgFl3R/DWmutVfheDjF48ODS5RNMMEG7to+u56233ipcNvHEEzd1W7q6KMxz%0A3333VVx2yimn5G7PPU1ZAD0K5Dz77LM5JF7UvbgeYdFtt902nX766e1exyKLLFK6vFq32fYEw4r2%0Ao44E0CPkH511K7nllltSv3798rH41VdfzZ9HrP+BBx7IYcYovlYUho4Q25BO9pU89thjFYtWRYGL%0AXXbZpU1/Q09TLYA+9thjp57sP//5T9phhx0Kw7Ax7tY7BH7rrbemJ598snD5FFNMkV+X+jryyCMr%0AFncJUbDsmGOOqfvrTTTRRIVd0F9++eXUCCeccELueN9RRxxxRBpzzDELl8e4HcfHtojgfdnvRPf4%0AsoKIXV1cfxXdm5hkkknSPvvsk7qKGDd/+eWXisuOP/74uuyD7VF23VF2vQIAAAAAzSKADgAAAADQ%0AILPMMkthaDc6WUVn7p5sm222Kezy3J6OWVtttVVp98JqXW+HFt0Oizo5xecXgZVGdj+fZ555ciCm%0AVRRN1O2MEMhNN92U1l577cJtigD3FVdcUffOf820/PLL566xlQwaNCh99913Td8mGsOxolwUuNhi%0Aiy3SZZddVvq8CFxFAKRaYOvrr78ufc7444/fru2k64Uby/aFCNRQm+jevfvuu1dcttpqq+WQdU9U%0AFpKO85fovP3DDz9UXD7OOOPkLq5RbOell17KHbQjGB0hpAgARkf52Wefvabt2H777dM999zTrr+h%0Af//+OSxfJLYtQqn1EiHwWnz77bdtXncUoyr6Xr/77ru5g2sEw3v37p3f/0UXXTSHxyt1Pg/x+W2w%0AwQaFrxe/97e//a1iaDFCulEoiWKffvpp6fL4jHqy2J+LgsBRwGyOOeao+2tWK2Zx7rnn9tgu5Y0S%0A4/4FF1xQGtouK8LXHjHm77bbboXLL7/88lRvcZ4QhULqYdxxx0377rtv4fK33347PfzwwzWv7+OP%0AP87dzYvEcSO6g3dncX1VVHAwCiB0lSJDV111VbrrrrsqLltuueXSyiuvnDpL2XXHO++809RtAQAA%0AAIBKBNABAAAAABpoxRVXLO1+3ZNFV8ZmrS/CH9ENuy2i+9HGG2/crvB4Lb7//vt0ySWXdInu50O6%0AOBaZYYYZmrYdt912W1pjjTXSzz//XHF5TMKP93WVVVZJ3XX8iBBtdE6l+3CsqCxCAgsuuGA666yz%0Aqj43QurTTjtt6XOKwp5/NProo7dpG+maqoU5dEBvWzfJSt2K47sUIcmeqqyz+WeffZZee+21YX4e%0AoeQ999wzB80j/BznMnGOFV2247w0OgxHwZIBAwakp556KofippxyytLtiLB7nM9WK75RSXyGq666%0AaulzImTdnkD40O6+++50zjnn1PTconPAMmONNVa6+eab61I0aeGFF07nnXde1bBupW7Ra621Vlp6%0A6aU7vA3d3Ycffli4LL4nffr0ST256MdBBx1UcVkUTzvkkEPq/ppffvllLgBWJMalxRdfvO6v29NF%0AEZKisTsKWC277LINed1NNtkkF3YquhZv9ftCm2++eWnxlCuvvLLmdUVRu7j2LhJh/c7qmt0Mcdy8%0A8cYbKy5bbLHFclHArnJOFoVmio4pJ554YupMZdcdAugAAAAAtAIBdAAAAACABpptttkKlz333HOp%0Ap5pzzjlzt6h6im7qZd0gI9jSVmVd1WMS/gcffJDaK7qHFQV2onvcOuusk1rF888/nyfAVxIBkAUW%0AWKAp2xGfYXRTLerA1atXr9wlLrpSdgfGj57DZ/1/HW2jC+2dd96Z9t9//3yciJBepQDf0CabbLJ0%0A2GGHVX3ejz/+WPU53TlEwv8T+1qZCSecsGnb0pXdcMMN6V//+lfFZQcffHCP7iRfy3jzR2OOOWbu%0AVH7EEUfUXAgjwuFRkCZCYGXee++93DW9PbbbbrvS5RGWj/Plok7htYjz6Qg8VuoWXq8Aeph11lnT%0AI488kmaaaabUXuutt166/fbbSzu+RvfuSh1443Ottcv7r7/+mrvLR4GH+eefP4033ng5UBlBuejw%0AO9988+XPJsKB8dzuGLIuEn9/T7bHHnukb775puKyCJ/Xo8jC0G655ZbS/azeAWL+T1HwN6y77roN%0Ae90oetKvX7+KywYNGlR4Ld4eMbbVuyhHFBxZfvnl63JfKM5zyl4njgndVRxro/t50X2Xk08+OXUV%0Ahx9+eGGQO/7G6aabLnWmsusOAXQAAAAAWoEAOgAAAADQJtEJKSYbNuvR1cWE2iI9eSLhX/7yl4as%0Atyy0/cADD7R5fRGSX2KJJSoui0n45557bmqvsg7qMaG8VbrwRrAoQt9Fnb8i/BJhmEaLz2+llVYq%0A7CgaY1N8Ho2cjN9sxo+eo7t+1rHtI4wwQtVHHO+jmMXkk0+elllmmRxcje6+tYix8qqrrspdP6up%0AJTAz4ogj1vS6dG2VOnb/cR+wH9RWNCK6X1cyxxxzpO233z71ZGUdU4cWYea77rorLbjggm1+nRgD%0AIxxarfvwP/7xjzR48OB2dftebrnlSp9z6aWX5hBeW/7mIV5//fXcPTlC8rVqz+sMMe200+bCJnGc%0AifBgrSK0Hh3nL7744jTqqKOWPje62EfH6KFFcZVaijJEd/Wpp546Bygj4PfYY4/lUHuEAeNv/+yz%0Az9LAgQPTqaeemlZcccU01VRTdeiapBV9/PHHhct6cmGLhx9+OF100UUVl0UhtrLiaR0RxYHKwspr%0ArLFGQ163p4tiF0VWXnnlhr52UYG5X375JRenq5fVV1+9Iff9yu4LRXGvsvPAIWLMvf/++wuXr7/+%0A+ql3796puzr22GPTa6+9VnFZnP9FUZeuIO5nHX300RWXTTTRRGm//fZLna3s3t/XX3/d1G0BAAAA%0AgEoE0AEAAACANolwREw6bdYjwmhdWUzILvLhhx+mniq69jXCvPPOW7gsgiBtCbcMsfXWWxcuO+us%0As2ru1vhHMWn70UcfLVy+xRZbpM4W378zzjgjzT333DkcVEmEY6ILX6NFt8oVVlgh/fDDDxWXDzfc%0AcDnQv+GGG6buxPjRc3TnzzqKdVR7tLdzbnQMjuBljFO1qKVYRkeCjXQdRceTUC1cyv/5+9//XjHQ%0AHAVh4vyhOxSS6oi2/P3R9XyuueZq92vFPnvhhRfmMbGsAMfpp5/ervWfcMIJVb8Xl19+eT4Pjy7u%0AtYix9sQTT8y/8/bbb7dpezpa+Cg6iUeH8vfffz9dcsklaeONN06zzTZbDqTH5xbrH3/88XMwftdd%0Ad0333XdfPnePjvO1BIQjQF4pwF7USXaIL774IvXv3z9tuummbSo+8+6776bNNtssFwqoJVTZ6j75%0A5JPSLveTTjpp6oniXCkKexRde0axghh/G+GJJ54oXDb//PM3pRhZT/Pmm2/mYhOVRJGcKJTXSDEG%0AFnn55Ze79H2h+A5FCL2aF154obR41aKLLpq6qzg+HnrooRWXjTvuuOmggw5KXcXOO++cfvzxx4rL%0AjjrqqJYo/Fh2jhXb3t5rZQAAAAColxHqtiYAAAAAgG4kuiw//vjjubtcTLB944030kcffZQnAX//%0A/fd5UnwEdDuiUme8nqJfv36dst6YRNzW0EJ0/47uxBGGGFoEZu6444607LLL1q37eXQNrTVMWS+x%0AL0cn09jHI2ATnb6uvvrq9MEHHxT+zjjjjJOfUxZ2qodBgwblQM13331X+Jy99947B29axTfffJPH%0Ajtj2V155JQcIYv+J8SNCjzF+ROi2I3ry+NFKHCs6T4yVV1xxRZpmmmlq/p1agsURNBGk6v4E0Dsm%0AiuicdtpphV0x55lnntTTxThSy/gfXWa33XbbDr9edIU+8sgjSwsnRZfs6PwdhXvaIoKO0Qm1qOP9%0AEE8//XRacsklcyf36M671FJLpYknnjiH1eJ4GOdC0U315ptvzt3Ei0LWUYAszvs+//zzistHGWWU%0AVA/RuXbdddfNj3qIc7v4LCsFhE855ZQcGi0SHc4XW2yx9NJLL7X79W+77bbcsf7ee+/N5+ldVZw3%0Al5lssslSTxTXj08++WRhJ+b47BshikW8+OKLTQ8Q93RPPfVU4bJpp522dDyph7IxJMLJrX5faIop%0Apkh9+vTJ1+VF94UWWWSR0nU888wzpcu7876/22675WvZSg477LBcsKUriOPiddddV3FZjJkxdraC%0Aatcecd3SCkF5AAAAAHouAXQAAAAAgP9fBCMiUHvxxRfnTu8RLGykoi483V0EwMu6/XZE3759cwCn%0AUkfO0J4O6DG5O8LN0Z2yKAzQlgB6fO7RpbIzup9HsL2sg12tZp111nTllVem6aabLjV64n10giya%0AOD7EVVddlfbZZ58cJOosEZS69NJL02WXXZYD/B0NHXfX8SO6pR1yyCENWXdHQ/21cqzoXBNMMEHu%0AvBxByLZ2WK4lWBzf5THGGKMDW0hXIIDesTDi5ptvXrEb44QTTljYMbMnBtDL9rMhdtlllzYHwots%0AsskmubN3UdfcKCwUAdb2dFvfZpttcjg6uizX0gU8Hu3tTv6vf/0rrbTSSl3uOxpFGSKEP7R11lkn%0ALbHEEqXnL6usskqHwud/DFVG8azo2t6obtiN9tZbb5Uu74kB9C+++CJf61QS5yzRxbdRImxcdl1T%0A1mma9otiHUWiIMAIIzR2ul+lQhpDfPzxx3V5jfgbZp555tQIcVydbbbZ0oMPPtju+0JRbLBIFCiM%0AYindURw/4p5G0f2kVir8V+2afccdd6y4LK4hazmfaRYBdAAAAABaXdf8P04AAAAAAHUUE6qjK11M%0AII0OeDfeeGPDA4VDuqz2RBNNNFFD1x/hpyIffvhhu9a55ZZbFoY4oqNSpe7oZWHpoo7GEaBulS5M%0ARcUDjjvuuBxeanT4/Nlnn03LLLNMTd2fo8v47rvvnjpDTAaObqJR+CD2k7vvvrvh4fOuPH5EmCGC%0AVo14NJpjReeJgEqMB+edd14Og2y//fZtDp8PCYRGN8Qy0cGenq0sdEXKBXki5FrJiSeeWPU71lPU%0AUsgiCmqsuuqqdXvNCG9vuummpc+58847273++Hy322671CgxRsd58jzzzJODY0XGHnvs1GoikLnf%0AfvtV3A+ie3yZ6Fz/yCOPFIbSdt111zRo0KD01Vdfpa+//joXk4rutEWBtQhcVnvNrtwBvdHXIK0o%0ACkt8/vnnFZfFftfI6+tqQd24PqT+igrqDdGo66khj0pFZoao1/VPjOUx7rfqfaGyfb+77vfx2cd1%0AVlGoP66Fu0pxkxNOOCHfJ6pkq622SrPPPntqFa49AAAAAGh1XeOuIAAAAABAg8SExPnnnz9Psmx2%0A6KynTjJsdGfZsuBTLWHmSqaccsrCLufRCfT888+veV3RMb3I2muv3XLBrZgUHl3Zb7rpptyRcOed%0Ad254x7Xo6rb00ksXBi2Kuk7edtttqZkee+yx1K9fv7T//vvnQFAz9dTxo7M4VjTekHB4BPyjm2aM%0AhwceeGC6+eab89h9++23p4033jgHLDsiikWUEUDvGUYbbbTCZc0oLNGVx8KiDufLL798WmuttZq+%0ATa2qlpB0FNao9znVCiusULr88ccfb/e6I3wWHUPj0dGxuNL7FeP9iiuumP/722+/LQ3ut5oohFTp%0AXHDAgAGl4eDochzHukqmmGKKHDw/5phjctfZMcccMx8n55xzznT00UengQMHFnYDj1BytSB3q3r1%0A1VdLl88wwwypJ3n66afTGWecUXHZ9NNPn3baaaeGd18vM9ZYYzX09XuqthS4a7Yff/yxR9wXKtv3%0Au+t+H/dUnnvuuYrLNtlkkzTffPOlruCDDz7IRQKLzjeKlnWWatceZdctAAAAANAMAugAAAAAQI/1%0A0EMPpQUWWCB3kaN5Gh2wLlt/RyZLb7311oXLzjrrrJrWESGT++67r3B5dNBuNdGB8qKLLsodpC64%0A4IKmBPN23HHH9Omnn7b59zbbbLOqIYl6ufrqq9Piiy+eXn/99aa8Hp3HsaL9IkweAfpaHtHpPcJ7%0A0eE8ijtcdtllubhDhFpHH330um1TtY6Fb7zxRt1ei9bVu3fvwmUC6JXF9zTOU+K7OrToxHzqqad2%0AynZ15QB6I4JcEVQu6076/PPPd/g1ogt6HBOXXHLJVK/Q/JNPPpmWWmqp/N/R6fuXX35pV1fbzhAd%0Axy+88MJhfj7zzDPnc9oy0U22Urf3OO7deOONeR1FZplllnT99ddXHM/iexrr7oqKwo9hlFFGyecW%0APUkUPyrqRn3iiSemEUccsaGvX+36ubsGcTvbDz/8kFpVWXf07nRfqOw53XG/j/svce1VSRRAOeKI%0AI1JXsccee6Tvvvuu4rIopNS3b9/USqpde5RdtwAAAABAMwigAwAAAAA90gsvvJA77LW3I/YfRcij%0AV69ehQ+aO3myrDtQpYBHrf785z8Xds6NTn1lwfJaguoRIokOy60oJsTecccdOeA98cQT586X9Zp4%0AXklZ6GiDDTbI4ZOiTldbbbVVarS77747rbvuunXp/lY2fpQFyGgOx4ruJ7qFlnnxxRebti10nrJz%0AhXp19uxu/vnPf6b777+/4rIILE055ZRN36ZWNv7441d9TnSyrrcILpeNc4MHD67L60Qw+q677kr3%0A3HNPWn311dvVEX2JJZbIXc9vuumm/+nkXa3z7zTTTJNaxa+//pq23XbbisuiKENZh/vvv/8+nX/+%0A+RWX7bnnnqXh8yH69euXdt1114rLzj333JYOsRa9ny+99FLh8ti3e9L5cRQBiwIHlayyyiqpf//+%0ADd+GSkVH/khn3sboCecirX5fqGzfr2dxrFax99575wIwlRxwwAFpvPHGS11BjJkXX3xxxWVzzDFH%0A2mKLLVKrKQugR5Gn4YYbrqnbAwAAAABDK/6/XQAAAAAA3VRMJI3waHRarWaMMcZICy+8cJprrrnS%0AdNNNl6aYYoo88TK6GsaE1gjClk0GjE6uAjn/q9FBiAhzFBlppJHavd4IiG6++eZ58m1RMGuxxRYr%0A/P3//Oc/6bzzzitc3oyJsBGCqRR0jbBHrSKIu8MOO6RLL700XXfddWncccdNzewAeNJJJ+XA1i67%0A7FLxOVdeeWXu1L7RRhs1ZBs+//zztP7669c0aX2cccbJ40dMdJ522mlzx8YIpEUHsRhbYn8sGz/u%0AvffeHM6iczhWdE/xfSzzzDPPNG1b6Dx/+tOfSo/X8f1vT6C2O4ugcCURki0KwPZktYzpjTqHivUW%0AhXijI2g86hWeW3zxxfPj22+/zcWKHnnkkfTss8/m41oEyeO8/Pfff8/HyehcHvtLHC+jsNNUU01V%0AcZ1vvvlm6WvWEsxulijKFH/v0NZbb73S64Jw6623VjzHiPOGnXfeueZt2G233dIxxxwzTIAtgoS3%0A3XZbWm211VJX8frrr5cGb+M8q6eI71R08a0kziuPP/74pmxHtevn+I53xzBuZ+sJhRZa/b5Q2XOK%0Aumt3VYMGDUrnnHNOxWUzzTRT2m677VJXEPe1irY1rsVPOeWUlvxule1PY401VlO3BQAAAAAqEUAH%0AAAAAAHqc0047LT333HOlz4nQZ4RpoqtYWee6ahrZJbqr+uabbzpt/UWds2sVAfSDDz64YmD7qquu%0AyiGUolDb9ddfX9jRMbZrww03TI326KOPFobt4n377LPP0vPPP5+eeOKJ/PdEZ/ciETBacMEF0wMP%0APJAmmGCC1GjR2TzC52GnnXZKN954Y+5EXhRUjzDUH7tp1stBBx2UPvroo9LnRCfQCOkvuuiiHepW%0A1R3HjwEDBhQWceio+Mzvu+++uq3PsaJ7qtZxOAIYEYhpdFdGOle148MHH3ygKESNXnzxxdydsRni%0AGHzIIYcULt9xxx3Tsccem1pBLftPo0JF1dYbY1y9A6MRMI/zn3jUI4RcZpZZZkmt4MMPP8znNUPr%0A06dPDoRXE+fSlaywwgpt6iodr7fccsula665puJrdKUA+sCBA0uX96QAelxzxj5Wye677960Y1S1%0A8T0KHQigN/d9n2+++Qqv67uSVr8vVPYZFHUK74qiSEzcP4l/VhL3uDpyndtMZ5xxRmExsQ022CDf%0Av2pFcd1RJIoYAgAAAEBna72yjgAAAAAADRTB4bJAQEysjG5iEWxdccUVOzzRMrpFM2w3t86aaFzW%0A8bQWE088ce7YWEl067vwwgsLfzc6pBdZc801O7xtHTHiiCPmTs3TTz99WmONNdJhhx2WXnnllRzm%0AnWeeeUoDQmuvvXabOqi3x6abbpr+8Y9//Pe/I9Qd3eSjk3jRPrDxxhvXPdQb3+czzzyzcHmEL6Iz%0AfIT3o+tlR8LnQ16PzuFY0X1FcDHGuyJRkCMKa9C9VQtzvP/++03blq4uAksxZtbr0dHXahXTTTdd%0A1ec0KrQZYfAyP/30U2plTz31VOGyOF+u5b1thug8Xum648ADD8zd3tsbQF966aXbvC3LLrtsxZ93%0AtZBq0XvS0wLocR12wgknFBZQ2WuvvZq2LWXnTN0tiNtKorBEkS+++CJ1B61+X6hs3+9O+33cV3ns%0AsccK71MtueSSqSv4/PPP03777Vd4XnTkkUemVlV23SGADgAAAEArEEAHAAAAAHqUO++8s7S7zNFH%0AH527K9dLd5kcXE9l7389FHWKC7WEQarZeuut2xwyf+edd9Idd9xR+HtbbrllakXRwTsmI++yyy6F%0Az7n//vvTWWed1bBtiE5Vsf6hw9yTTjppOuWUUwp/7957703HHXdcXbfliiuuyIUGikQBgnXWWadu%0Ar2f86DyOFd3X8MMPnzvFlrnyyiubtj10jgiilIWPBNDpqNlnnz2PN2W+++67Tgn1jTzyyKmVDRo0%0AqPTctNr72gxRpOmSSy4Z5uezzjpr2m677Wpax0svvVTx5zPPPHObt6fod1588cXUXQLo0bE4vlc9%0AwY477pgL4lRy7LHHpt69ezdtWyaZZJLS5YMHD27atvQkca3b3a8bIjDcyIIoHb0vVLbvd5f9/uuv%0Avy4saBEd4GO86Sr22Wefwu/G/vvvX5d7gY0igA4AAABAq+v8/zMHAAAAANBEZSHg6PQck73r6bPP%0APqvr+rqD9957r2HdfmPCadlk4LKJ3LXq379/mnLKKSsue/755ysGJ84+++zCbtwzzDBDWmSRRVKr%0AiuB3TDz+29/+Vvicww8/vO7dxkN0V4+OXEVBowinr7XWWoW/v++++6bnnnuuKeNHdAdbddVVUz0Z%0APzqPY0X39uc//7l0+dVXX93yHYLpuKJjeXcKFtG5RQ6qdepuVAfVausdbbTRUqv6+OOP8/l0kVbo%0AxPrLL7+kbbfdtuKyU089NY0wwghV1/H777/n4F9bx6YiU089deG+EK/VFcR1XNl5+wILLNDyxRPq%0A4dprr0233XZbxWVLLbVUvuZopoknnjiNOOKIhcuLOifTMVNMMUXhsriXUlYUrauIsbRRRTJi3Hv2%0A2Wc7dF+obCyOY1UUGezqBgwYkD755JOKy/bee+802WSTpa7gySefLCwGGffb6n3t3swAenvOCQAA%0AAACg3gTQAQAAAIAe5fHHHy9cttFGGw3TZbmRHfx6smeeeaZT1tuejoJDi32krGP50BNff/3113TO%0AOecUPn+LLbZIXcExxxxT2DUqJl8/9dRTdX291VdfPV100UWpV69epc87/fTT00QTTVRxWQRII6T+%0A888/N3z82HjjjVO9GT86j2NF97byyiunMcccszQEF+MP3VtZJ91XXnmlqdtC97TggguWLv/0008b%0A8rpFYbLQp0+flg6g33LLLYWB6Tj2rrHGGqmznXjiiemFF14Y5ucbbrhhzUWlvvnmm8LiTfEZtafg%0AQSVxHfLtt9+mrlL8J7a3yOKLL566uwgV77LLLhWXRWGDk046qenbFOHzmWaaqXC5AHpj9OvXr3BZ%0AjB3d5X1v1H2ht99+O4+zHbkvVPYZhK7+GcRxLIqmVDLVVFOl3XffPXUFcc6w3XbbFR5TY9wsK6LR%0A2f7zn/+kN954o13XKwAAAADQLALoAAAAAECPUjaxb4kllqj76z344IN1X2d38OijjzZkvWWTgMca%0Aa6y6dEAPm222WRpppJEqLrviiiv+Z7JzBGmKOhpFF78Is3YFo446alp//fULl99///117U582WWX%0A1dRBsm/fvqUB/+h8Fp3Q6zEx+L333mvq+PHQQw/VfZ3UxrGie+vdu3fpeBaOPvro0iAcXd/cc89d%0AuKysCy/Uaplllild/sQTT9T9Nb/77rv06quvFi6ffPLJUyu78MILC5dFuDu6MXemDz74IB1wwAHD%0A/DyKmsRxo1ZlofA4527Pca09r9VKbr311tLlSy65ZOrujjrqqPTWW29VXLb99tuXBsE763gZ1/X1%0AKvbF/4ZOy0Kz9bz27mn3haKYySyzzFJ1HRFSH2WUUbrtZ7DDDjvkLvSVHH/88aV/e6udNzzyyCMV%0Al6222mpVz8U628svv5zvNVUS98ME0AEAAABoBQLoAAAAAECPEl1NixR1UW6vzz//vO5dobuLCGk3%0AQoSWi9TakbAW4403Xp7MWsn333+fLrnkksKO6H8U6xhnnHFSVzHnnHOWBnLqZdddd21Tl6r+/fun%0Av/3tb4XLjz322A5PEP/qq69KO1XWu5toBOfLOpjSWI4V3V+MGcMPP3xpB+zTTjutqdtE6wTqnn/+%0A+cIuzD3Vtddem9+TRj6KgpdDDBgwoPT3TzjhhNRKIvRUNs4MHDiw7q/5+OOPF56vhFYOMr322mvp%0AnnvuKVy+6aabps4W3akj5D+0gw46KI0//vg1r2f00UcvXPbvf/+7zdv1ww8/tOu1WkVs//XXX1+4%0AfOyxx04LLLBA6s7eeeeddMQRR1RcFvtWpcIHzVIW4Pzyyy/TVVdd1dTt6QmiUF3Z/YvbbrstdQdX%0AX311YQi6UfeFInz+pz/9qeo64n7E4osvXrj84osvbtd43Qr+9a9/pbvvvrvisuWWWy6tvPLKqSuI%0AAit77rlnxWURoD/uuONSqysrelWtCAIAAAAANIsAOgAAAADQo/z000/t6hzXHqeffnpDJtN2BxG2%0AjE4/9fTSSy+lZ555pnD5UkstVdfX23rrrQuXDQmdRyj7pptuKnzeFltskbqSsonaEdDuTNF1crrp%0Apqu4LIJYG2+88f90pm/lsSOcfPLJdV8ntXOs6P5iQv+6665b+pz9998/vffee6mzRWET6q9fv35p%0ApJFGqrgsAqbVwtBQTYRmy84/b7/99sKul+1Vdt4Z5ptvvtSqDj744MLCDxNMMEHVMbvRIqx3+eWX%0AVxxLtt122zatKzqmFxUnaM/5alGX83iNKJTU6s4777zS4j8rrrhi6tWrV+rOorhBUZg1gumd+TlG%0AILWsOJiCPY2x6qqrFi576KGHSrt8dxWffvppuvPOO+u6zrgvccstt9TlvtBKK61U+jp/LDzYVUTB%0Ajyj4V0mcF5944ompq4jCHB999FHFZRFMn2KKKVKri8KD7SmWBQAAAADNJIAOAAAAAPQoZQHaenYb%0A/vnnn9Opp55at/V1R6ecckrT1jfccMOl1Vdfva6vF92wZphhhorLnnzyyfw499xz06+//lrxOdNM%0AM01aYoklUlcyePDgwmWjjjpq6kwRCr7ooovSCCOMUHH522+/nXbYYYeGjB2fffZZXTvlxvrib6Hz%0AOFb0DAceeGBhAHlIsOQvf/lL3QOibRHdFaOzLvUXn/38889f2kkaOmqjjTYqXPbxxx/nzvL1LJ4S%0A555lVlhhhdSKBg0alMe7InEOFx2BO0scB7bbbruK1xhxHG9rODp+L0LolbSn+MWbb75Z8edjjTVW%0Afq1WFh20jzzyyNLnrLLKKqk7iwBudIIuKhoRhbQ6U+yrZUHcBx98MN1///1N3aaeYO211y4d9w47%0A7LDUHdT7vlAUA4xrrCJrrLFGzeuK64Cyz+DYY48tLVzWimK/KSqwtdNOOxUW9Ws1UYCyqGjf5JNP%0AXtgZvdU88cQTpfccAQAAAKAVCKADAAAAAD3KuOOOWxp8qJcBAwakDz/8sG7r647OOOOM9MILL9Rl%0AXc8//3xeX5FFFlkkTTrppKnettxyy8JlsT1nn3124fLNN9+85QMhQ7vjjjsKl0044YSps80zzzxp%0A3333LVx+/vnnp2uuuaZd6x5ttNEKQ/bRvfqpp55K9RIhqx9//LFu66PtHCt6hqmnnrp0zAiPPvpo%0ADn799ttvqZni9SIgv+GGG3a5YEtXEl1di9x7771N3Ra6pwi6jTPOOIXLjz/++LoVsYnw+eeff164%0AfI455khTTjllajXR9XnTTTctHGcnmWSStOOOO6bOdNxxx+WwW6UCAwsttFC71jn99NMXXte0VdE1%0A1Ywzzpha3SabbJLefffd0muMsvBzVxfFDYqKZEUH+wjntsI149Zbb131c/zuu++atj09wXjjjZcD%0A0EVuuOGGdl/btpKbbrop3X777XVZVxQKO+SQQwqXRzC5LWN2HL/LAutxXKh2LdFK3njjjXTMMcdU%0AXDbRRBOl/fbbL3UVMW4WFQmLY3ZnF0isRWz/ww8/XHFZjPv9+/dv+jYBAAAAQCUC6AAAAABAj1IW%0AQr7sssvq8hr33XdfOuqoo+qyru4sQrsxabSjoZv4/VhPUafx0JHO19Um2o8yyigVl0X4vKiD4Ygj%0AjpiDNl3Ja6+9VjrBfaaZZkqtYJ999knzzjtvadGAjz76qGXHjwsvvDBdeumldVkX7edY0XPsvffe%0Aac455yx9TnwnI2RY1k2xnj744IO09NJLpwMOOKBuwVQqW3755QuXCaD3DNFdMkI+RY+O7gcRgCo7%0AD33kkUdyB+2OGjx4cNprr71Kn/O3v/0ttZoY46LQRllRquiO3bt379RZ4r09+OCDK3YX78hxfIEF%0AFijshl2vIlFFr9Eq14JbbbVVuv7666vut3Ht1F1FB99KxQ3CZpttluaee+7UCpZZZpncjb1IXPc2%0A6pq7J4tr2xFGGKFw/Izz0xdffDF1dVFkpB4F2PbYY4/0zTffFC7ffvvt21zQ4e9//3suBlEkws5d%0A5Zxx5513LixsFcez0UcfPXUFV199deGxMq6hVl999dQVDBw4MP3www8Vl80111ylRfEAAAAAoJkE%0A0AEAAACAHmXJJZcsXHbllVfmEEhHPPHEE2mttdZqeqfUruruu+/Ok6o7In7/nnvuKe0uuNpqq6VG%0A+NOf/lTYlawsEL/yyivnjmZdxbfffpvWXHPNwg5TvXr1SosuumhqBTFBP0LcRUGlzz77LP31r3+t%0A+/gR4ZGiggO1uvXWW6t2F6Q5HCt6jhgzoqhA3759S5938cUX56DqO++807BtiePGSSedlAt6lB3X%0AqJ9+/fqlCSaYoOKyCARGJ03oqAi8lY0xERyP40JHOohHiPvrr78ufE50EV9//fVTK4nzyg022CBd%0AddVVhc+Jztfrrbde6uzA3vfffz/Mz6PLbkfO54vC4bfcckubOknHeXr8Tlteo7N9+umnacUVV0xn%0Annlm6fOiW3F8f7qzAw88sPA687DDDkut5Igjjihdfu655+bCPo0YK2I/74niXkZZ8ZAYK6KYzpNP%0APtnQ7bj//vvTEkss0bD1v/zyy2nzzTfvUOGlGE/OP//8wuVxHN5iiy3avN6ZZ545B/2LxPXcqquu%0Amh577LFUb1988UXd1vXUU0+lG264oeKyhRdeuOXOEdozbkaxkriW6irKChcst9xyTd0WAAAAACgj%0AgA4AAAAA9Cj9+/cvXBaTXaNTzuuvv96udd9+++15Um5MqKd2hx9+eNp3333bPNk4nh/h8/j9Mkcf%0AfXRpx6qOak9gOLpw11t09d5vv/1y59x6iu9DhFeeffbZ0smxEZJoFdNNN13+3IvcfPPN6fTTT6/r%0A+BEd2yJIEwH39rjgggtyYYKiDlg0l2NFzzLttNPmwgLVOqxG4YEIoRx77LF16dL4x+B5BNwjDB0d%0AIMtCpNRXdMGMsbeIQgDUQ3TKLgtuRrh5qaWWaldxk/jdOP+o1n310EMPzd3Y2yu6tMf5a1Gn5rZ6%0A8803c/GiSy65pPA5URzinHPOSZ0pOovH8WFoc8wxR9pmm206tO44fx5jjDEqfqZxnKlVPLfS+eOY%0AY45Zej7TGSJIHNsbx904HyoTBa7i2Bh/R3dW1K35oIMOarnut1GIJ0LCZWKsW3vttdOXX37Z4deL%0ATs2nnXZammaaaTpUpKOri0IE8R4Ueffdd9NCCy2UzjrrrLq+bpzrxhg9//zzp8UWW6zhXb7j+77Z%0AZpuln3/+uc2/G9f21cbkAw44IPXp06dd23bMMcek8ccfv3B5nLvH9+Pss89O9RCF7bbaaqu6FhEp%0AGmtirD3llFNSV1L0t+ywww5pxhlnTF1F2XVG2fUJAAAAADSbADoAAAAA0KPMPvvsae655y4N8c47%0A77x5om2tgejohrrOOuvkCf5Dd+aaaqqpOrzN3c2UU05ZMRSz7LLLpldeeaWmdcTz4v2u1hVulVVW%0AyZ0TGykmBc8222w1P3+KKaZIyyyzTN23IyaIRyfGWH/sj1dccUWHJv7Hd2HXXXdNs846a3rhhRdK%0An7vbbrulVhOd4sq6RsU2v/baa21aZ6xv4oknLlweoaw555yzaqDmj55//vm872+88cbDdJg3fnQe%0Ax4qeJ4oCRPClWgg9goExfsRYe/DBB+cQZXu9+uqracCAAWnqqafOXYCrjbU0Rrz3Ra699tqmbgvd%0AV4Q2I8BXFl6LcSiKK9VajCY6mcY5aLVCCdEdt6x7a61d1v/5z3/mIhxxHhtBx/YUUnn//ffT7rvv%0Antfz6KOPFj4vwvLXXHNNGmeccVJniRDkdtttV7FwRYRiO1rgKsLn0bm+kiikFOeI1cRzIhhZySab%0AbJJGG2201AriPYvHSCONlI+htRRaieIs0ZV3yO826lEmuikX/d7bb7+dGiW+1x0tcNAoUUAgin2V%0AievQCIGefPLJeexoq0GDBuXr0DjX2nbbbXPAuieL7/Gll15aWkQk7gVEd++4hrnsssvy96c94vO6%0A8cYb87qiCEh0xW5EZ+8wySSTDHPefd5556UFF1wwDRw4sKZ1RPG9ddddN39fohN5kbnmmqtD36mx%0Axx47nXvuuaXjfnwGcayPY/l9993X5teIY398d6LQWXzHoqN7FGFotAi6RxGsri721/333z91FXGv%0A7v7776+4bPrpp0/zzDNP07cJAAAAAIqMULgEAAAAAKCbipBuWTA1JgLGRNvoOhZhjZj4HhOoo3th%0ABA0/+eST9PHHH6eHHnooBz9icunQwdEhE4Vj0ujSSy/d4L+oa4luh9Gh66KLLvqfn995551ppplm%0Ayl0cV1tttRzunHzyyfNE65gIHeHNmIgcYZSbbrqpdILxkAmoEZRphuiCHoHnWvz1r3+tGnboiNgX%0AL7/88vyIblbxPsaE69iH4zHZZJPlwEs84r2NSc3fffdd7twdAeoIstx66625C2e19zj85S9/yd2+%0AWlF0zYwA/eeff14xRBqhn/gex/tUi1FGGSV3mS/rev/ee+/lgHG85zGOxAT66FgX40d8NjF+xET5%0A6CAX40eEryq9zxNNNFEOH62xxhpt/KupF8eKnmettdbK3/P4Z7XAR3y2EXKIR4R94vOfb775cpg8%0Ajl3RsbV37955X4jx5quvvsph9QidR5An9ofXX3+9oX9PHG8iPFcvsa/H96Itfvnll9Tq4rOLkFul%0AMGGcb8S+MPLII9f9dWMfiK7XbVEWKIvzpBFGGKHNx8mOBpOpTZz7RYAwCtVEEZNKYl+L4koR7l51%0A1VVzIaUIIUXX1RibYtyJAHd05Y7z4Vo6Asd5X4Tm6iXGtDhnj0ecD0Vn3DjXjL8rzrkiMN63b998%0AjhlhvDi/jII/ESiN37n77rurBiPjvGxI193OFMHuGLOHtummm9Zt27bffvt8DjD0WBnHjT//+c95%0ADIqwfiVRtCSeE88dWgS9K4Xn6RpOOumkmq9Pmi06SEdAOb4DX3zxReHzYryKbsRRVCPGsrhejPOl%0AON7GOVL8fVGIIM6n49roySefTI8//nh68MEHO1Tcp7uKwlgRLI9wctkY+swzz+RA9k477ZTf8yh8%0AEtelMTZHiDo+v7i3Euel8Yjr5Lj+j/c/HvHv7elA3h5xzhyFMoY+t4xjW5xTR5B7zTXXzAX/4rmj%0Ajz56Pq4MHjw4Pyeur6666qqq2xvXWlFkqq3nSJWKucT1eRRHKBPX+fHeR4g87mvF/YAZZpghF7KL%0Aa4MY72O/j+9PHB9jv49HhJHjvkwzxT4RBbW6gyOPPLLdHe47w/XXX1/x3kC14lgAAAAA0BkE0AEA%0AAACAHifCoRHqqNbVMrpsx4Tp9oZMItQTE2WpPKk+AnhDd6COIG5MJI5HR0To5brrrkvjjjtuaoaY%0AILrHHntUnTAcE+0322yz1CwxOT2C5PEo2k9r7d5cSYSiIjTTqiaccMJ0+umn5zBpJbEPHnrooW3q%0AlBWf39lnn52DVGViUnwtwbBKImTWkc511IdjRc+00kor5fBTjBu1djd9+umn8+OUU05pyDbFmNAe%0AMYbUcxyJ40V3HJfiexjH8Urh+m+//Tbdfvvteb+ot0a8n21dXy2FZqjveUkEx5dddtm8bxWJAiZx%0AftXRc6wIlt1yyy05wN4Isb9FkZV41OscM8a7COrH8bczRcflOEcc2p/+9KcccquXCCXGOcSBBx5Y%0AsahEdECNDtDrrLNOmnbaafP7GsVL4j2KY05Rd+kDDjggF0Ci64nPOkLDrSz2xSiEEWNZpUJffxRj%0AXRSeG7r4XEevQ3uilVdeOReZiwJYtRRKGlKUrpVFcbcoTPLwww8Ps+yee+7Jj46IjuURPo/7FvWw%0Ayy67pG+++abimD20KGAy9PGi1fb7OM5F0ZiuLooURHHBruTqq68uvS4BAAAAgFYyfGdvAAAAAABA%0AZ7jwwgtTv379Grb+E088MXeGprIIb0TntAjG1FuEz6MTVnRjbJboJh6dxqqJ7u7R2bpVdGTyc3R6%0Ajsni0cGulUXXtLIJvNHxKzqO1WrEEUfMxQ0mmWSS1AjRmS26fi6yyCINWT9t41jRc7tMRhfIzv5s%0A4thy7LHHtrnrOG1XFlopCohAe0TX4FtvvbXh50/RaTW6qc4000ypq5xjRkA/Qq2dHT4P0T34hx9+%0AqBjWi07C9bTvvvvm404lETCPTuyxPPaZ6O4a3eajC29R+Dy67UZhLLqe6NQcn21XEPvhfffd1+4i%0ASq0Uwu1K1lhjjVwYZ4IJJkjdwUgjjZSLfTWiGFeEz6OQyyqrrFLX9UaBjyio2J6O6q20388xxxxp%0Aiy22SF1dfM4nn3xyDm53FVG4Mr7HlcR9oCmmmKLp2wQAAAAAZQTQAQAAAIAeafTRR0833XRTnjhd%0ATyOPPHLusLT99tvXdb3d0XTTTZe7zE4++eR1W+d4442XbrvttrT88sunZtt6662rPmfLLbdM3UGE%0A7aN7eCuF6ctEh8jJJpus4rJffvklB9SLQjxFAakIj0011VR13MqUxhprrLze1VZbra7rpf0cK3p2%0AoZToGhnhgOhQ20y9e/dOu+22W3rjjTdyp8X2BFxo+zlJ//79Ky6Lojbff/9907eJ7isCwoMGDUqz%0AzDJLQ9a/5JJL5uI6nRU+b48InT/77LNp4YUX7uxNyedi0al+aHPNNVfaaqut6v56McZff/31delY%0AHgWiIszZq1evumwbzbXPPvs0rMhVI8w888x5rOnsgj09zaKLLprHy9VXX72pr1t0Pd1R4447br4v%0ANPvss9f1Gu6KK65If/3rX1MjxDXcvffeW/f7Ac0SYe24RxLh7a5u8803z8fnriT2zR9//LHisu22%0A267p2wMAAAAA1XT9O4kAAAAAAB3oDPjQQw/VrevPAgsskAYOHJjWW2+9uqyvJ4hQX0xaX3vttTu8%0Arugu/vTTT3da5+gIqBZ1LwyTTjppWm655RraPSxCi40Uf1+EcqJDd3Tm7SqiY+R5551X2BXrlVde%0ASbvvvnubAxdPPPFEWnnlleuyjbH/PvXUU2mppZaqy/qoH8eKnm2ZZZZJzz//fA4KzDfffA19reh2%0Ad/jhh6d33nknd0CNQA7Ns/POO1f8+bfffpsuvfTSpm8P3du0006bjwUDBgxIo446al3WGWNGdHuN%0ALuL17o4b55mNMNtss6VbbrklB77r3Vm8PX766aeKxWHiHPLUU09tWFgvihs9/PDDafHFF2/3OpZe%0Aeukc4uxKx454XyMs36qPZoYzowBBFJ3paqKAVhTsie/xrLPOWvf1x7gQRXlirOD/ie95FMi56667%0AGnp+GvcXoljbnXfemd56662GvU4cs2L8ivBtRztZx7VWXKdHt/hGWmihhdILL7yQj+N9+vSp+/oj%0AVH3IIYekRojPNIrhdIeCYYceemjqav75z39W/HkU52x2YQkAAAAAqIUAOgAAAADQo40yyig5qBEB%0AkOg63J5J5hF4vvLKK3NAceiJ0dHRLiYRVnp0pe5mjRSTyi+77LJ0zz33pGWXXbbNE46XWGKJ3PX8%0AxhtvzOGNzvLbb7+lTz75pHD5Zptt1tBuhNGN/IsvvsjvRYTo+vXrV5fXi67yse33339/7tZZ1CG2%0A1cV+UhQuDKeddlp+79oauLjuuuty0Cu6jbZVjDcRPI/fj/03wqdDj09F40e9g2WUc6zo2WIsXWut%0AtdKjjz6aO07ut99+dessHIVYInAW+8Wbb76Z9tprr5YIYfZEcXwr+lyLgiLUVxxXI8hV9OhIOLcV%0ARfD8gAMOSK+//nrufBznXO0Rx5ToZPr222/nYimNCM3usMMOefw77LDDcpfyjgTS45i65pprpttv%0Avz0Xj2pkgaa2Ouqoo/LnMbTootvoIiQRKL377rvTGWeckQtX1Sqee9ZZZ+X3s2/fvqkr2X///dMv%0Av/zSso+zzz67ae/FCSeckEYeeeTUVcX3OMaIm2++OQco43vekVBpjBEXX3xxGjx4cC7K09X27WaJ%0Aa9A4P41HdIKuRwGKODeNIPi1116bPv7443ThhRfmImmNLsgw2mijpZNPPjkXKIzz7rbey4hieXFf%0AKYp5TDfddKkZYj+P4/h7772Xjj322DTHHHN0+L3faaed8n2XeB8iKF5vUUjwyCOPTN3BwQcf3OWu%0Am6KwWXxfK4kCOI28ZwgAAAAA7TXc77///nu7fxsAAAAAoJuJCc7RReree+/NE6g///zz/Pj3v/+d%0AJ8TGZM0pp5wyTwydf/75c1ip2eHAr776Kk9QLwruxITVzhbdpjfddNOKyzbeeOO8vMgHH3yQbrjh%0AhjwpMzpKvf/+++mbb77JIYD4DCJkHgGx6DgV4d2pp546tYIIfRSFs2OydoSC2hImqYfvv/8+d/+K%0AR4RpomtZbEfsQ99991364Ycf8vMi7BD7dkzejW2MDnyzzDJL3scj1NTRLmQ9xWuvvZaDQ/fdd196%0A8cUXc0GAGD9+/vnnvO9GJ/bYX2P8iPBWFFzoahOm6TrHChrvs88+S4888kgOiLzxxht5jI1j1pDx%0ANTrpRnGBCKdEcCoKhcQYG8ew6BIanQfHH3/8zv4zGCpovuWWW1Zc9swzz+jASkP9+uuvudBJFKaJ%0AY8vLL7+cixt9++23+VwiAutxrh/FSaaffvociI7wYXRTb7YY35588sn02GOP5e384zlmnH/G8TDG%0AvjgeRrA+woAzzjhjWnTRRXNBlo6EUxsltj/G59j2P4rx+9VXX01jjz1207YlrnuiMFKEeSOIGO/v%0A119/nWJ6T5xPxjnGPPPMk6+F4hwjjjWtrOhaIgpLRHizVZVd08ZnMnTxKP6fGLceeOCBfJ703HPP%0A5fcrrvNjfIjxI8azGB/iEefIMT7EI7o+zzvvvB0OYcb9khiPKon7JTGWdsf7NFEUL85LY2yOMTqK%0AG0U4+ssvv8znpnGcGX300fP7Hl2741o0jifx3sd1y+yzz17Xon5xrRSF4CpZbLHF8vIicW0VY2Ds%0AR3Ff6N133833hWL/ieutOLbENkfH8+WXXz6fW7eC2NfjfkB8BnHsiGNL3BeIfT/G8CHvf4zlcd8l%0A3vs49sSxMY7vdG877rhjOumkk4b5eewXcY8h9gsAAAAAaDUC6AAAAAAAtFQAvatae+210xVXXFFx%0A2QorrJBuuummpm8TAFC7CDVFGCgCIEOLztJnnnlmp2wXQFcmgA49U0cC6NDdRJGyySabLBeEGNoe%0Ae+zRbTrTAwAAAND9DN/ZGwAAAAAAAN2hC+61115buDxCawBAaxt55JHTPvvsU3HZBRdckD766KOm%0AbxMAANC1nXHGGRXD53369El77rlnp2wTAAAAANRCAB0AAAAAADronHPOST///HPFZRNOOGH685//%0A3PRtAgDa7q9//WuacsopK3ZHP+GEEzplmwAAgK4p7hcef/zxFZftvPPOqW/fvk3fJgAAAAColQA6%0AAAAAAAB0wK+//po7GZUF2UYYYYSmbhMA0D4jjjhiGjBgQMVl//jHP9LXX3/d9G0CAAC6posuuii9%0A//77w/w8gue77LJLp2wTAAAAANRKAB0AAAAAADrg8ssvT2+++WbFZb169UpbbLFF07cJAGi/DTbY%0AIM0000zD/Pybb75Jp512WqdsEwAA0LX89ttv6eijj664bO+99059+vRp+jYBAAAAQFsIoAMAAAAA%0AQDv95z//SQcffHDh8tVWWy1NNtlkTd0mAKBjooDMSSedVHFZBEi+/PLLpm8TAADQtZx//vnp5Zdf%0AHubn0003Xdphhx06ZZsAAAAAoC0E0AEAAAAAoJ2OPPLIihNJh9h9992buj0AQH0stdRSaY011hjm%0A5xE+P/zwwztlmwAAgK7hxx9/TAMGDKi4LIpdjTTSSE3fJgAAAABoKwF0AAAAAABoh0svvbRwImlY%0Adtll07zzztvUbQIA6ue4445LvXv3HubnJ598cho8eHCnbBMAAND64prhvffeG+bnq666aurfv3+n%0AbBMAAAAAtJUAOgAAAAAA1ODXX39NH330UbrhhhvSaqutltZbb73022+/VXzucMMNlw477LCmbyMA%0AUD+TTTZZ2nvvvSt2M9x///07ZZsAAIDW9tVXX6XDDz98mJ+PMsoo6fjjj++UbQIAAACA9hihXb8F%0AAAAAAADd3AgjjDBMAL1Wm266aZprrrkasFUAQDPtu++++QEAAFCLscYaK33xxRedvRkAAAAA0GEC%0A6AAAAAAAUEFbAud/NPHEE6ejjz667tsDAAAAAAAAAAAAzSCADgAAAAAAdTLyyCOnyy+/PPXt27ez%0ANwUAAKDT/f777529Ce2yySab5AcAAAAAAEBPNXxnbwAAAAAAAHQHffr0Sddcc01aaKGFOntTAAAA%0AAAAAAAAAoN0E0AEAAAAAoAOGG264tMoqq6Tnn38+Lb/88p29OQAAAAAAAAAAANAhI3Ts1wEAAAAA%0AoGeFzccYY4zUt2/fNPPMM6cFF1wwrbPOOmmqqabq7E0DAAAAAAAAAACAuhju999//70+qwIAAAAA%0AAAAAAAAAAAAAAKArG76zNwAAAAAAAAAAAAAAAAAAAIDWII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Px/7dsBDQAA%0ADMOg+Vf9vDrABwOAJ6ADAAAAAAAAAAAAAAAAAAAQAR0AAAAAAAAAAAAAAAAAAIAI6AAAAAAAAAAA%0AAAAAAAAAAERABwAAAAAAAAAAAAAAAAAAIAI6AAAAAAAAAAAAAAAAAAAAEdABAAAAAAAAAAAAAAAA%0AAACIgA4AAAAAAAAAAAAAAAAAAEAEdAAAAAAAAAAAAAAAAAAAACKgAwAAAAAAAAAAAAAAAAAAEAEd%0AAAAAAAAAAAAAAAAAAACACOgAAAAAAAAAAAAAAAAAAABEQAcAAAAAAAAAAAAAAAAAACACOgAAAAAA%0AAAAAAAAAAAAAABHQAQAAAAAAAAAAAAAAAAAAiIAOAAAAAAAAAAAAAAAAAABABHQAAAAAAAAAAAAA%0AAAAAAAAioAMAAAAAAAAAAAAAAAAAABABHQAAAAAAAAAAAAAAAAAAgAjoAAAAAAAAAAAAAAAAAAAA%0AREAHAAAAAAAAAAAAAAAAAAAgAjoAAAAAAAAAAAAAAAAAAAAR0AEAAAAAAAAAAAAAAAAAAIiADgAA%0AAAAAAAAAAAAAAAAAQAR0AAAAAAAAAAAAAAAAAAAAIqADAAAAAAAAAAAAAAAAAAAQAR0AAAAAAAAA%0AAAAAAAAAAIAI6AAAAAAAAAAAAAAAAAAAAERABwAAAAAAAAAAAAAAAAAAIAI6AAAAAAAAAAAAAAAA%0AAAAAEdABAAAAAAAAAAAAAAAAAACIgA4AAAAAAAAAAAAAAAAAAEAEdAAAAAAAAAAAAAAAAAAAACKg%0AAwAAAAAAAAAAAAAAAAAAEAEdAAAAAAAAAAAAAAAAAACACOgAAAAAAAAAAAAAAAAAAABEQAcAAAAA%0AAAAAAAAAAAAAACACOgAAAAAAAAAAAAAAAAAAABHQAQAAAAAAAAAAAAAAAAAAiIAOAAAAAAAAAAAA%0AAAAAAABABHQAAAAAAAAAAAAAAAAAAAAioAMAAAAAAAAAAAAAAAAAABABHQAAAAAAAAAAAAAAAAAA%0AgAjoAAAAAAAAAAAAAAAAAAAAREAHAAAAAAAAAAAAAAAAAAAgAjoAAAAAAAAAAAAAAAAAAAAR0AEA%0AAAAAAAAAAAAAAAAAAIiADgAAAAAAAAAAAAAAAAAAQAR0AAAAAAAAAAAAAAAAAAAAIqADAAAAAAAA%0AAAAAAAAAAAAQAR0AAAAAAAAAAAAAAAAAAIAI6AAAAAAAAAAAAAAAAAAAAERABwAAAAAAAAAAAAAA%0AAAAAIAI6AAAAAAAAAAAAAAAAAAAAEdABAAAAAAAAAAAAAAAAAACIgA4AAAAAAAAAAAAAAAAAAEAE%0AdAAAAAAAAAAAAAAAAAAAAPYOf8CtccNltD4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244" name="AutoShape 4" descr="data:image/png;base64,iVBORw0KGgoAAAANSUhEUgAAD6AAAA+gCAYAAADuf+MCAAAAOnRFWHRTb2Z0d2FyZQBNYXRwbG90%0AbGliIHZlcnNpb24zLjEwLjMsIGh0dHBzOi8vbWF0cGxvdGxpYi5vcmcvZiW1igAAAAlwSFlzAAA9%0AhAAAPYQB1ayvdAABAABJREFUeJzs3Qm8XOP9P/BHLLHEUlsSQkVChNhasS+xVJVEKUWrUlIqtERb%0ALS1KtVoqpSiVn9KgSYqG1hpL1JZYI5bYqV0oIpQQS/J/fZ/fK/3j554z996ZuXPvfb9fr3mlNefO%0Aee6dmTPPOfN8vt/55s6dOzcBAAAAAAAAAAAAAAAAAADQ6XVp6wEAAAAAAAAAAAAAAAAAAADQG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Bb4338AAAAAaK2ZM2emqVOnpqef%0Afjo988wz6bnnnsv/bdasWfn2wQcfpIUXXjjfllxyydSzZ89869OnTxowYEBabbXV0gILtI/LNSNH%0Ajkxvv/126Xb7779/6tWrV13GBAAAAAAAAAAAAAC0XvtY0QwAAAC0qSlTpqQDDzywao8333zzpa5d%0Au+bb4osvnrp3756D2P369UtrrbVWWnPNNdtFEPudd95JV111VZowYUK6/fbb02OPPZbmzp3b4seL%0Av8eGG26Yttxyy7TddtulLbbYIs0///yp0dx7773pxz/+ccXbH3fccTUdDwDQeVR7XtpIvvvd7+Yb%0AtMa7776bi2Ldc889+Xb33Xenxx9/PM2ZM6fw51pzHlNv06dP/+/vNu/3fPXVVwt/5tvf/nYaPXp0%0A3cYIAAAAAAAAAO1d46/kBgAAANrcf/7znxz2qZdu3bqlzTbbLO24445pjz32SD169EiNJALno0aN%0Ayv++9957VXvc2bNnp1tvvTXfTjjhhLTccsulXXbZJQ0bNixtvPHGqVH8+c9/rnjbCHkce+yxuegA%0AAEB7m5fW00svvdTWQ6Cdef/999MDDzzwiSD2ww8/nD788MPUUbz22mufCNPHv94rAAAAAAAAAFB7%0AAugAAABAw3n77bfTtddem28//OEP084775yOOOKItNFGG7XZmKJj4AUXXJBGjhyZHnroobrsM7r4%0AnXPOOfm23nrrpREjRqRvfetbbdodPkLyY8eOrXj7Z599Nt14441p2223rem4AACgI4tQeZyHfDyI%0A/eCDD+YQekcxc+bMXGBiXuA8bs8880xbDwsAAAAAAAAAOiUBdAAAAKChffTRR+myyy7Lt69//evp%0A1FNPTSuuuGJdxzBp0qR0yCGHpKlTp6a2ct9996X99tsv/epXv0rHHHNMGjp0aJt0Ff/HP/6RZsyY%0A0eyO6QLoAADQMnfddVcaNGhQevfdd1NHFYXHfv/736e5c+e29VAAAAAAAAAAgJRSl7YeAAAAAECl%0ALrnkkrT22munq6++ui77e++999Lw4cPT5ptv3qbh84976qmn0r777pu7wUcQpd4iTN5cl156aXrr%0ArbdqMh4AAOjoZs2a1aHD5yGKXAmfAwAAAAAAAEDjEEAHAAAA2pU33ngjDR48OP3xj3+s6X6eeOKJ%0AtPHGG6dRo0alRnT33XenPffcs677fPHFF9N1113X7J+LsMy4ceNqMiYAAAAAAAAAAAAAoLoWqPLj%0AAQAAANRcdMb73ve+lxZZZJHcDbzaJk2alHbaaaf05ptvNvtnV1xxxbTJJpvk8HqfPn1S7969U48e%0APfJYF1tssfT++++nt99+O3cEf/rpp9OTTz6Zpk2blm655Zb8b3O6/tW7Q+D555+f5syZ0+LO6Qce%0AeGDVxwQAAAAAAAAAAAAAVJcAOgAAAFAVxx57bDruuOMq2jZCzDNnzkwzZsxI06dPT5MnT0633npr%0AmjhxYnrvvfcqDl8PHz48DRgwIG2wwQapWq6//vq0yy67pFmzZlX8MxEwHzp0aO5I/oUvfKFw2wii%0Ax2255ZbLAfXtttvuv/fF3+Pyyy9PY8aMSTfeeGOLw961Mnr06Bb/7J133pkeeeSR1L9//6qOCQDo%0AXAYNGlSzIjw33XRT2nrrras25wUAAAAAAAAAgPaqS1sPAAAAAOh8unTpkpZeeunUt2/ftMUWW6Qj%0AjjgiXXnllemZZ57J/7tbt24VPc7s2bNzB/QPP/ywKuOKEPyQIUMqDp/36tUrnX322XncJ510Umn4%0AvEz8TeL3iRB8POaIESNy1/RGEH+bJ554onCb+eefv7QLOgAAUFsrrbRS2nXXXdMJJ5yQrr322rTb%0AbruljmTBBRdM66+/fjrggAPSqFGj0pQpU9p6SAAAAAAAAADQ4eiADgAAADSM7t27pxNPPDENGzYs%0AhySmTZtW+jMPPfRQOuuss9Khhx7aqn0/9dRTOaQRofZKAvSHHHJI+uUvf5kWX3zxVKvQyO9///t0%0AzDHHpF/84hf5d/zoo49SWykLj/fu3TttueWW6fzzz29ymwsvvDD95je/KQ2qAwAAlenZs2faYIMN%0A/nsbOHBgWm655T6xzdixY1N7FecOa6655id+x3XXXTd17dq1rYcGAAAAAAAAAB2aADoAAADQcFZf%0AffV05513pu233z5NmjSpdPuRI0emgw8+OC2wQMsudbzzzjtp8ODB6fXXXy/ddskll0xjxoxJO+20%0AU6qHZZZZJp1++um5u9/w4cPT5MmTU729/fbb6ZJLLincZp999kmDBg0qDKC//PLL6eqrr85d5gEA%0AgOYX7PriF7+YQ9jxb4TNI4DeUUShr379+n0ibB6dzhdZZJG2HhoAAAAAAAAAdDoC6AAAAEBDWnTR%0ARdPf/va3HDp48cUXC7d9/vnn0+WXX56+9rWvtWhfP/nJT9Kjjz5aut3yyy+f/vnPf+YOfPW29tpr%0Ap1tuuSV3Qz/hhBPSnDlz6rbvCJ9HCL3I0KFD06qrrppWXnnl9NxzzxV2UhdABwCAykUIO+bYK620%0AUuqojjvuuPSHP/whdevWra2HAgAAAAAAAABEIfm2HgAAAABAU3r06JHOPPPMirYdP358i/YxceLE%0A9Mc//rGiTuSxbVuEz+eZf/750/HHH5/HsfTSS9dtv+edd17h/Ztuumnq06dPmm+++XIn9CJXXnll%0AevXVV6s8QgAA6LiWXHLJDh0+D6ussorwOQAAAAAAAAA0EAF0AAAAoKHtvPPOaZ111ind7rrrrmv2%0AY3/00Ufp4IMPTnPnzi3crkuXLmncuHFpwIABqREMGjQo3X777alv374139cTTzyRbrvtttLu55/1%0Avz/LBx98kMaMGVO18QEAAAAAAAAAAAAA1SWADgAAADS06KodIfEyr732Wnrqqaea3dn78ccfL93u%0AqKOOSl/60pdSI1l99dXT5ZdfXvP9jB49uvD+rl27pj333PMT49poo40Kf+bPf/5z1cYHAAAAAAAA%0AAAAAAFTXAlV+PAAAAICq23rrrSva7oEHHkh9+vSpaNvZs2en448/vnS7CFQfffTRqREtuuiiNX38%0AOXPmpAsuuKBwmyFDhqSlllrqE//t29/+drrzzjsLn6cpU6akL37xi1UbK43rySefTA899FB69NFH%0A0yOPPJKeeOKJ9MYbb6S33nor3955551cyGDhhRdOSy+9dOrVq1daZZVV0nrrrZc22GCDXNBgwQUX%0AbOtfo9N59tln0+TJk/NzF8/hzJkz03/+859cFGSJJZZIPXv2TP3798/P0WabbeY5qqK5c+em5557%0ALj388MP5PRPPxQsvvJBv//73v/N7ZtasWem9997L75t4PhZffPF8LF5ttdXSOuusk9Zee+00cODA%0AtOyyy7b1r9NhzZgxI3+ezTu2xb8vv/zyf49t894v8RzF87PCCivk49uAAQPS+uuvn7bYYgvPDxWJ%0AAku33XZbuuuuu/Lx+Omnn86fo3EseP/99/N8cLHFFsuvsVVXXTUfm+O4vOmmm+bXHgC0Rx9++GGa%0ANm1avsU55IsvvpgLD7755pv58y9uMW+uhuOOOy4NHjy4Ko/VGcXzEHPhSZMm5Ws9//rXv/7PfGWR%0ARRb5xHwlzlliPrzJJpvk+TIAAB1DXLeO7wdjbhhz+Zgbxlz+7bffznPD+B4h5oVxLTu+B4q5YVzH%0A3nzzzfM1LQAAAKDxCKADAAAADS9C4BF2nD59euF2EdKr1CWXXJLDfGVOO+20tNBCC6XO6Lrrriv9%0AGw0dOvT//Le99torHXbYYXmRcVEX9I4aQH/mmWdS7969m7z/85//fN6mo44jwgH//Oc/8+2mm27K%0Agcwy7777br7FAvUI2t18883p/PPPz/dFuPbLX/5y+s53vpO23377HOistSuvvDKHENpaBAfj71gv%0AEeY4++yz09ixY3OwtlLxHO26667p4IMPThtuuGHVxjNx4sR06623Nnl/hC5/8pOfpLZwyimn5JBx%0AU6Jwwle+8pWKHis+u+644468MC9u8bePBXmViEV7cZv3+RgB1TFjxuT/Pf/886dtttkm7bnnnmm3%0A3Xb7P8VCqiHe40VFYrbaaqu8TbXdeOONOSQUx40i8Zo888wzq/b+iGPTvGPb/fffX1HoKT4L47US%0ACy3vvvvudNlll+X/3qVLl7y48hvf+EYu3FKL54f266WXXkrnnntuGjduXC5wUCSKHcQtPm/vvffe%0A//73mL/usMMOae+9987HgDgmdIbPzjJRPOnYY49t62FATY0ePTrtt99+VXu8CAfEvLRbt25pySWX%0AzAVv1lprrXyLud+KK66Y2tovfvGLdMUVV7TpGEaNGtXic9y2mlNVsu9Pn8fvu+++qVZizvTXv/41%0A/eMf/8jjivBKPUSwvRL/8z//k2/tUbw/4rpaNcV8OIoWXnzxxaXXjuL8Jm6vvPJKmjp1aho/fnz+%0A73Fs2WWXXdL++++fttxyy9SW4pwq5gltKY4hcSxpqUGDBuVzlqbEuUxs01E+z+I8KrZp7+NolOuI%0ALRHBwaLr8VGMIrap1Mknn1x6nSf+HnEc+dznPpdqeTyIwphRBLDIWWedlQ466KDUyKJwZHtwzz33%0AVLTd66+/ns4444zCbb75zW/m75PqLa5V3XLLLU3eHwVXjjzyyHZ1XKjHOKp9HKl0zrnddtvl63RF%0A+vbtmz9Xo4BOI5+H1Pp9V4m4RnrVVVelCy+8MP89iq7ZfvTRR7mwaryf47ug+A7gnHPOyffF6y2u%0AlcZ3QRFMr7Wy119zRLA+zpljfhu37t27//e8OYrFxrnzAgtYrg8AAED75IwWAAAAaBdWXnnl0gB6%0AhHUqVcmCzgiGRXCnszrvvPMK719uueU+M2AZCwAjGHjppZc2+bMRcP3d736XO1/T/kXo/KKLLsph%0AgeiYXe0FYVEwIm79+vVLJ5xwQg7S1TqAEJ3b2loEfJorAiHzwvuVhkYiIHviiSemkSNH5hBjS56j%0A2GfcdtxxxxzOjueqtWLBViziKzKva149xULnH/3oR6UFPCoRgfONN9441UIs5rv++uvz7Yc//GH6%0A2c9+lkaMGNHuOwzGYt4IhpSFz7/73e+mP/zhD63aV7wfIgAVx7d4TosKqzTXnDlz/lt0IJ6bQw45%0AJP30pz9t0fuejiPmuscff3w+Vs+ePbtVjxWv18svvzzf+vTpk4466qh8/K9VIZdG+ewsM2DAgLYe%0AArQ78wrezPPx93ocU2Ius/vuu+ewT48ePdpkjBFMaetjUEvm0Y3QZTzmIG0tAn6//vWv05/+9KdP%0AvNYaTVxzauvXWUu1dl7xcVEk7Fe/+lXF5zxl75sIKsUtzu1++9vf1uz8qJK/UVs/v3EODJ3Z4Ycf%0AnkO8EyZMaHKbCApGMLHounNrz9W/9a1vlYbP49pko4fPQ1sf16ptmWWWyYVPigq1xXl1a4p5tNQP%0AfvCDwoKeMVem7UVBnPjOryx8HuHnKNxSFD5vlPOQthbf28S1rOh23lrx94zzgpgTRhA9vhsoKoLQ%0ASD744INcYDluIb4ni8+0jx+/ovDSHnvskQstAwAAQHvSpa0HAAAAAFCJ+HK+TKULlWOB0m233Va6%0AXVt11m0EM2bMyIGlIrEApKmK/dH9p0gswvj73//eqjHS9iIAGh26oqvMMcccU/Xw+ac99thjOdwS%0AC3TKClJQmYcffjh3Q4pusNUIzVx99dVp3XXXLe1GVInoIh4dp4q0RQfCskWssUAxuuhUopIO2tUQ%0ARQKiy1IUBqhGUKStTJ48Oe20006l3TCjO93ZZ5/dqqBtLHBcfvnl0z777JM7O1czfP5p8fucdNJJ%0A+Vga7yE6pzie9e/fP792qxkSC9FRatiwYTnY9eijj1b1sYHOLeYyt99+ey7OE8Uujj766HYZxO6s%0AolhPNYIirTFmzJg8Rz3ttNMaOnzO/xYKiLlxdCqvxTlFBNs322yz9P3vfz93xQQ6nziHv+CCC1LP%0Anj0Lt7vssstaXXCuKVH48uOBwaY65kbRFNrGgQceWHj/uHHjcsi4nu64447C8Pm8Qom0rZhrRvHU%0AOH8pEp3d4zjQq1evuo2tPYqCIFGgOgLV1T6niEJZUaAoighG0dwoDtLeRcf3c889N335y1/O33tE%0AkVUAAABoLwTQAQAAgHYhumqXqXSB6vjx40u3WXbZZXM1+s4qFoGXhZ+GDh3a5H2x8CQ6pBeJ7p60%0Ab/Eauffee+u+3+joHCHne+65p+777khigf/mm2+eHnzwwaq/Lg499NDcMSoWi7VGWTep6Hr05ptv%0AtmofzV2oOHbs2MJtDjjggJp1GG6t5557Lh+fTz/99NTe3HXXXXnsZYuIIxQTC8Fb+xxEp/t6B18i%0A1BMB+wi/19qgQYPy36joNnr06JqPg/8t5hJFfWIRfa2PZ5MmTUoDBw7MgQ2AWhRUidBW37590w03%0A3NDWw6HEK6+8ko477rg2HUMUSIpzhpkzZ7bpOCh30003pbXXXjv95S9/qel+Ilx05pln5qI5L7zw%0AQk33BTSmuJ4c16W7dOlS2i39vvvuq/p1srLz8SjGGgHnpZZaqqr7pnJR+HbRRRdt8v4ohhTPUT2V%0AFchcY4010lZbbVW38fDZ116GDBmS3+dFVlpppdz5PELoNG3ixInpC1/4QpowYULNzzF//OMfp8GD%0AB9f1O4B6XOeOY0Jcxy4rtAoAAACNQAAdAAAAaBcq6aLWtWvXih4rOpmWiS7LTXX37gzKwuFrrbVW%0A7nzdlAUXXDDttddepSFiC4ppqVdffTVts802ucMMzRfh/R122CG98cYbNdtHLBj+2te+lj744IMW%0AP8bee++dllhiiSbvjwVasZ96+etf/1r4eRTHvui+3cgi1DFixIg26R7fUlOmTMndYaKTe5EI8cbn%0AV9lC9UYXYbBYXEnHF6/p+CyLY0u9RBGH3XbbLZ1xxhl12yfQuURBlZhn1nOORvMdccQRbRri+OUv%0Af5lOOumkNts/lRs1alTabrvt8nu7nuerUSztmWeeqds+gcax9dZbp6OPPrq0+OGee+5ZtU7X0Zn2%0Am9/8Zvroo48Kt4tiOxtvvHFV9knLRPi/7HuHc845p67n9VEgs6xYJW0nCkx+9atfzcHyIiussELu%0AfN67d++6ja09iuKscZ12xowZddvnNddckzbddNO6zkfrIYo7xXXBjhSuBwAAoGNq36uwAAAAgE4j%0AFoGVKep88fHQ6t1331263a677po6q/vvvz93fi0Slfkr6UZSFoK84IILmj0+2rco7LD00kunVVdd%0ANXcxX2211XJ3o4UWWqjZjxVB4Fg89uyzz9ZkrB1VFH6Iji/16K5xxRVX5K6+LbXYYovlroiNsqi0%0ALLS98847p+7du9dk3/EeWX755fMiyOg+GLdVVlmlxV23DjnkkHy8b3Qxxu233760M+bXv/71dOGF%0AF6b5558/tYXoGL744ounXr16pQEDBuRCLSuuuGLq1q1bix5v5MiR6eyzz676OGkccQz+yle+0qJC%0AKssuu2zuoBafo3369EkLL7xws35+7ty56dBDD/UaA2omwlv77rtvuvnmm9t6KHyG22+/vU3PxW+5%0A5ZZ07LHHttn+qdzpp5+ehg8fXhrI/CwxD47uoeuss05aeeWV0yKLLNKsn4/z/AihvvLKK83eN9D+%0A/fznPy/tGP3444+ngw46qCr7i3lLWaHUCFwqFtcY4rOpSHz/U69rXlF06Z133iksmlz2PQm18/77%0A7+cCqVEMuUiPHj1y+Lxv3751G1t7NH78+DR06NBmzw2jaGtc047rWGuuuWb+ezfXww8/nLbddtuK%0AvituT+68885cUCW+LwUAAIBG1XnbeAEAAADtyksvvVS6TQTzykyePLn0i/xYDBGdljqr8847r/D+%0A6CxbFggN0SE9AngPPfRQk9uMHj06/exnP2vROGlsEcZcf/318+tgvfXWy4uLIpS55JJLNhmGi4Wj%0AsUDw1ltvzd1gy7odh+h6EYv4ooNJ7JNyw4YNSy+//HKT90c3kV122SVtsskmuUDAvIBzBICfeOKJ%0AHFi57LLL8r+ViI7UcSz40Y9+1KLxxmLis846q8n777vvvnTXXXelDTfcMNXSAw88kPdTpDVh+3ni%0A7x3vmS984Qv531icF0Hz6MLTVGfvCGVMmzYtXX311enSSy+tqFNgLMCMAGojB8Pid4pui2UddaJo%0ATHTfqVf4vGfPnmmzzTbLx7W4xfMUYfOmnp9YGBnHtnj9RFesos/FjzvssMPygvv+/ftX+TegEXzn%0AO9/J89JKxNw0XudRaGHQoEE5gP5xMbd97LHH0oQJE/Ix98EHH6zocb///e+nfv365XAX0Hkss8wy%0AeW5RiQ8//DAXfXrttdcqmpt/+mcjzBVBgeYGT6md+MyI43+cf7WF2G8UQqp0/1FkJQq2xJwwziej%0AkFkU/YlbU3OvT4vX4fnnn9/KkXc+Mb8eMWJExdtHR+Addtghz1832mijz3zfx3nLddddl89b4pwy%0AOhgXifOaPfbYI02cODEXswM6jzi/j2BvnG/HPKSoe2wEEuNY31KnnnpquvLKK0uvA0TxFtceG8PA%0AgQPzNecpU6Y0uc2oUaMKrydWS1lhzN122y3Pv6m/Dz74IO2+++65e3bZ94oRPo/rI6TCa/BRmLrS%0A8HkUTIzvIWIuH4VUPz2Xi67f8T1QXMuO74Lefffdiq4V77XXXvn6Vz2uA8e4Ky2cHIUo4tx5+vTp%0AzQ6TX3vttfmYVa2iKgAAAFBtOqADAAAA7SJ8/vTTT5duF52Vytx7770VLWCqpJt6RxSBxFjcV2Sb%0AbbbJQbtKlHVKjzBrLDKhY4hFPxGMiy5pzz33XF4EGB2jDz744BzWbCp8HmIBZyzyiuIGsdgmFur8%0A6U9/qqgbRgRoY9t6icB7BCZqfSvr+NwSUfShqY4v8dzFczZp0qTc0SkKcUQ37+jUE7f43/Hf4r4I%0ATd5zzz1pyy23rGi/UWgiAtwtEUGTsqIgZZ3JqyFel0UiDBPBmOaK98VXv/rVdMYZZ+SAVoSto6DC%0A7373u3wMjd89umoXBWziuYkF1/EzTz75ZH6e42cq6T4Zz2MjeuSRR/LvVLTQPAwZMiRddNFFNQ+k%0AxPMbRRTi/fHiiy+mSy65JB199NF5/yuttFLh8xMLjSOMEx3cYqFkfO5FV/cyEcg54IADqvyb0AjO%0APPPMvLi2ErFYOuZL8TqP//3p8HmI118UKvjBD36Qj7V///vfKwqXxqLh6LJUVJSkvX12RgAfKDZ4%0A8OD8+V/JLUIGTz31VA4HxOffP/7xj7T//vunJZZYoqJ9RXi0nvP0psSxobXHl7IurO1FzJsruS5S%0AKxEAquS8IMLLMdeKgmMRSolzyjj3iDluzJ8rDZ9X03HHHVe1z6uya1zxeqvm52OlRSfmieJJUSyn%0AEnEuE8XJ4had7eO8sqmiE3HeEuc448aNy8Vz4vy/LMwZ5yzHH398amtxzbG1z0Oc5wGVi+vPUUCk%0A7DgRhVUeffTRFu0j5jtHHnlk4TbxmRNB90qK37Y39ThHi1stlAU14zuOWbNmpVqKz8upU6cWbvPd%0A7363pmOg6WJYcb3jiiuuKNwurrFEoZuWFn+Ma7DVep+UzROqfV2lOSJYHZ3kKwmJx7Eyzr/iWlZ8%0AJxBFij/rum3M6ePcNApiP/vss/k8sxI33HBDnpfXw+WXX17xuXNcy37hhRdyED2OCyeffHIuylSp%0AmO9G0QQAAABoRALoAAAAQMOrtDtrJYtEKlloHQsiOqtYUBGdWosMHTq04seLxcRlC8MFhdq/bt26%0A5dBbBExioVR0tKsk/FokikDEgvcI5O69994VLdCJAgo0/3gahQNiQVQ8d9F1u1LRaSge76STTip9%0An8dzs99++zW7+8c8w4cPL7w/gpyxEK5WYsFqWXGOWCTX3E5Y8feOY26ERWPBdHyOtbabVjyfsSAx%0AAmMR4C7zt7/9LTWaxx9/PI89AkdFooNOjD+6Q9dKFBWIhY0Rvhs5cmTadNNNW/0cRVGB6GwTgbw4%0AfhaJwHt0iKTjeP7550sDDiFe1+eee24udlBJkaVPB8FisetOO+1Uuu2rr77arO6mQOe1wgorpJ13%0A3jl3eYxiU0cddVRFXeciUEBjiHlnPG9t6cILLyzdJrrM3nHHHemXv/xl7nROfUWwKM7B33vvvcLt%0APve5z+XzmLhF9/PmivlNvB7Gjx/fZGB9nhNPPDE99NBDzd4H0P7tuOOO6Yc//GHhNhH2i6Bp2XHr%0A0956663cSbfsemIEKKMgK43lG9/4RmGx03h+Ky381lJlBTGj2GpHKWLUnkSxvZjLXHbZZYXbLb30%0A0vmaXxQ/pVgUhqqkSHgUIb7//vvTvvvu26zrp8stt1w+z4znbLHFFivdPuaGDz74YGpECy+8cFpv%0AvfXS4Ycfns9p4vuT6KReJopDugYMAABAoxJABwAAABpedBEoE4sS1lprrdLtKlmwWsnjdFRlYfAI%0AykWng+Z0qikLQEawKhYK0v5EOC6C3xFAOeWUU1odOm9qUXt0GYpQe5HoLhHb0TwRGoq/WyyIaqmf%0A/OQn6YILLigNoUcBkEqO55+lqa6/88QxZOzYsalWLr744tz5s+i9MGzYsGY/7kILLVRRcKslout2%0AFBUpKypw2223pUYSQe9Y2D19+vTC7aKDeCxKjL9hLUS4fcqUKen666+vKMjfElFkIxYWRsGNskWV%0AdBwRnnj77bcLt4nOUNHttSXHlXmWWmqpHAiL42clx7hYdA1QqQj7/OpXv0rXXXdd6tq1a+G2URQn%0Ail3UOmRCuQifz5gxozAsUWtlnzcxt5swYUJaZ511aj4WPtsxxxyTO1YWicJZcX4XRW9aa9ddd83F%0A0IpChNENMs47a8lxBBrXb37zm7ThhhsWbvPAAw/k4pjNEZ2p4xpEWQG5enXapXniWkpZodwItNZK%0AnNeXBdx1P6+/KH4ahTnjOkfZNZO45rfuuuvWbWztVRxfzzzzzNLt4npu/E179OjR4n3tsssuuWhn%0AWQg9OtwfdNBBqT3Ycsst05133pmLuZWJvx8AAAA0IgF0AAAAoKHdfffdeVF7JV/il4X4YvFJhFTL%0ArLHGGqkzirBfLO4oEuHzSjoQfFzZQrBYrBUhdNqfeC3E4vQIidfaaaedlr7+9a+3qoAC/1d0L49u%0AT60VXWVOOOGE0u2OPfbYHB5orgg2lQUxy7oOtUbZY8cCsu7du6dGXIx7+umnF25TFi6pp2eeeSYv%0AVnzxxRcLt4ttIlhbFnhrjQMPPLA0vF8NW2yxRbrooosKt7n11lvTk08+WfOxUHvRnSm6fJY544wz%0A0uDBg1u9vwiyR2fRsrDGvOMzQHPFZ3IUoipT687FgqPlIixcFMLq27dvDnzUeq732muvFW4ThceE%0Az9vOv/71r9Lzh+hQf80116RVVlmlavvdaKON0rnnnlu4TRRuimuEteI4Ao0riv5F0LeoUEU4++yz%0A09/+9reKHjM+E8vOxaOw37hx42pWOJDWGz58eOH90X24Vl2SoxBmUXG5uGYVQWjqZ+7cubnY45gx%0AYwq3W2KJJfJ3jvW47tcRRAHisnlSv379ciHFRRZZpNX7iy7qUey2zKRJk9pNYDv+LvG67N27d+F2%0A06ZNq9uYAAAAoDkE0AEAAICGNXv27NKux/Pstttupdu88sorFQUfo2t3Z3T++eeXLiQpC5M3FVpf%0AfPHFC7c577zzmv24dC7zzTdf+v3vf5+6detW2Mn5+eefr+u42rNBgwalH/3oR1V7vCOPPDJ3hioS%0ARUDKOtAUBYLjdVAUqomO1dUWC79uv/32dtvRKBbt9erVq8n7Z86cmRpBvHcjxPbcc8+VFpy54oor%0AqrKgsVFE0Dg6PxYp66pF+xDd7GNBdJHtttuudBF9c0Q329GjR+fQRpHJkyenm2++uWr7BTqPCHks%0Au+yyhdv8+9//rukYothckaI5ZGcQnz3f//73C/9OUfCrlsV95oWbywhqta3o8lt03SzmE1deeWX6%0A/Oc/X/V9x3W9sk6WUaSnVhxHoLFFaO9Pf/pT6Xb7779/evrpp0sL44wYMaL0saLQZdH1FNremmuu%0Ambbaaqs2KVhZ9rjxnUgUMaB+8924dhzXP4rE91QTJkxIAwcOrNvY2rPHHnssB8vLxPG5rEhIc8T7%0AJwrelvn1r3+d2ov4XivOydryvBkAAABaSgAdAAAAaFgHH3xwuvPOO0u3i44FZZ2RQyXdz0OPHj1S%0AZ1S2OGellVZKW2+9dYs68JYVCNDdlUqssMIKpUUpJk6cWLfxtGddunTJgf5qi8eMxy7yhz/8oUWP%0Aveqqq6btt9++7otKyx4zxvWlL30pNfp7pykLLbRQamsvvfRSDp+XLRKPMP1VV12VP1c6YjC5yA03%0A3FC3sVAbUeyhbNFuhLpqEazq379/OvTQQ0u3qyTQAfBpEVou6x5Y687CZY9fNj/tDMXmigoqDRky%0AJO244441H8frr79eeH/MSwcMGFDzcfDZpk+fnjv9Fvne975X026hv/jFLwoLTY0fPz699dZbNdm3%0A4wg0vt133720WNebb76Z9tprryaLacyaNSvtscce6d133y18nAiox+cjja/sNfGXv/yl9PlurqlT%0Ap5YWwYwwNPUTwd5zzjmncJvFFlssXX311WmTTTap27jauyjEUVZIcZ999iktStsSJ598cmlh65tu%0Auqldfa9Y9tqr9XkzAAAAtJRvSAAAAICG884776RvfvObFXfFjs6zEUIvU0mX11g8X8ljdTSTJk3K%0A3QyKRMeBli64raSLWVkAHkJZMYN//vOfdRtLe+9Uue6661b9cb/4xS+Wvt/vuOOO0qBxU8o64kVg%0AIj5DquW9997LC1XLums1eje8CHg3pXv37qktvfzyyzl8XrZYcOONN07XXHNN7hbTEa2++uqFgasI%0Ajc2ePbuuY6K6LrnkknxMKSu+tMYaa9Rk/8cee2xph+IIyP/nP/+pyf6Bjm2ppZYqvP9zn/tcTff/%0A4YcfFt6/wAILpM4qgnhHHnlkk/cvvPDCNSlM9VnKPgejS2ijz6s7esCo6L209NJLp5///Oc1HcNy%0Ayy2X9ttvvybvj+BonBPUguMItA+nnnpqWmeddQq3ueuuu9JPf/rTz7wvCls+/PDDpde2fvvb37Zq%0AnNRPdEpefvnlC78TivPxehar7NevX2lndqrnsMMOS2eddVbhNlHMMopa1iIo3VFF8HzMmDGF28S5%0ARK2Olz179kw/+9nPSre74IILUnvR1ufNAAAA0FIC6AAAAEBDLWj4+9//ngYOHFjadenji1MrWYQQ%0AKul0UdRpqaMvNC4zdOjQFj9+LLj6/Oc/X7pQZM6cOS3eB51DdFsrCszef//9dR1Pe1XWSb7Wj93S%0AhZ+DBw9OvXr1avL+CE5W+vlRiRjnG2+8URhCKApINIJ77rknvfDCC03ev8EGG6S28uqrr6Ztt922%0AtABKzAsmTJhQ2vWmvSvqPPr++++nRx55pGr7ig5BMe8quu27775V2x8pXX755RUVVaqVeP9Egaci%0AEeqaOHFizcYAdFzPP/984f0rrLBCTfdfdq4///zzp84qCpC88sorTd7/4x//OK266qp1GUvZXK6S%0AooHUzoUXXlh4/7Bhw+oSiokCX0WuvfbamuzXcQTahwg7XnTRRbmTcZFTTjkldzr+uLFjx5YWvI3P%0Aqr/+9a9poYUWqsp4qb14rqLQZmsC480RhS/jtVTkgAMOqNr+KBZz2dNOO630O7+4JqMoQPPce++9%0AhdeUw5AhQ1KPHj1qNoZ4b5cVAarkelujaOvzZgAAAGgpAXQAAACgTcUCz+hYfPzxx6c111wz7brr%0Ars0KWJ1++ukVL4At67Y1bxFbZxNho4svvrhwmwgo9u/fv8X7iC5m3/rWt0oXX1x//fUt3gedQ7yW%0Aevfu3eT9cfwo61zW2a211lpp7bXXrtnjr7/++qUdfG+44YYWPXYs+i9bxFnNRaVlj/XVr361povs%0AWiveC4cffniLQ8+19Prrr+fweVnnsSg6cd1116Ull1wydXRl4a8HH3ywbmOhuj744IMc+i/rshdz%0A4VqqpJhQS4/PQOf14osvprvvvrvJ+7t165bnn7VUdq7fWTsXT5s2LZ155plN3h9F4prqEFsL0UG7%0A7PrQv/71r7qNh//v6aefTo8++mjhNnvssUddxrLuuusWzv1vvvnmmuzXcQTaj7jmVPT5FqKo2re/%0A/e300ksv5f//5JNPpuHDh5c+9tlnn5369u1btbFSH1HMrUuXppfBTpo0qfT6U6WiQMFbb73V5P1d%0Au3bNrz1qLwpTjxw5snCbeD6i6HVcg6R5KvmurjVFqystQL7DDjsUbvPAAw/kIqftwWWXXVZ4/8Yb%0Ab1y3sQAAAEBzCKADAAAAVQvpRUi5klsEbPr06ZOD49GtZJtttslducoWu37aiBEj0l577VXx9rNn%0Azy7dpjN2N4kOv9E1uNYLSSp5jEo6scPyyy9f2CX45Zdfrut42puyDrjVsPfeexfeP3ny5BzIbGlH%0AvKLF/xGAuv/++1NrRTGD2267rc26FVcjQBEdrIsCGiuttFKzPkerJbrKb7fddqWB6gifxGLHpZZa%0AKnX2Y1t49tln6zYWqmvq1Knp7bffbtVxsxoqCbnXKtQFdFxHHHFEYQGoL33pSzXvHCw4+tkOOeSQ%0Awufmd7/7Xe4IWS/du3cv3WbcuHF1GQufdM011xTev8oqq6SBAwfWZSwRINx8880Lw/JFwb+WchyB%0A9iUCvvvss0/hNq+99lq+BhYFTvbcc8/S69/Dhg2ryzUzqi8+p8pCqtUqWFn2OF/72tfSsssuW5V9%0A0bT4PvE3v/lN6Xd9l156adp+++3rNq6O5JZbbim8f5lllil931VD2feKUXCkbKyNIILy559/fuE2%0A9fh7AgAAQEsIoAMAAABVMX369DRlypSKbvfee2/uajVz5sy8OKAl9ttvv3TKKac062cWXHDB0m1a%0AGohsz8pC3/F3+8Y3vtHq/ay++uqlFfyjG0UEE6FIFK8oOx7RtC9/+cttvo933nmnxZ2HVlhhhdx5%0AvMioUaNSrReU9u7dOweqGtHEiRPz8XbMmDGF20WXoHoXXnnzzTfzws/77ruvcLvolBqdmMs6ZXYk%0Ajm0dVyVFMbbYYou6jGXLLbcsvD8KQkUxF4AyH330UTr88MNL5xuHHnpozcdSFhxddNFFU2cT3Tlv%0AuummJu+Peexuu+1W1zHFNYGyud1vf/vb9MILL9RtTPyvO+64o6G6Ma622mpN3hfXESPAU22OI9D+%0AnHXWWfmzpazA1nrrrZe/jyjSv3//dMYZZ1R5hNTTQQcdVHj/hRdeWHqsLxOfP3fddVe7LVbZUfz6%0A179Oxx9/fOl3WlF4eccdd6zbuDrbtayYH9ajQE/ZdaxQjWK0tRTj23nnnXNBlKZstdVWaZ111qnr%0AuAAAAKBSAugAAABAuzLffPOlY445Jp177rm5K1JzLLzwwlXpkt6RPPXUU6XdAb7yla9UrWtHWbeC%0A+PvreNbxRIeyCED8/Oc/z52EoptZv3798uuqW7dueUFYvLcrvZV1ivj3v/9dt9+tvYnukxHsrbUB%0AAwaUdrqcNm1aix9/+PDhhfePHTs2zZo1q8WPH8eiWJha5IADDsivx0YQgf7o/H7iiSemDTbYIHcX%0AL1t4d9hhh6U99tgj1VN0G4tOLvfcc0/hdmussUa68cYbG75jVITpI+wfQf4DDzwwB7mia/uKK66Y%0AllhiiTzviLlKpce2rbfeunB/jm3t14MPPlh4fyzYjeNmPay//vqF90en3EceeaQuYwHar/j822yz%0AzXIH7SK77757GjRoUM3HU9YNebHFFkudScwNozhAU+L86/TTT0/1FvOdsoIr8VwOGTIkvfLKK3Ub%0AFylNnTq18P4111wz1VN01Czy7LPPVn2fjiPQ/sQ1xYsvvjh17dq1cLvHH3+88P44d7/ooosUmmjn%0AImi88sorN3n/jBkz0vjx42tarDKud9dj7tuZnXzyyemoo44q3CauScd3ERH4pWXi/fLSSy+16vpS%0AtXTv3j317NmzVdfd2koU247vszfZZJPC+WsUiD311FPrOjYAAABojtqXoAMAAACoYgek6GwSwbqW%0AWGSRRUq3aW0XjPZm9OjRpV3oy0LjzbHXXnulH/zgB4VB/+jIfvDBB1dtn9TfnDlz0vXXX58X9V11%0A1VWli5WqraiTRGcXCyErKcbRWnG8jWN2dNJtSmsCjttuu+3/Y+9OwK6Y3z+O3+2bVqWVVlIUIZU9%0AIksSIltkqZB93+kna9nXFBHZ10ghlKUi2m1FSqmkfVFp+1+fmf/z+z3POXNmzr4979d1nSvmnDNn%0Azjkz35kzz3zu25n/nDlzIgaDdfHwueeeG9f8te4uX77cNywa77xj8cEHH9gdd9wRcTtbt26dE+pW%0AQCdoLC/shhtusHvuucfSHYTSxcBB3RUL3psuJM/Wwi0qcPD+++87QfpYPvdEMbbldiGWoG576Rib%0Ao71AeO7cuU4xBQBQUQoda/z999/2ww8/OB0f3333Xd9jvAIqrDF48OC0LCfB0aIGDBhgf/75Z8T7%0AL7/8cqfgTybonMB7773n+5hp06bZ/vvvbw8++GDau7QXR1u3bg3cpnWskk0BdL/1O16MI0Bu0u8W%0A7S/69esX9zwefvhha9WqVVKXC+mnAoDqPn7LLbf4BsjPPPPMuM/JjBgxIrBYJVJH2+p1110X1XlF%0AFYZE6s5jpTOAXvBaixcv9j2PlWkqhqvjSZ07ViD+o48+cm5B53NVpEvFwdL5eQIAAAAAECsC6AAA%0AAAAAIOs1bNjQrrrqKqe7aFBHEz+VK1eO6iIBXRAQTVg91+lCnKBO0tWrV7cuXbok7TUL5ufXbUSB%0APnVGTlcn0HRTp4Ns6ZqcbCosoJCJLvxMRUeyWJYD3lq3bp3W1/ILMiQSGtA2pC7oV199te9FpfGG%0AxIM6GqmDTp06dSzVli1bZt9//33S5qdOUI8//rjTVTKdtG897rjj7Kuvvorq8epOpq6dKjqTLbTs%0A//nPf2zs2LFpDZ0XxtiWu4IKseyxxx5pW5ZoXivdhWMApJd+Awb9DkyUigW98cYbzu+/dFDxIT/F%0AKTiqAk36PRaJugfedtttlimnnnqq8/qRCkkV+OOPP6x79+7OeQGF1lWIUPuwbC1SlMsU5lGxCT+n%0AnHKKZRMVxUi24jCOdOzYMabHq4OszsPqvasogH4DN23a1ClIsN9++1nbtm0z2jE6HfuzXD2PqE6q%0A+u6qVq1qNWvWtJ133tmaNWvmnKdRgY+WLVtaPlEh008//dTefvvtmJ+r8U1/c0B+OP/8861///62%0AefNmz/u/+OIL++WXX5wCnbFSoctVq1ZFvF/b3DnnnGPpkM9/X4hE5whV2DgaOm/Xq1cvJwScrt8j%0A+Saa80LpPpf14Ycfpv08VuPGjS2V9Dfrp556Ku7CGAAAAAAApAsBdAAAAAAAkJV0YePRRx9tp59+%0AunXu3NnpNpuo+vXrR/W4JUuWpPzCgmygEN2CBQsCLw5PJPQfqaO6XwBdnnvuOd+L5pF91PFcXV4y%0AGTwvEHTxfHFWu3bttL1WUEDbr2tJNHQh4c0332wbN270vF+dtnWhYaxdrBR+Hj9+vO9j1FEplyi4%0Ao25gGn/THRDQ96PAftBnGkoX3ykof8wxx1gmqbv8RRddZO+8845lGmNb7tKxpZ90XhCtMUDHdn4F%0ADYKWFwD8upCqK+EZZ5yR1kI3QfvIGjVqWHGh7ub//vtvxPsHDhwYVXG+VHYnfeSRR5zCdCqKF0TF%0A6dTJVDcFrXbaaSeno6WC6JpXNObNm5eEJc9fQeeFslFQJ8lUBNCL0zhSYOvWrc4Yq5tC/yowN27c%0AuP/eX758eTvssMOcMV8FI4pDMc9cof2AbmvXrrWFCxfatGnTitxfr1495/e2zqu0b9/e8sGzzz7r%0AFPCL5bykzv8PGTIkpcuF9NK5yG7dujmFkPyKTj7wwANJL1Z54oknOgUfkHzaTi+55JKYnqPCpzqf%0A9+qrr6ZsufJZNOeF0nkuK+g4bPny5U7hiTJlylguUHEfFdlSsVPtkwEAAAAAyHbR/UUOAAAAAAAg%0AydSJRRc964/rbdq0cTqjXnHFFc7FJNOnT3cubHzppZec6ckIn4teK5oLlBMNReaKYcOGBT5GYcVk%0AU5iwVq1avo/Rdx+pUwmyizqK3HjjjXbUUUdlRfhcMtWdOBcorJEtr6ULwxK98ExFMvzEcyFx0HN0%0AgbLW91ygYM/UqVOdIL46xqc7fK6Aqy78VSeyeJx33nlOF/hMdj1XeD8bwufC2Ja71q1blzVjczSv%0AF7S8ABAaOleIR+E23dIZPpelS5cGdvCtVq2aFQfvvfeejR49OuL9Bx98cFZ019M5gXiCXzoWUnEg%0AdU/XMa6ChtHcEv3dke9WrFhhuSZSEbJUjiUqlInw72HMmDHOuUN12L7nnntSUhwAyadOsYMHD7YO%0AHTpYu3bt7OOPP7Zcp329gqbRhg/1OD1eXeKRXxQ69jN8+HDfYj1efvjhB5s4caLvY/r27RvTPBH9%0A37D02cZzTkxd60eMGJGS5cp30ZwXyqa/M2j9UMGcbKZCPSpq+/rrrzsB/6FDhxI+BwAAAADkDALo%0AAAAAAAAgKW6//Xbnj/zR3hRKW7NmjdOJYMqUKfbBBx/YQw89ZBdccIG1bt3a6WyVbLqwLJruv+p+%0Am+9Wrlxp7777ru9jmjVrZgcccEBKvgd1tvejAgSjRo1K+msjubQtKyB67733ZnpREKVsujAsGaGB%0AoItKVcwiltfRBagvvPCC72O0n0rFPioVtG/df//97YgjjrCXX3455gtsE6Uu9B999FHcz9fFeJm6%0AgFdBik6dOmU0AI/8ETQOpTuAHhSySEWoC0D+UgG5QYMGObd4i86kMjSqokW5cuyWCI3dV155pW8Q%0A/7HHHrNsoQKETz31lFOcEJmVi4HhLVu2pH0soautPxV6uOmmm6xVq1ZOIS/kjm+//dY6d+5sPXr0%0AsFWrVlkuUzf3aDu69+/f3zlfgvzTsWNH23333SPer/M8b7/9dlK7n++222522GGHxTRPREcdohMp%0AyNivXz9bsGBBUpepOAg6L6Rj+PLly6dteaIpFpLt57J0zP3cc885fwd/4oknnL+BAgAAAACQKwig%0AAwAAAACAYsXv4qMCP/74o+W7V155JfCCjJ49e6bs9aPprK6LMZDdbr31Vnv++ecTmocuVtppp52s%0ASZMmTqdhdVDcd999fW90HotfOkOO6Qg46sLivffe27fYhrqKREudrv0u/ipdurRTdCGXbN682T77%0A7DOn26W60mlszZZO2rVq1QosSKKLghMdZ+IJ0nXv3t0plhMvBd2qV6/ufOYtWrRwghj77LOP79im%0AC5aRn7Qd+qlUqVLaliWa10t3sQoAuW/x4sVO4R8Vb9Fv7lhDPYlQR+yg443i4L777rPff/894v0X%0AXnih81srm2iZvvjiC+c4CZmT7WGddGEsSY7ffvvNDj/88LT/hkPidO5E3dDnzZtnuUpd3b/88suo%0AHjt58uSULw8ye4yRSKA8dD/54osv+j6md+/eUc8PyaXipCp4HMnq1avtnHPOyZpzoflyHqtixYqW%0ATtGcN8uFc1kqojRx4kS74YYbnHPGKnRLEB0AAAAAkAtKZ3oBAAAAAAAA0knhr88//9z3MTNmzLB8%0AF024WwGCkSNHpmwZFM7zu/Bn9OjRzgXA0XStR/opKHDPPfdE/fjKlSvboYce6nQXUsCgadOmzkU2%0A1apVi/m1e/XqFdilGpm3bdu2tF1U6ndhqS4qjaboRcFj/XTt2tXq1KljuUpd/c4//3wnDPDmm286%0AxR8yRYUkxo4da82bN7eZM2farFmzIj72sssuczpJNWrUKOXLpdC5wvrr16+P6vElS5Z0iiAcfPDB%0A1qZNG9t1112tcePGTkBFBQtiMW7cOKdTF/KPLob2uxA22vUtWYJej260ABLxyy+/2Mknn2zHH3+8%0Ac8yhDuSpDr/7adCggeU7hQUVQPfr3HznnXdaNlLYcerUqc5x+MCBA31D9EjduRkwliQ7tKbfnQqL%0AnXLKKZleHMRg9uzZdsQRR9ikSZNyruiCzilcccUVMRUgVAdadUdG/lHg+MYbb3Q6Dkc6/zJnzhzn%0AHE6QN954wylw6ff7WeeqkX4DBgywm2++2erXr2+33HJLxMfp74EPPvigXX311WldvlzmF+qXf/75%0Ax9IpmvNmuXYuS+egn332WWd/9OSTT1qPHj0yvUgAAAAAAEREAB0AAAAAABS7AHqQCRMmOJXoYw2O%0A5QoF/b7//vvAx+kirEzSd6DuItdcc43lE10Ik44Obwq66btOBRUOUCA0moDxIYccYldddZUde+yx%0AgRcuZVuwOR+tWbMma16rfPnySXkdhYWvvfZaW7t2ref9X3/9tf30009OF+qgTm1BBUr69Olj6aQL%0AWCNdxKptXJ+x3vfcuXOd7f2bb76xDz74wNatW+c7X3UE69Chg40ZMyaqi22TTYUnPvnkE2vduvV/%0AC56oOEWkgK7eY8+ePW38+PFO4DuVdAH6Dz/8EPg4FSK48sorneIGySpKwNiWvzTe+QXQ0zk2p3N8%0ABpCdVAQmlqIuujBexxarVq1ybtF6//337aCDDrKPPvrIKTyVKkGB5V122cXynY5JIgWsRIXDqlev%0AbtmqVKlSTvfKvn372qhRo+zVV1911pvly5dnetGKhWg6WO62225OUblsoYJPyaTutkuWLMn7sSTW%0A71FhL/0W07aozyjW3zYKoe+7777WpEkTy4b9Wbz0/jPZFTzW84hbt251vjfd1FU11q6/Or9w7rnn%0AOucWcoWCkAruxbqe6pyzjlX22muvlC0bMkPnnU477TQbNmyY5/3aLoYOHepbwKfAkCFDfO8/6aST%0AnGI/6ZQPf19I1G233eaEz0XdpD/88EPn73qR6LFHHXVUWj63fBB0XkjrhsbcdJ0/iua8WSqWRetL%0AtMF2jSv63az977JlywK7yBdYsWKFnX766bZgwYK8+1soAAAAACB/5OdV1AAAAAAAABG0b98+8DG6%0AQEABbXXiykeRLrzK1mXNt4su6tata999913KX0cXxyb7ouwCugh1+vTpvo/RhTkPPfSQXXzxxUl/%0A/ViCL8j/APoOO+zghJPVKSQSdVTU+hh0Qanfhdm6sF0XKmYLbWO6wFU3bevqUiYKH6m7uS7E9LtI%0AXheVd+nSxSZPnmxVqlRJ23LrtT7++GOnW3gBXeytrpzXX399xOd99dVXdv/99zsXlaaKLgzUawRR%0AR9fhw4c7FzQnE2Nb/tI45TcmpjuAvnr16sDlBZC/tP9XZ/J46EJ6FWpREZu33norsGiZigAdfvjh%0Azu/rVB1vBIUCUxl+zwY6rnr33Xcj3t+2bVsnBJoLVGhIx1m6KbyhsGxQV2qkJ4D++OOP25FHHmn5%0Aav78+b6/BVWgUudyct3gwYPtsMMOi/l5CpPr9+O0adOc8UYFRqI5ftX5VZ3Te/vtty3b9mex0Gso%0AkJ2L5xFVRED7Yv2e1n5b/0ZDxUBGjhxpXbt2tVxw6aWX2o8//hjz8xSeVEhZn2+lSpVSsmzIHBW3%0A8fs7iLZtddD2K5j6888/O0Ucs6lYZb78fSEROjfYv3//IsWMVMhY5xcjFeVUUa2zzjrLOQ+aa52y%0AMyGa80I6FkhXAD3oPFaJEiWiOqaNlfaF8RS70Tlm/VbWdqrjIP1+1joYiY5DVWBX+yKNXQAAAAAA%0AZJvUtgoBAAAAAADIMuq607x588DH5VKXl1gvfFCn2VyhiwfV0RfZ5bnnngu84Oe9995LSfhcVq5c%0AmZL5FgfZFEBXt7JkufDCC33vV1jY7yIvjY1BF6737t3bWbezXYUKFZxAvi6SveKKK3wfO3v27LRe%0AKKuLF0ePHu0EoUIpmHDIIYf4Pv/22293Qg+pom5Jf/31l+9jzjjjDGd8S3b4XBjb8ledOnWy5rtX%0AkQq/8TCa5QVQfKnwzaGHHup01P7ll19sxIgR1qBBA9/n/Prrr85xVKY6oDdt2tTylToPXnbZZRHv%0A17GrgsO5cAwbSoWJ/MLnKmig715hjaDbOeeck9ZlzzXRBKvVXTifBY0jCh6pQEJxpfferFkz6969%0Au3NOUYHEq6++2gn8BXnnnXec36bIDAXZ9ttvP+fcgEK0Osd64IEHRvXcu+++23LBq6++Gnie0o/W%0Az0suuSSpy4TsoHNP++yzT8T7ly5d6lvEp6CgpR8Vy+nYsWPcy4jYXXXVVc5vEa+/+z388MO+z50x%0AY8Z/u6bDEj4vlM5zWUGvpb8z+BWTSDctS8uWLe3ss892xhmF0fXfQa688sqUnvsGAAAAACBexfcv%0AJAAAAAAAoNg67rjjorp4LR8pWP/3339bLsmlju3FgUIOH330ke9jdGHr0UcfnbJlWLFiRcrmne+W%0ALFmSNa+VzA5yrVq18r2IWuuMuoJHokCxX/BYHe/OO+88yyXlypVzur4PHDjQ93Gvvfaa05U0HRe+%0AK+B9wAEHRAw1qFCAX3dUjT/qVqQuZamgrjZ+GjZsaE899VTKQlyMbfmrXr16vvfH060vXupcHKR+%0A/fppWRYAuU37QxVmURfBNm3a+D729ddfj7rraiwULg4a13Thf77SsZ4KAUSijr3777+/5Rr93nzy%0AySd9H/Poo4/G1Y0Q4XbZZZes+h2ZCbNmzSq240g8qlevboMGDXI6eqoAWhD9zkN20D5h3LhxURXm%0AUFhdReuy2W+//WZ9+/YNfFxQd3MVJFRRHeSfoE7CfgFzFW4LGr9SWWQJ4S699FJ74IEHIt5//vnn%0A2wknnOA7jwcffNDGjx+fgqUrXuexsu1cVrafx9p5553thRdecH7j+BU10rijIj8AAAAAAGQbAugA%0AAAAAAKDY6datW+Bj1KXt66+/tnyTSEeYTFExAHXrRHZQwMTv+1AHLHWrS5WtW7faH3/8kbL55zt1%0AesmW10r2hWGJXFQa1NHo+OOPz9mOwOosftJJJ/k+RuGBVFIo4f3337eDDz44MOD92GOPBV5weMMN%0AN1gqfPHFF4EXuvoF5BM1d+7clM0bmdW4cePAi3aDupIny9SpUxNeXgAoTMdIKuZTtWpV38fddddd%0ASX9tdeFdt25dxPt1cf/uu+9u+ejPP/+0AQMGRLy/WrVqdu+991quWb58uROc93PyySfT1TyJtK6o%0Aa2TQtpbPZs6c6Xs/AXRvXbt2tfvvvz/wcZ988klalgfRUYG9Z599NqoCJdn83alA3WmnnWZr1qwJ%0A/B2v0F8055T09wDkl9NPP933GPXTTz+NeC7mrbfeco5LIilbtqz16tUrKcuJYBdeeKFTgCjIkCFD%0ArHbt2hHv37Ztm3McGTR2FHfRnBeK5vxSsgS9Vq6cx9K+5vLLL/d9zGeffeYUgQEAAAAAIJsQQAcA%0AAAAAAMWOAnDNmzcPfFyqA3nppo5VY8aMsVyzevVqe+eddzK9GIiys0XHjh19L/JK1PTp031DJvCn%0A7lWp6h5dmIoUBF2426JFi6S+Zvfu3a1mzZq+4WKvDpG///67jR071nfe0XTUymbqgu7XtVtdJnUB%0AZqo6sb/77rvO2BCNs88+2wkV+dEFp7pIOJkU/vULgOvz69Gjh6VSPha+gatVq1a+92/ZsiWw82a6%0ALtotU6ZM0sdnAPlPHd1U9CYoxKbfdsn+beCnWbNmUXXnzUX6vP1+F/3nP/+xWrVqWS6GixYvXhzx%0A/rp169rgwYPTukzFwb777ut7/7Rp0yyfBY0lrVu3Ttuy5Jp+/frZbrvtFrj+6HgX2UPFI9UFOMh3%0A331n2UqF6YKWr02bNs75EJ1j0P7Fz9q1a53f/Aq2I39UqlTJevbsGfH+7du329ChQyMGmf2o2KPf%0AeUgkjzqbq3N0NHT8G+k7LTB//ny75JJLkrR0+alGjRqBXdDTFUBfunSpLVq0KG+O1VRErHLlyr6P%0AeeONN9K2PAAAAAAARIMAOgAAAAAAKJZ69+4d+Bh1cVOn1XwxfPjwwAs+n3jiCefCq3TeFEIoX768%0A73INGzYsyZ8G4qWwbtDFnan01VdfpXT++U4d5NMxrilIqdfys+eeeyY96BzULdHr4lFdlKixKJJG%0AjRrZUUcdZbmsSZMm1r59+4j3r1y5MiXhV3WDevvtt2P+/BQqUrgoEn1f6jKl5U4WXXzqF8LXRcUN%0AGjSwVFm1alVeHXOgqL333jvwMV9++WValkXFOPyoU7C2XQCIlbqQ+tGx4bhx49L628Dv+CeXjR8/%0A3l599VXfAMbFF19suXjO4s033/QtCKRzA0HduhG7du3a+d4/adKkvA0Q65xUUAf0fB1LkkHb5Smn%0AnOL7GK07f/zxR9qWCdE54IADAn/j/vbbb5aNRo0aZQ899JDvY3bYYQdnX6lzRaLHBxUGmzJlil13%0A3XVJXVZkXlDxAR1bhO7j5syZE3jc2qdPn6QsH4ILVT7zzDO+hTVDdenSJfD7efHFFwn5JnguK13H%0Ah0HnsWSvvfayXFGxYkXr2rWr72OSXXgVAAAAAIBEEUAHAAAAAADFkoJruhDNjwJul19+ueWLoBC3%0AOl6mururlypVqjgXBfn57LPPuFg1SwR1LaxTp05KX//jjz9O6fyLA3W7TrUxY8YEdiBq2bJl0l9X%0Ancr9Lkh84YUXinSz0kVyQWPjBRdcENNFjtlqjz328L3fr9NkvDp06GDHHntszM9TqOi5557zfczC%0AhQuTGqzK9Ng2duzYlHWhR+apOEtQd6MRI0akfDnUfTKo0MGhhx6a8uUAkJ/UbTyogMWPP/6Y1NcM%0AKt6hY5F8oyD/pZde6vuYxx9/3Olum0v0ez/ofanTcufOndO2TMXJkUceGVgsKZrwTy6aMGGC73F4%0A7dq1rXHjxmldplwTzW/7FStWpGVZED2d52jRokXOfW9//vmnc14/iIqs7rbbbv/9fxU/fe2115zg%0An59HHnnEPvjgg6QsK7LnfNghhxwS8f4lS5bYyJEji0xT4NnPrrvuah07dkzaMiKy/v37W8mSsV/i%0A/OCDDzq/T4KKEwR11i7O/LYbWbZsWVr+zvDSSy8F7s8OPvhgy6djp2T/bgYAAAAAIFEE0AEAAAAA%0AQLGkcNuVV14Z+DhVmn/55Zct16kbwc8//+z7mKOPPjpjncTOOuss3/t1MfDzzz+ftuVBZBs3bvS9%0AP6iwQyJ+/fVXGz16dMrmX1y88sorGX8NddpS0Ytka9q0qW+3bV0Yp47cBd5//33f4HXp0qXtvPPO%0As3ygDt5+li9fbtlE+ySFjPyom1my9tGZHNvk0UcfTen8kVkaSw477DDfx3z33XeBx2rJ6CwbpFOn%0ATildBgD5Lej35N9//52011q6dKkzdvrJtSBCNBQu9+vWfMYZZ+Tc+9bv/XPOOcfWrFkT8TG77767%0A3X///WldruLkwAMPtFq1avk+JqhAVK768MMPfe/Pte0pG39rRvN7C9n53WXb96YiLGeeeaZzbsdP%0Az549na7JoRS4j+a3twLuCrojf1x00UW+9xcOnKtwpQpY+qH7efZT8VN1OfcryqQiG+eee65TiBqx%0AFygSfcappPPVQcdq6n4edByba/tfjUN+v40AAAAAAEg3AugAAAAAAKDYuuaaa6IKXOsCpTlz5lg2%0AWbt2rdOhIVrRXCisC/gy5ZhjjrEaNWr4PkYBdC4GyrygrobJDJV4dSGiQ3DiZs2a5dxS2WH3p59+%0AyljAMWhsHDJkiOd/ezn++OOtbt26lg+COvoEbduZMHDgQGvevLnvYxRSX7BgQU6PbVOmTAns4Irc%0A17Vr18DHBI1JiVi/fn1gl3VdoH3EEUekbBkA5Df9VgsqaKPfscny7rvv+v42aNSokdPxMp8odH/7%0A7bf7FszR8VOuUYfKcePGRbxfhavU+bBChQppXa7iRJ1FTz31VN/HvPHGGzZv3jzLt3HrnXfe8X3M%0Acccdl7blyVXR/FZi+83N7y7bvrc777zTxo8f7/sYdT1/8sknI95//vnn22mnneY7Dx3P6Dy5Au/I%0ADyeddJLttNNOEe//5JNPbP78+f89xvTbNnT+SEUKkP3at29vN910k+9jPv74Y6fAE8K1adPGdt55%0AZ9/HjBw50vmNkirDhg2zzZs3J3y+LRePnZL52xkAAAAAgEQRQAcAAAAAAMVWlSpV7K677gp8nCrN%0An3jiiU5HhGywcOFCpwPTmDFjonr8hg0b7LXXXgv8LDJ5oYYu3DrllFN8H/P7778HXmSI1KtWrZrv%0A/anq3qru5/nacS0THnvssZTNO5qL9oK290QoNN6gQYOI93/++efO+vTHH3/YRx99VGw6GqkwgJ/q%0A1atbttHF7gobqXt0JKtWrXIu/E20QEnQ2KaQ+z///GPJpuW+8cYbkz5fZB+Ne+XLlw8cP1NV9GjA%0AgAGBFwXronyFFwEgHhq/1KktqNBFsvafTz31lO9junTpYvnm+uuvt9WrV0e8/9Zbb7V69epZLlE3%0A91tuucX3MXfccYftu+++aVum4kqFnfxo+1Yhx3yikKFfl2MF84899ti0LlMu+uGHHwIfE1R0Eumn%0AfWlQ8cBs+t50TlgBdD/lypWzV199NfA3zeDBg61p06YJvx5yh/72cN5550W8X0WNhg4dGtYN3Yv+%0AThTUvRjZ47bbbrO2bdsGHmOn6m8auaxEiRKBRav1t0d9fqmgc1g6lxW0jGeffbbl47FTsn47AwAA%0AAACQDATQAQAAAABAsda3b9+oOvHqgoDOnTv7XuydDqNGjXI6D0yfPj3q57z55ptOiD4ocJTprjZn%0AnXVW4GMIIGeeOgn6UWGEZHcI2rJli3OxUyrCn8XVs88+64Q9UhFyVmcSP+3atbPGjRtbqpQqVcp6%0A9+7te5G1ugzrwtKgrplHHXWU5YNvvvnGZsyY4fuYXXfd1bLRfvvt51ws6uezzz6zhx56KKHXadiw%0AoXPRYiSbNm1yOmKlohiEui0h/1WtWtW6d+8eGOy67LLLUhIKVXfZIH5jJwAEUeArSFAHvWjpeDOo%0AuM7pp59u+WTSpEn2wgsvRLy/efPmduWVV1ou0X5P5wF0nBXJgQcemLJQC4pq0aJFYNj6rbfesuef%0Af97ygQJTQYWgjjjiCN+OuXB/X7/++uu+jylTpoztsssuaVsmROfLL7/0LcAgzZo1s2ywbNky57yg%0A3zkcuf/++53z5kFUiFXHLVo3/Sj4+MUXX8S8vMjevwOpsIjf3x1++eUX5xxT0HyQO1TU8sUXX7SK%0AFSv6HhPomDSo03ZxpMINftuN6DfKxIkT0158Szp27BhYUCTbrF+/3t5//33fx1SuXDmwWCoAAAAA%0AAOlEAB0AAAAAABR7CmJG88f87777zg466CD77bffLN3WrVtnl19+udPFTRfdxSIoDCpBnQzSQReW%0AB4WbdbHz2rVr07ZMCNe6dWvf+7V+Dh8+PKmvqU5+3377bVLnWdypSMAVV1yR9PlqnkEXBF9yySWW%0AahdccIFv12yFJoIKWmgeQRfY5YJoAq21atVKWiAsFW666SZr37594GNmzZoV92uoM3VQCD/RkHso%0ABecyFag67LDDnMC93y1fwkXZ5IYbbvAtdFBQyKWg81qyxoBzzz03sCuxjnEPPvjgpL0ugOJl/vz5%0ANmjQoMDHtWrVKuHXUhEl/Tb207JlSzvggAMsX+j4WsfQCnpG8uijjwYG6bLNzTff7FskScELBYZU%0AYArpcd999wV+3hdeeGFKCjNFQwGxZLnoooucoGHQb0L4e+SRRwLPkyoQzHacXVTo8eqrr46qIFym%0Aad/Xq1evwLB8165dYyrmpfd2zz33BJ47O+OMM2z58uVRzxfZS393UIHhSBYtWuR8337HWzpvpMAr%0AcosKNQ0cOND3Md9//731798/bcuUK7TOn3zyyb6P0TajY6Zk/t3ugw8+8C2+Vfh8cK7RMuvvvX72%0A3HPPtC0PAAAAAADRyP2r5wAAAAAAABKkLjzq1uMXViygcFvbtm3tlVdesXR5+eWXnYtkdEF5rObN%0Am2fjxo3zfUy9evXs8MMPt0xTIEsXeflRB+zXXnstbcuEcPvss49VqlQpMEiwZMmSpLyegiz33ntv%0AUuaFotTRRxeLJ4u+q/Hjx/s+pn79+tajRw9LNY1ruvg4kqVLl/pevKz9gTq85MNF5X369Aks4KBO%0A70Gh2ExSWOGll17yHXvUOVPdioJCtn4OOeQQ3/u1fkdz8WM0fvjhB+fC540bNyZlfsgNe+yxh51y%0AyimBj+vXr5999NFHCb+eAhMKn3/99deBj+VCawDxUlhHx11BgQMVe0m00MXUqVOtU6dOgRfsp6LQ%0AUiapo6BCMZGceOKJzvFcLlFH2QcffND3Mfqt0rhx47QtE9ywiwLmfnTcrW1e3YPT5Y8//rBLL73U%0A9zdeLL+RLr744sDjegUVu3XrlvDr5bN33nknsIu85Nr4lO/U4Ve/EVRoNciRRx5pmaZCcKNGjfJ9%0ATIMGDaIqwBrqqquusmOPPdb3MTp3pAA88oOKj/iZMmWK7/29e/dO8hIhXbTvP/roo30fo79BTJgw%0AIW3LlCtuu+22wEIyP/74o3Xv3j0p5zl1HjuoGITot+URRxxhueSxxx5zbkE4dgIAAAAAZBsC6AAA%0AAAAAAP9/Qd3jjz8e1WNXrlzpXACh4Ji6l6aCAkMKWivsq+7kuqg/Hrr4LuhCjdNPPz1ruvwqPBgk%0AngsKkTzlypWz4447zvcxixcvdraPRDoEqbOZLny/9tpr454Hgl1zzTX25ptvJjwfhQ/U2TfIf/7z%0An7R1Zgy6qNTP8ccfb3Xr1rVU0nY0ePBgp7BGKqgIhC5WiyYwnQsXUzdt2jSwA/n06dPt1ltvjfs1%0ATjrppMDHKND/4YcfWiLee+89pyurCiGg+FHYTh1d/aiQwgknnOB0fY3XmjVrnIt/VcgoyGmnnZYV%0AxYgA5Bb9zlSBGBVo8+tiXeDUU0+1ChUqxB0YVRg5mv1nixYt8qKQUOj7j0SfadAxUrbRPurss892%0AOrv7heoVkET63X///bb77rv7PkbhIp1LUhBv1apVKTsvpoI8CoE3adLEOWeXaAf0n3/+2elc+9RT%0ATwU+9q677rKyZcsm9Hr5asWKFU5wN9qgmbZ3ZIdvvvnGKbym/XeQAw880Jo1a2aZpJB8UJEDhSL1%0Am6dGjRoxz1+F+J5//vnA8z/qxJtr+1pEPhenYsTx0D4hF86fIbLnnnvOdtxxR99jD+2zgopdFccC%0ARZdddlng4z7++GMn5J/I+U4VHFHBsaDiZvr7wpNPPmm5QsWU9LdPfY5Bf6/Vvqlnz55pWzYAAAAA%0AAKKRHVcWAwAAAAAAZIG+ffvafffdF/XjdUFFmzZtnIsq3n777aRU9//pp5+c8Jwu8FMYSB3e4qUL%0AGaIJHirgni0UFtBn6kddKH755Ze0LRO8t5UgCqG0bt3aRo8eHfN6qy5aeq7CuaFULCHoYnjEFmZR%0AcODhhx+Oex4PPPCAcwGVLtLzs/fee6f1Qk11QNl1113jeq5CxqmmDtgqsqBOXZdffrl98sknTjfB%0ARKnwwy233OLsRz7//PPAx6vQSa50i1HARcUB/AwaNMjpqBkPBfbV6TAoGKxl0EXwse7358yZ4+zb%0AFaJR8CpUy5YtY15m5J769etHdbyp8UAXPmuMXrBgQUyvoYCEjqfefffdwMfutNNOCe0DABQvy5Yt%0As3Hjxjn7wd122825MD6aYmmlS5e266+/PubXW79+vQ0ZMsRatWrldDUP2vfqt8Kjjz4a2KEvn6gI%0AVMOGDS2XqJP1/PnzI95fp04de+aZZ9K6TPifihUrOgXGKlWqFPjYoUOHOuFwhbX/+uuvhF9b27jO%0AtSmco2MmnW9T8aag35pBdG7tggsucMaSr776KvDxhx56qHMMBpeKRfz222/2xhtvOL/99ZtJYVy/%0AIhKFi4/E+7sciVPBu++//9453len2Pbt29ukSZOieu7NN99smaTfzPr9rN/gQZ159d7iVatWLRsx%0AYkRgcVbtb/VZIrfpe463i7mK42h9Qe5SsQmvvzcUpv2dfncgvKisioMGGT9+vO21117OuBoUtA79%0AnalisjrnGhQ+l5tuuskJxmfz31z0t179fVbngfXbWZ9JNLTvi+azBgAAAAAgnUqn9dUAAAAAAACy%0A3HXXXed0pezXr1/UF0ioI5Nuep6q86sr2/777++E/3RRiyrWR7qQ7tdff7VZs2bZl19+6QTmZs+e%0AnbT38umnn/pe1F0QdgsKfKebLmYNCt6rC/q9996btmVCUeqSqk5IX3/9te/jFEY59thjbd9993Uu%0A9tZF3AqPh24Tushc37kCuOrCpJBmJOqy9ffffzudyxA7fQe6ECz0gqgrr7zS3n//fSe8G+2YMGXK%0AFKeDejQhZ3UJUlepoAt6k0nrmYolaBljoYvpFUROl5UrVzpBKd0U9lBHPu1DtK2oKIcuUCtXrpxv%0A4Fxhdm1D+g71/fp1yfQKaUXaT2UjhVwUHInUTUchCIV2VQSjSpUqMc1bYTVdZB90MbJeQ/sgBeLO%0AP/98Z5xT91d9f4XpOOL33393vpPXX3/dGeMihWcaN27szLNr164xLTNyky6q1T40motPFQBToaOT%0ATz7Z6TKpcTy0Y5fWSe07dTyqY6Rp06ZFtRwKhGrdrF27dtzvBem13377xfW8efPmpWzed9xxh3Xp%0A0sWSQcUTNL9U0LzjfY/qvplPYv0sFPxSF8DVq1c7XW/joeOxaAut6LexwnEKun/22WcxFXxRER79%0AJi8udPygcxi55K233rLhw4f7PubZZ5+1mjVrpm2ZEE7BIX1XCgFt3rw58PeMtj2N3zpXcMwxxzi/%0AZxQK8jse17iikJcKDOq3jLZ7dWdOtMu56JyBjou+/fZbpyiezr1FS8dFr7zySk79RoqWfh/r3GUs%0A4WV9TwqFxfO9VK1a1e6///6Yn4eiFi9eHNN+W7859b3ppsIQsQQAC5xwwgnOtpzp9VVjhJ/DDjvM%0AGX8SpfMwCjMOGDDA93hIoUCdC4tlO0L20TlqhWmD9m+ZKFaJ1NO5lXPOOce3cLOORXUMpLEQrh12%0A2ME5N9WhQwfn+MDPkiVLnL/x9e/f38477zxnf7LHHns456BC/z6qc2Oa78svvxw43wI6b6/iI+mg%0A87T6u0Y0tL9VATXtf3XeOtYxRnS+b+DAgXEsKQAAAAAAqUUAHQAAAAAAwCMUpOC4OvXqIvtoqTK/%0AOjfrVkChQXWWVChNN12sposQdHFFvBfvR0sBpFzqfl5AXaauvfZa305KL774otNhqzh1tss2Tzzx%0AhHNReVAnIlGHoIIuQeqipjBBtWrVnItidbG6gurRXBDbrl0752LQaDqww5vGtTJlytjYsWPD7lPA%0AR92wDzroIKczhy4oU6cyXTQuGg8VcJw4caIzzgUVICjs7rvvdkIM6Xbuuec6FyPHElzShajpDMoX%0ApgvtRo0a5dwKKPig7UYXOOum/9b70T5Ht1j2U6Fuv/12p5hELtE+VcFvv4tAVXxFnTX9LiaNRBdG%0A6kLTaLrCKfyvQIVuuohSnbA0tunCRO3rFy5cGNW6V6FCBedCy1g7qiO3qbOr1tVounBqX6sglG6i%0AdU37Uh1nFqxrsYaCNLY8+eSTTqAduSOVXRfjnbdCacmieaXqPWrM1g3p/yyOPPJIu/POO6N+vLqq%0ABxVSi/TbVsc2xYk6EJcvX95yKUQZ9FtO52NU3AeZ17lzZ6cQzhlnnGGbNm0KfLyKYKl7uW4F9FtS%0Ax+863tX5G81Hv3kUENcxTKro95R+C8ZKx/LquK5zgvkomUUvg+j71nnJhg0bpu0185V+C6Sz87bO%0AA+k3caYLz2n88aPfQ9F0Lo+Wimio+I3f7zMVs9B+SsUzkbvq1KnjnPd84403YtouVKgA+UHFOLW9%0A+/3mUHHK9u3bU7CvkNatWzvj36mnnhpV8VP9HeHGG290bvp7xM477+yc29Zz9bdR/TaIZxl0bixd%0A5+5nzpxp6aLzydr31a9fP22vCQAAAABAtDJzFR0AAAAAAECW00VI6sAUb5e8Arq4dsGCBf/t6KQu%0AtepAmGj4XBdrPPjggxHvVyCxcBA+UvAoGwPoutBXXbP8KLCsblbIHIWJH3jggZifp4vMdXHX9OnT%0AbdasWfbnn39GFT5v3ry5cxG5XydoROe5555zLraMRBfbqkulgskKC+gzLyimoWm6L5bwubrKXH31%0A1ZYJNWrUcC6Ki5ZCxAogZxNtH+qcoovyFBjQvuSnn35yAqeJhM910XS6usWkovuMCgX4UWdNdW2M%0AlS5g1MV+oR2mg+jiSX1H+m40vunC9GgC5Qpm6MJJXdSK4kWFiT788EOn2EesFNrSuqZO57qgN57w%0A+WOPPeZcUA0AqaQgscKcod3uku3CCy909v2ZKiKUCUcffXTOdWXUcbZf8YPddtvNBg0alNZlgr+T%0ATjrJOfdSvXr1uJ5fUMRsxowZzu+YH3/80Tknlsrwebz0e/fzzz93Ct8h8QCVioGdeOKJmV4UxGj3%0A3Xe3Tz/9NObfw8mkceLyyy8P/D3z/PPPW7169ZL2uvptrsJwOo/kR6H3aIq+IrvpnFgs9NtZ6x3y%0AQ5UqVQJ/O+i8S9C5x+JI+3YVh4719526gc+dO9c5Z6q/kcYTPlcXdRXVDRqnc7nDfKdOnTK9KAAA%0AAAAAeCo+f4EFAAAAAACIUePGjZ1OvwrZ6qKUbKDlUGDw559/di4EjkRhtqAwkrocZ2snorPOOivw%0AMVzsl3mXXHKJ3XDDDSl/nb333tu5uCiTF8DmExWwGDlypNOFLtW6dOnidKvOJAWSYlnefO12V0AX%0AVw4YMMCeeOIJy/WOn02bNvV9jDpsxnNBo/aNo0ePTvm+X9ug9te5Fh5D8qjzkwIe6iya7ota+/Xr%0Al7bXBFA8w4f9+/e3999/P6XHnOqurJDjU089VazC5/p81bkxlzz55JM2ZsyYiPcrxKKOiirQguxy%0A6KGHOkVvDjnkEMtXxxxzjPMede4BiWnWrJnTVTYbC17C3+mnn27ffPONc84oU3Quu0ePHvbPP//4%0APu6KK66w4447Lumvr/euoo1BLr30UufcPHKXupmr2Gm0x129evVK+TIhvXRcoyKrfj744AN75pln%0A0rZMueK0005zChSl8281Kmymgri1atWyfNOmTRubNGlSSvZrAAAAAAAkS/H5KywAAAAAAEAcdBH0%0AVVdd5XSdVYixfPnyGVkOXcxxyy23OJ2idCF/0EXZ0YSzs/liUIXrg4IKCtD6dU9Detxzzz324IMP%0AOp2CUuGUU05xOnI3aNAgJfMvrtq2besEQKpVq5ay11Cg8p133rEyZcpYJqm78F577RXVYxVYzmct%0AW7a08ePH280335zznZsUolXHHb+xR/uIeDvaaxvR2JOqQi277LKL811ojEPxpuMdddEbPHiwE6RM%0ApQMPPNAmT55s3bp1S+nrACi+dHzRvXt3p7OdCqelKhSu/f/ZZ59tM2fOdP4tbnSOYtddd7VcofMp%0A1157re9jtL7o+AvZSceu6g6uIlY1a9ZM++trm+/cuXPSC+CpoJU6oH744Yd5X4gsHectdX5I47J+%0AgyN3tGvXzj755BOn+3emC7AqWD5r1izfx+y777527733pmwZVCBOBTf9rF+/3glgbtq0KWXLgewp%0AWKmOz/kYeoXZnXfeGXjOWMfdv/76a9qWKVccfvjhNmXKFOf4LJX0d9CBAwc6hc1Sfc4s3fT3Lh1b%0A6zydursDAAAAAJDNCKADAAAAAABEoXbt2k5XtQULFjgB8HSEYXWx/sEHH+x0dPvzzz+dC2KqV68e%0A+LwffvjBvv3228DOHaeeeqplc0fQrl27+j7m33//dQJbyLwrr7zSJkyYYK1bt07qBe7vvvuuvf76%0A61apUqWkzRdFO70oYKtQcjJpfHn44Yed7VNFPLLBRRddFPiYRo0a2VFHHWXpogtY69Spk5bX2n33%0A3Z0uXgqDHXTQQZYvFGwICqGo0EK83d5btWrlfGYXXHBB0gJ0KsigDks//vgjISsU0adPH/vpp5+c%0AQhjlypVL6rybNGlizz77rH355ZfOeAAAyabjSRVMUzjjjTfeSNlYo/BPv379nK6j+p2cyS6tmaJz%0AEfqsc8WWLVusZ8+evt1s27dvbzfddFNalwux0/HwxRdf7GznOi+WjsC2jsfvu+8+++OPP5zj+i5d%0AuiSlUEbBuTaNJVo/ER8V6Tz66KOdz1LnS/XbLFOFOxGbevXqOb87Jk6c6HRd7dSpU6YXyTn/F9Rp%0AWOeLX3vtNee8UyoNGjTI9t57b9/H6FyBgqnIXeecc05gAdyC3+rITxpLdP7a7xyMCk7oWGHr1q1p%0AXbZcoL/f6PhM43KyA9QqPnTWWWc5RUl0HjVVhc0yUVBVfxN46623bO7cuc6xdaoKOwMAAAAAkEzZ%0AcfUfAAAAAABAjlCnJ3XmuvXWW50L9N5880376KOPnMDQtm3bEp5/jRo1nAth1Tkg3nDi6tWr7fbb%0Ab/d9jC7UjybMnknXX399YHBBHZaQHfbff3+bOnWqvfrqq/bYY48520esdCGRAqW68EZdgSN1ztZF%0A6H7dNerXrx/zaxdXujhM3UoGDBhgDz30kHNRXSJ08fmDDz5oLVq0sGyiTpxBnY3OP//8tF7Mps9b%0An9W0adOci/XGjRtn3333na1YsSIp82/cuLEde+yxTleufAqdh9L+Tp/f999/H/Ex6rh5xBFHxBWG%0AU3edIUOG2GWXXWYPPPCAc1H8hg0bYp6PxqVzzz3XGd8ihXV0DOA3tiWzyAciF6IIOoY67LDDUvb6%0AWjeefvpp51hTgXF1IVQwKh7ah2p90oXSJ598Mhe0AkgorKkxRaFC/YbcaaedrGHDhk4H7jZt2jjH%0A76kq0KZiRnoNHcuoUJACctlS4ChTFIrLpQJdc+bMsWOOOca5RaIu9qncT3Xr1s3Zx0cSFDJE+PGx%0AjlVuvPFGe++995wAzejRo51zUck4FtJxu7Z13ZL1217n1g488ECnCJvOtRXH4hXx0O9jhfM05uh8%0AqD5HFTbS730V09J5IHUmRfbRvlKBSm2vKt6i/bT22zqfpqIfyS5EmKjff/89qpCvfis1bdo05cuj%0Az06BSnVbX7duXcTHPfnkk85YpXEFuUfHtfr+1Fk5Em03HTt2TOtyIf3nxu+55x7fghL6O8ddd93l%0AHP8gnApd6285o0aNsuHDh9sHH3wQ17nTgvPZOpetYqA65sg1+k2jYycVTNHfLlXwRfst7Xd17LTf%0AfvulvIgKAAAAAACpUGL79u3bUzJnAAAAAACAYmTNmjX2zTffOAFcVa6fN2+e06FJF+Cq05du6vyl%0AC9h04X61atWcC2t1Ma0uZNKFLnvttZdzIYIu8AdynbYBXYSu7UIFGgq2h02bNjnbgbo9aDvQ+t+8%0AeXPnwmVd9KeLmjNNgWB1X/cLKCjEkI169erldB+LZNiwYc5jvCj4/NRTTzlFBNRdJNbOHepG2a5d%0AO8tGunBYF6/5XZytdTQdXfyCqKOgguizZ892tiNdiP3nn386Fz2rQIBuOq2vi9V0sb8uZisIgumC%0ANoWUtT2pCw2ST5//J598Yl999ZUzVug7Wrp0qbOfV0BD4QxdZKjPX2ObLvDX2LbnnntmetGRozQm%0AqHP5t99+6/y31jmN11oXN2/e7IwDWu80fhUEghSw0q1KlSrFbt+ZLcsBIH7PPfecU5RFY5p+K0TT%0AmTIdnn/+eWcMjkTH2H4hZ6CwVatW2cMPPxzxfq1LkX63ZSMdk6gb8OTJk51/C86JLVu2zDlO3rhx%0Ao1PIQsfJuukYRdu5tnEdu6hQlP5N1m+YmTNnOsui30fNmjXLmiJ1+lw0luTL9w4g+91xxx0J3Z9v%0Ay1GY9k0Kh65cuTLiY+6//36nqCGQDccJuXI+Q+erFNr/+uuvnb8x6O+lixYtcs5t67hQIW2dx9Lf%0AhnTso+M1BbNVmDvbCqQAAAAAAAAXAXQAAAAAAAAAyBOJBNBDL3jTRWI//PCDE3hU8YC1a9c6BTIU%0AGFDQsaDrmUKO2d6548gjj7SxY8dGvF8X773zzjtpXSYAAAAAAAAA6TdixAg766yzIt6vc50LFy60%0AWrVqpXW5AAAAAAAAgGxTOtMLAAAAAAAAAADILuo+ki8dHNVB/NNPP/V9TJ8+fdK2PAAAAAAAAAAy%0AZ8iQIb73q1gl4XMAAAAAAADArGSmFwAAAAAAAAAAgFR59tlnbfv27RHvb9iwoXXu3DmtywQAAAAA%0AAAAg/ebMmWPjx4/3fUzfvn3TtjwAAAAAAABANiOADgAAAAAAAADIS1u2bLFhw4b5PuaCCy6wkiU5%0AVQ4AAAAAAAAU9+7nzZo1s44dO6ZteQAAAAAAAIBsxlV1AAAAAAAAAIC89M4779iiRYsi3l+6dGk7%0A//zz07pMAAAAAAAAANJv48aN9txzz/k+pk+fPlaiRIm0LRMAAAAAAACQzQigAwAAAAAAAADy0gMP%0APOB7//HHH29169ZN2/IAAAAAAAAAyIxhw4bZ8uXLI95ftmxZ69WrV1qXCQAAAAAAAMhmBNABAAAA%0AAAAAAHnn448/tm+++cb3MZdccknalgcAAAAAAABAZmzevNnuu+8+38f06NHDatWqlbZlAgAAAAAA%0AALIdAXQAAAAAAAAAQF7ZunWrXX/99b6Pad26tR1++OFpWyYAAAAAAAAAmfHYY4/Z/PnzfR9zxRVX%0ApG15AAAAAAAAgFxAAB0AAAAAAAAAkFcGDhxo06ZN831MUEAdAAAAAAAAQO779ddf7bbbbvN9zJFH%0AHmn77LNP2pYJAAAAAAAAyAUE0AEAAAAAAAAAeeOll16yW265xfcxu+22m/Xo0SNtywQAAAAAAAAg%0A/ebNm2fHH3+8rV+/3vdxt956a9qWCQAAAAAAAMgVBNABAAAAAAAAADlt06ZN9vnnn9uJJ55oPXv2%0AtK1bt/o+/q677rJSpUqlbfkAAAAAAAAApLfr+R133GGtW7e2n3/+2fexxx13nB188MFpWzYAAAAA%0AAAAgV5TO9AIAAAAAAAAAABDk+++/t759+xaZtm3bNlu9erUtXLjQ/v3336jmo4tJu3fvnqKlBAAA%0AAAAAAJAOXbt2tUWLFhWZpk7nf/31l61cuTKqeZQtW9YGDhyYoiUEAAAAAAAAchsBdAAAAAAAAABA%0A1lu7dq0TQk9E+fLl7emnn07aMgEAAAAAAADIjBkzZtj8+fMTmscNN9xgLVq0SNoyAQAAAAAAAPmk%0AZKYXAAAAAAAAAACAdBg0aJC1bNky04sBAAAAAAAAIMM6dOhgt956a6YXAwAAAAAAAMhaBNABAAAA%0AAAAAAHnvkksusX79+mV6MQAAAAAAAABkWLNmzeydd96x0qVLZ3pRAAAAAAAAgKxFAB0AAAAAAAAA%0AkLfKlCljAwYMsMceeyzTiwIAAAAAAAAgww4//HD78ssvrXbt2pleFAAAAAAAACCrEUAHAAAAAAAA%0AAOSdkiVL2nHHHWffffed3XzzzZleHAAAAAAAAAAZtOuuu9ozzzxjY8eOtTp16mR6cQAAAAAAAICs%0AVzrTCwAAAAAAAAAAQCLKli1rVatWtR133NFat25tHTp0sG7dulmjRo0yvWgAAAAAAAAA0qhEiRJW%0ApUoVq169ujVp0sTatWtnnTp1so4dOzr3AQAAAAAAAIhOie3bt2+P8rEAAAAAAAAAAAAAAAAAAAAA%0AAAAAAAAAgDxWMtMLAAAAAAAAAAAAAAAAAAAAAAAAAAAAAADIDgTQAQAAAAAAAAAAAAAAAAAAAAAA%0AAAAAAAAOAugAAAAAAAAAAAAAAAAAAAAAAAAAAAAAAAcBdAAAAAAAAAAAAAAAAAAAAAAAAAAAAACA%0AgwA6AAAAAAAAAAAAAAAAAAAAAAAAAAAAAMBBAB0AAAAAAAAAAAAAAAAAAAAAAAAAAAAA4CCADgAA%0AAAAAAAAAAAAAAAAAAAAAAAAAAABwEEAHAAAAAAAAAAAAAAAAAAAAAAAAAAAAADgIoAMAAAAAAAAA%0AAAAAAAAAAAAAAAAAAAAAHATQAQAAAAAAAAAAAAAAAAAAAAAAAAAAAACO0u4/AAAg1yxatMg++OCD%0AItOaNGlilSpVytgyAQAAAAAAAAAAAAAAAAAAAACAzFq/fr3NnTu3yLQuXbpYvXr1MrZMAIDcQgAd%0AAIAcpfB53759M70YAAAAAAAAAAAAAAAAAAAAAAAgyw0ePNj69OmT6cUAAOSIkpleAAAAAAAAAAAA%0AAAAAAAAAAAAAAAAAAABAdiCADgAAAAAAAAAAAAAAAAAAAAAAAAAAAABwEEAHAAAAAAAAAAAAAAAA%0AAAAAAAAAAAAAADhKu/8AAIBc06RJk7BpgwcPtlatWqV9WdasWWPTpk0rMm3vvfe2KlWqpH1ZAABF%0AMUYDQHZifAaA7MUYDQDZZcOGDfbTTz/Zpk2bbMmSJUXuq1OnjpUrV85atGhhFSpUyNgyAkBxxzE0%0AAGQvxmgAyE6MzwCQvRijkU9mzpxpffv2DcwgAAAQCQF0AAByVKVKlcKmKXzeoUOHtC/LihUrbOPG%0AjUWmtW3b1mrUqJH2ZQEAFMUYDQDZifEZALIXYzQAZJf169dbyZIlnSB6xYoVi9zXsGFDJ3iucdrr%0AnDkAID04hgaA7MUYDQDZifEZALIXYzTyHX9PAQDEomRMjwYAAAAAAAAAAAAAAAAAAAAAAAAAAAAA%0A5C0C6AAAAAAAAAAAAAAAAAAAAAAAAAAAAAAAR2n3HwAAAAAAAAAAAAAAAAAAAAAAAAAAAPgqUSJ8%0A2vbtmVgSAEgZOqADAAAAAAAAAAAAAAAAAAAAAAAAAAAAABwE0AEAAAAAAAAAAAAAAAAAAAAAAAAA%0AAAAAjtLuPwAAAAAAAAAAAAAAAAAAAAAAAADiMnOm2Z9/Fp3WqpVZ/fqZWiIAAAAgbgTQAQAAAAAA%0AAAAAAAAAAAAAAAAAgEQ88IDZCy8UnTZsmFmvXplaIgAAACBuJeN/KgAAAAAAAAAAAAAAAAAAAAAA%0AAAAAAAAgnxBABwAAAAAAAAAAAAAAAAAAAAAAAAAAAAA4CKADAAAAAAAAAAAAAAAAAAAAAAAAAAAA%0AABwE0AEAAAAAAAAAAAAAAAAAAAAAAAAAAAAADgLoAAAAAAAAAAAAAAAAAAAAAAAAAAAAAAAHAXQA%0AAAAAAAAAAAAAAAAAAAAAAAAAAAAAgKO0+w8AAAAAAAAAAAAAAAAAAAAAAEAOW7bMbOpUs7lzzVat%0AMtu82axyZbM99zQ74ojo57NxozufOXPMli51/79cObMddzRr1sxsn33MdtjBUm7dOrPvvzf77Tez%0A5cvNNm0yK1/ebKedzHbd1axNG/f/0+mff8wmTzb75RezlSvNtm1zP5dWrcz23desbNnY5rd4sdmU%0AKWa//262Zo37udapY9a2rVnjxql6F0ilefPc7eePP9x1WOtEvXpme+9ttsceqX/97dvNfv7Z7Kef%0AzBYu/N8yaLupXdtdT2vWtLymbUnb1a+/utupxo5KlcyaNDE74YTYt3l9nxqH/v7bbMMGs2rV3M+y%0AQQN3Wy2donja2rVmM2a470PvSbdSpcwqVnTH9p13NmvUyB0rND3Z/v3XbNo09/WXLHHfu8YovXet%0A0/vvn/4xOFn7uWySyXWswKxZZtOnmy1a5H7v+p4bNnTHLa1jAFBMEUAHAAAAAAAAAAAAAAAAAAAA%0AAADZqUQJ74BpAYXvhg83GzLEDUYrEB3q0EODg3l63ttvmz33nNmnn7oBtEgUdDzoILNevczOPNOs%0ATBlLGr3uSy+ZvfCC2ddfm23dGvmxCtV26mR2/vlmJ57o/VlFQ+9Dr1fYsGHu9AL6bO+/3+yDD9xA%0AvhcF0bUsN91kVrWq/2f96qtmjz9uNmlS0e+zsNat3Xn16GFZadw4s44d/R9z7rnuLYjWUc1PFBiu%0AX98NYYa+nh6XKIUsFaoMXacVHFfYM57tUOvEs8+aPfWU2Q8/RH7tXXYx69PH7PLLk1/EQdvL0KFm%0AI0earVgR+XElS7rB4e7dzS6+2KxCBcsJCsHOn190mgo3FIRj9X289Zb7HXzxhdmWLeHzUKA2mgC6%0Avk+NQyNGmH31lfe8CmhbP/JI93vVv4nSd6cxXa+tAhyRxofCFK7fbz+zQw4xO/lks732iv/1Nea+%0A+abZiy+6+4JI451o3Tn8cLNzzjE75ZTs2M+NGWN2zDHOpA6ajXL8ZlZHOW9LgsGDzS68sOg0FQBQ%0AeDyWfVAm17ECKmjwyCPu57pgQeTHqXCGxgrt31SMBgCKkZKZXgAAAAAAAAAAAAAAAAAAAAAAAICY%0AKZyooOEFF5h98413KC8aEya481GAcPRo//B5QUBx/Hg3WLzbbu5zkkHhbnU2V8hNAVK/8LloOT/8%0A0A1cKlCszyDZFHy85BKzdu3cUKZfGFNd2hVSb9nS7LvvvB+jTsLt27vB/YkT/cOl6nx82mlmxx3n%0AdsgtLqpXd993qGeeSc78FSANpc84Uvg8iDpta/3TeuIXPhd1Rb/lFne7+fhjSwq9pkLAKgrx/PP+%0A4XPROKHCB9dc4y6HArC5Tt2wDzjAHcM++8w/zOtH26OKTyjU3ru3W/QgaF6rV7tjw1FHmR17rNkv%0Av1jcVMRA38mVV7pjSDThc1m/3h2T77zTXRfvvTe+13//fbPmzd3tb9Qo//FOVCRCjzv1VLMOHcy+%0A/dYyvp9TQLtu3SKTKpvZSclantBiJXL22dGHzzO9jhXQvlPr2m23+YfPC8aYfv3M2rQxmzYt8dcG%0AgBxCAB0AAAAAAAAAAAAAAAAAAAAAAOQWhb4PPtjsp58Sm4+6n6pr7qxZ8T1fXaMViLv55viXQYG8%0A664zO/54N6AbD4W1FcB98klLGoUvjz7a7Iknog+CyqJFbmdwddouTJ171Xla/8YaFOzSxWzTJis2%0ALroofJq6WweFq4MoyO8VuFZn4Xgo9KvOy7EGQhcvdrs0JxqqV+fiffc1+/zz+J6/cKHZWWeZXXtt%0AbOt4NlFAuW1bN1SfaDfoE080O+88s7/+in9cVoGJL7+M/blXXeWGrFXIIlFBwXGvYh7q6t21q9vJ%0AOx76/LUv0Xaayf1cqVLuOh3inGQsz+zZbuGQwhQ8VwA9F9axAo895u5TYl0GfQ/6PjTuAUAxUTrT%0ACwAAAAAAAAAAAAAAAAAAAAAAABA1dSDt3t3tPlvYDjuYNWxoVquWG3T780//gNnAgW7wO5JKldz5%0A7bSTG/ydP9/txOrl7rvdLrwPPxz7+1HnaL/geNWq7nLsuKPZ0qVu6F2vFUpdZNWlVWHKK66whCnE%0AqG7KhVWsaNakifsZr1vndjRfuTL8ubpPQcMffzQrX94NLqozb+jnV7u223m7ShWzZcvcgJ9XN1wF%0AjPUZ9+9vxYICxQpWK1xcQAF8dR9Wd+h4vfqqu20Utssubhg8Vgrq6jvWdx26Haq7cc2a7neq9TX0%0AMaJOzgr96rv36vgeZMAAs1tvjXx/2bJmTZu6241CshoLtL56dZAeNMhdj++/33KKAvQnnxxemEDb%0AnL4DjV0aJzUWKvQfid67ukur63gk+hx33tmsRg2ztWvdYhle4+uqVe681E28U6fo3sfjj5s99FDk%0A+7VOadzRWFiunPv6Wo+1boXuB2Kl7eqkk9xCF5FoHdUYrHW64PP06pqteakbujp8RxvKTsV+rlcv%0Ad/9WSEcza5DYEpkNHx4+TYFsfTdBMr2OFX4Pl10W+f7Klf83fv39d/j4VbBvi7WQCgDkKALoAAAA%0AAAAAAAAAAAAAAAAAAAAgdygYrU7OBU44wezyy90O4GXKFH3szJneQbEvvjC74Qbv+e+3n9mNN7qd%0AzRXkLKBg9KefusE+/evVTb1DB7MePaJ/Ly+9FDl8rsD21VebHXGEWenSRbv7Kix5111mU6aEP++a%0Aa9xO4wccYAl1lp4w4X//366dG/bVshT+TLZudT8LLWdoF/nffzd74AF3eRTYKwif67307et23W7d%0AOjykqK7Y//lP0e9Y7r3XDVY2bmxZYZ99inYDvvPO8BDrLbeYHXdc8LwUcPXqgq6O0KHfSyIBdK+O%0A43qNkiVjn9f55xctPqB17qab3DC7wt8FVBBBXYu1voZui+o63ru3u64qCB+tN97wDp8raK7PW0Ud%0AFIxVwYTCFIjXc7V+LVlS9L5nn7Wybdq4BRFyhQL8KkpRQB24VVTj8MPNKlQo+ti5c81GjQqfh76D%0Anj29g8EKfF98sdnpp5vtuaf7+RY2fbrZE0+YPfecOxYUHqPOPNMdfxWC96Pv5OabvQuAqKDGGWeY%0A7bWX93NVTEBFBdR9XGHkjz5yg8ux0PbkFT7XOKdO3eeea6b1Qp3FC5szx1lnnHG/cMf1gsIK2h52%0A390ysp9r2dLdjxX6TrX0PeNfGnc9efHF8OnnRNFbPdPrWOGiGRpXvairusavo48u+vl6jV8a97Ru%0AAEAxEMcRIgAAAAAAAAAAAAAAAAAAAAAAQIb88IP7rwKWI0eavfuuWceO4aE8adUqPCimILS603p1%0AQlZgWGFGdcQtHLQuCE537mw2dqwbOgwNyomCh+pKHA11VFdQNpTCwE89Zfbxx+7rFQ6fi5ZLy/fN%0AN94d3BXSU3gx1iBmYYXD5+o8rs9Ewd7Qz0ShTHWiVRBbIXWvzsa33+52Qpe6dd0Qn6aHhs+lenWz%0A6693A6HqdFyYgoBDh1rWUGhcocWCmzoSh1IH7sKPiXRTYDSUApkKZxamDvFffhnf8s6Y4a4zod+f%0AguTxGD/+f/+tgg1aZxSSLRw+F/2/pmsd8Sr6oI7CkUKhXhSkDg3mS+3a7rapILK2m9DwuairsV5r%0A9mx3vQ1R6YYbrELhQHeujIX6HgcPdr8Tbaeh4XNRl+pLLw2friIRXsF0BXEV2NX2r3HUa7xTMFxF%0ADVTQQ92rC9Pn6PU9hXrzTbeTd2Halr791uy++yKHzwvGyt12c8dzFRZYtMjs0UfdDtbR0GtrrA3V%0Atq27rSn4rCB3aPhcdt3VLYoxdWr466lruYLzhQPT6d7PqVhHiCii4pF9/rnbkbwwbWOnnBL83Eyv%0AYwVU9CS0sImomMXXX5sdf3z451t4/NI4V0DLAwDFAAF0AAAAAAAAAAAAAAAAAAAAAACQWxQ8/OAD%0ANzAWqwcfdMPfoRSOVRdrr7BhqMsuM3v44fDpq1aZ3XZbdMuhxxV0BS9MHdEVZA+iYLoCml4dsdV9%0A/KGHLGH33FM0dBfJDjuYvfBCeHhPXaa1jAWBbYX29t47eH6HHup2Tg81fLgVGwp3enUX9upiHg2v%0A53XpYlavniVE24ICpEHbje7X+uQVglbBgTFjonu9vn3DA8vqgKyAqDp/R6NyZXf8UMfwQkqsW2fN%0AFPTNNerErXBtrDROqOtzqFNPdb+T0MBvJOpg/+mn4QUqVAzg++/9n6uu5aE0ZngVZYhmHNL65RG+%0ADqMCHV6fmTqMq8hDtCF2dTnX41XcoDAF0995xzK2nzv9dNsWMh4310c0a1Z8y6LxPZQKoWhbyvZ1%0ATN57z+yzz8Knaz/zn/+4n3XQ+KVxTl3oAaAYIYAOAAAAAAAAAAAAAAAAAAAAAAByi0Jg0YZNQ7to%0Aq1NwqH32MbvrrtiDt8ccEz79lVfMli/3f+7ff5u99lr4dHVaVcA2Fvff73aPDfX002abN1vcFM5V%0AN/JoNW9uduyxke9XZ+JmzWL7jkNDzeour0BjceHVGVxdm1eujG0+6sg8YkT49HhCy4Wp+/SgQbE9%0AR49X92iv9TXIlClul3Ovz6Rx49iWQ+Hcl182q1SpyORdPvvMSq9fbznjxBO9CxVEQ0UqQseIPfZw%0Aw8Ze3aj9qFO1CgyE8irUUdiCBd6FEVJtyJDw7UiFDFSAoFy52ObVoIE7v1CPPJKZ/ZzUqGErDzww%0AbHKt0aNjn5e2h7feCp8eTdA/G9axSOOLihx4zc/PwIHuvg4AigkC6AAAAAAAAAAAAAAAAAAAAAAA%0AIHcoHHjzzfE9VyG6v/7yDrAFdUD1ooBh6PM2bjQbOtT/ebp/06ai0xS2jqdruTqhewXwFi82e/tt%0Ai9utt8YeEOza1Xu6wsE9e8Y2r1q1zDp08A4hFxfqrtyxY/j6FWsneBU7WLWq6LRddjE7+ujElk/F%0AD0K73gcpW9btcB1q1CizRYuCw5+hevQwO/hgi0v9+mbnnVdkUumNG63+119bzlD35nisWGH23HPe%0ABQJCu0xH68IL3RB3Ya+/7gaYIwntZi9VqlhKbdniPWb27x99R+5Q3bqZtW5ddNpXX5nNmZP+/dz/%0A+9ujIEhNFXAI3fdEs98M/Q533jl8bMrWdWz+fLOPP/YeT7T/jIXGO69xCADyFAF0AAAAAAAAAAAA%0AAAAAAAAAAACQO9QlPN6Q4EcfeYd84w2wqpPzEUdE9zpB9x95ZOxdnAuoS666Uce6HJEoXNipU+zP%0ACw1gFlD4PJ6Av9f8Zs+2YsWrC7pXt2U/zzwTPq137/i+kwK1a8ffqfr448NDpAoFjxkT+TkKzb7z%0ATvj0yy6zhHgURtjxxx8Tm2e67L+/2Z57xvfc998PD+1qPEukKIFCxd27F532779m33wT+TnVqoVP%0A+/ZbSykVGAjtvF65cnQdvf2cdVb4tC+/TP9+7v+tbN/eQsutlF671v3uY6Fu5aHOPjt4/MiWdUz7%0AwW3bwotPxLscCvbXqRPfcwEgxxBABwAAAAAAAAAAAAAAAAAAAAAAuSOo66qfiRPDp512WkKLY2ee%0AGT5t8mSzrVu9H6+gre5P9nKccUZ07zca8QbyGzb0nn7QQfHNr1Gj8GmrV1uxos7KoWHHH35wQ7TR%0AmDUrfD1Q19+Qzt8xO+kks1Kl4nuuXl/PjyV4rPtCOzfXrWvWoYMlpE0bs0qVikyq/vPPlvdj4Rdf%0AhE87+WRLmNfYMWFC5MfvsUf4tMsvN1u50lLG670fd1z8Xbnjfe+p+m4LlC5tI6INlEfyxx9mn38e%0APv2cc3JnHfMKp2v8ibcAh8a9ZLwPAMgBBNABAAAAAAAAAAAAAAAAAAAAAEDu2Hff+J63YoV39+x2%0A7RJbnvbtw6etW2c2c6b34zX9n3/Ssxy//BJfkLNFi/iWQV2EUz2/4hZAL1PG7IILwqcPHhzd870e%0Ap87l9eoltlxt2yb/+X4BdK8wq8aCEiUSWw6F4Rs0KDJphyVLrFRo2D2fxsJIn+d++1nCvIpGzJgR%0A+fEKfoeaOtXt7P7442arVlnSZct7T9V3W8jzXhPHjDFbujS6Gbz4otn27UWnHXCA28k8Vz5nr3El%0AFeMXAOSh0pleAAAAAAAAAAAAAAAAAAAAAAAAgKiFhEVj6uQaqQNyIhTEUwfl9evDX2/vvcMfP39+%0A+LSKFc122y2x5fB6HwoOLlhgVr16bPOqUSO+ZYjUQTiZ89u40YqdPn3M7rnHbOvW/017802zRx7x%0A/243bDB76aXw6X37Jr5Me+2V/OfPnevfyT2UtrtJkywpIf/QSWvX2tZy5Swvx0KF63/9NXy6CmMk%0A+nl6jbMq/hHJiSe6BSp++qno9EWLzC691Oyqq8wOO8ysUye38/U++5gl+r14rUvathJ975s3x/be%0AU/HdhlAZlKnaPRSeuGWL2YgRZldeGTyD4cPj636eTevYvHnpGb8AIA8RQAcAAAAAAAAAAAAAAAAA%0AAAAAALmjatX4nufVCbxkSbOddkpseTSPOnXMfvst+PUiTa9d251PIvQ+1M1Z4cJolsOPAvHJlMz5%0AhXbjLQ523tntFD1yZNFwuboTX3ZZ5Oe9/np4B2l1Dz7qqMSXSet8sp+/Zo3Ztm3e28Ly5eHTXnvN%0AvaVA2XXrbGPNmpaXY6HXZylnn20p4RcOLlXKXU/VVXvtWu9Q9yefuDcpW9btDt6xo9nhh5sdeqg7%0A7iW6PNdfH9s8EnmtVH63Ebqgh5UneeGF4AD6xIlms2eHFwXp0SN31jHtD9etC5+e6H4/0ecDQI5I%0A8NcJAAAAAAAAAAAAAACpUaZMGWvUqJHVr1/fdthhhyI3TdN9egwAAAAAAACKmXjDzF5B7MqVzUqU%0ASHiRPMOCsQTQq1RJfBkizSeeADqyz0UXhU8bMsT/Oc88Ez7tggsSL3aQjHXW6/kqLrB6dXKDvHEq%0AvX695e1YmObPMuJ3WmDPPd2w8+67B8/r33/dx959t9sVvW5ds0suMZszJ7plURhZ88iW956Goh0v%0A62MLnTh9unvzo5B6qG7dogvHZ8s6FlqAI1njVxILBABANiOADgAAAAAAAAAAAADISmXLlnVC5g0a%0ANLDKlSsXuWma7tNjAAAAAAAAgKioY3SoChWSM2+v+UQKsGbLciC3dO5s1qRJ0WmzZplNmOD9+B9+%0ACL9PnaLPOy85y5PoOhvp+f/8E1uQNEVKqBN7vkrzZ2lbtwY/Zo89zGbMMHvySbPmzaOf97JlZk88%0AYdaihVmfPt7drjP53rNgPVpmZh9GGzAvsGmT2WuvhU/v1Su31jG9Dy+J/m2pXLnEng8AOYIAOgAA%0AAAAAAAAAAAAAAAAAAAAAyH9eHU/Xrk3OvL3mE6lDarYsB3JLiRJmF14YXZfzSNOPP97tGJ0MQUHf%0AIJHW+Ujrq8LzSI5s/SzLlDG76CKzn382mzTJ7LbbzA4+OLqwrwLIQ4aY7bef2eLFuffeU8wzav7y%0Ay2Zbtng/YeTI8BB5vXpu1/loZMvnHGk8SXSfu2ZNYs8HgBxBAB0AAAAAAAAAAAAAAAAAAAAAAOS/%0A6tW9u4NH0503yOrV4dNq1Ih+OZIRZtu+3TtUF2k5kHvOPTc8jPv66+Hr38aNZi++GP78vn2TtyyJ%0ArrNez1dodYcdoi/ccN117nqfpNuK5cvtvXffdW7LW7WyvOX1WcqPPyb18/zvbd682JexXTuz/v3N%0AvvjCXb+//NLsrrvMOnc2q1Ah8vN++cWsa9fI43qk9/7hh6l577plgQ/M7O/QiX/9ZfbRR95P8OqO%0A3rOnWalSubWOaTzxCsN77bNjkejzASBHEEAHAAAAAAAAAAAAAAAAAAAAAAD5zyv4Lb//nth8N20y%0A+/PP6F/Pa7o69io0nIi5c73DjpGWA7mnZk2zU04pOm3DhvCw+RtvmK1cWXRao0ZmRx2VvGVJdLvx%0Aer7furrzzuHTli9PbBmKK6/PMps/TxVdOOggs5tuMhszxl3Ot992w+hevvvObPhw7/sqVvQuypGt%0A7z1J1Of8lWiD5pGC6eeck5vr2I47hk+bMyexec6endjzASBHEEAHAAAAAAAAAAAAAAAAAAAAAAD5%0Ar1kzs7Jlw6dPnZrYfGfONNuieF+Ili29H+81Xc/XfBLh9T4U3GzaNLH5IrtcdFH4tCFDiv7/M8+E%0AP6Z3b7MSJZK3HNOmJfb86dPDp+2xR+THe2038+cntgzFVeXKZg0a5O7nqQ7oJ57ohtHff98NlYcK%0ALcpQWDFdl573mjhyZHixihEjwvdp++9v1qJFbq5je+2V/PEr0ecDQI4ggA4AAAAAAAAAAAAAAAAA%0AAAAAAPKfwtht2oRPHz8+sfl+/nn4tLp1zRo29H5848ZmtWunZzn22cc7dI/kS2a4288BB5i1bl10%0A2owZZpMmuf/9009mX31V9P7Spc3OOy+5y/Hll8l/vkKukXToED5twgSzf/9NbDmKK6/P02sMyXZd%0Aupj95z/e68b27fn93mOkEiX/NGlSdOKmTWavvRbcFT2W7ufZ9jm3axc+bezYxOb56aeJPR8AcgQB%0AdAAAAAAAAAAAAAAAAAAAAAAAUDwovBtK4bvNm+Ofp1enXa/gXdByvPRS/MugEG5oiDCa5UByCxyE%0ASmS9irUL+uDBRf8trGtXszp1krsMH3xgtmZNfM9dvdps1KjogqIFOnYM73T9zz9uF2zEF9wO9eGH%0AbiA515x2Wvg0vY/Qzt5+711FG5YutXy39NhjwycWDpyrs7cKWoSObV6fca6sY177WwXI//orvvkt%0AWkQAHUCxQQAdAAAAAAAAAAAAAAAAAAAAAAAUD927h09btiz+8Pcnn5jNnBk+/ZRTYl+O6dPj7w6r%0AAOHy5bEvB5KncuXwaevXp+a1zjor/PVef90NVHoVROjbN/nLsHGj2dCh8T13yBD3+YVVrWp29NGR%0An1Ohgvd249X9GsG6dTPbYYei0xYvNnvmGcs5NWt6T9+61Xv6QQeZNW5cdJpC0ffdZ/luWefOZqVK%0AFZ04aZLZ7NmRu58ff7xZjRq5u4516mRWt274ujFoUHzzGzjQbNu2pCwaAGQ7AugAAAAAAAAAAAAA%0AAAAAAAAAAKB4UCfUffYJn37jjW5X5li7jl96afj0evXMTj7Z/7kKhnt1pL7sMrMtW2JbDgXPtfyh%0A2rY1a98+tnkhftWrh0+bNy81r6VQp0Lood3ATz3VbMWKotMVtD3yyNQsh8LfsXaN1uPvvDN8ut5P%0AaIfzUFdeaVaiRNFp339vdvfdsS0DzKpUMevdO3z6bbeZ/fST5ZTffgufVrZs5GB6yZJmV1wRPv3x%0Ax83Gj7d8tnnHHc0UQg81fLi773n55fD7zjknt9ex0qXNzj03fPojj5j98ENs81J3eK0nAFBMEEAH%0AAAAAAAAAAAAAAAAAAAAAAADFh0KsodQ5+qST3C640VD3UwVmf/kl/L5LLjErU8b/+bq/X7/w6bNm%0AuUG57dujWw6FjtVl1qv7udf7ROq0bBk+beLE1L3exReHT/vii/BpCoCGhraTRUUbtN1s2BD9+nri%0AiWZr1hSdro7MXu8n1N57m/XqFT79llvMnnwyyoX2X75Go0db6VR1rs82+twUSC5s1SqzY49NTkB4%0Azhw32BzJ2rXu9/7rr4m9zsMPh0/bd1//9f6ii8yaNw8vKqL18+uvLWGLFpk99ZRlJa9t6MUXzT78%0AMLygRO3aZkcfnbvrWOHvu1KlotM2bzY77jizP/+M7rX++MN9fKxFYgAghxFABwAAAAAAAAAAAAAA%0AAAAAAAAAxceZZ5oddVT49M8+MzvmGLP58/2fr4CeQrdvvOEdkL366uiW49przVq1Cp/+0ktmPXqY%0ALVvm//y5c9338dVX4fcp3Hf66dEtB5Jjn33Cp337rdmYMal5vT33NDvooOBCB+edl5rXLwj3Kqyr%0AgGrQdqNu8HrchAnh9111lXeA38tDD5k1bFh0mgo2qKBD9+6xh5n1XH1P115r1Vq1sr0GD7ZSCiIX%0ABzVqmA0d6v1d7befG+xW0YBYrFtn9uabZscf7wa8vTpqF9i61Q1p63EKfr/9dvTFDAoCxLfeajZk%0AiPc4H7RtKHQdWixk5UqzQw9156v/joUKmCjErddu1MjtsJ2NunY1q149PFzt1RVe70UdxHN1HSvQ%0AoIHZ3XeHT9e41b598Dg9apRZhw5mCxe6/1+xYmzLDAA5KoE9AAAAAAAAAAAAAAAAAAAAAAAAQI5R%0AcPb5593wd2jn8M8/d4O96m5+yiluuK1WLbMVK8x++80NSOq5+v9Q5cubjRhhVrZsdMtRrpz7+LZt%0AwzuvK9yuZTnnHDfs3qSJG+T7+2+zn39271d40iu4p+V97rlYPhEkwy67mO2/vxtmLkwhSa1LRxzh%0ABqfVhTe0M3OVKtEHsEO7+noVICgcNFUH41RQ4Pvxx//XeV3bzdlnu+91t93MatZ0iyjMnu2ur+pS%0ArOBoqKZNzfr3j/51q1Y1++ADs4MPdjspF/bWW+42qqC7ijMoMLrzzm7YViFadWzXTeHXmTPNpk83%0A+/hjt1t1ce3y2a2b2Z13uoHrwjS2XHml2X/+Y3baae7n3aaN+71Wq+aOWepkr7FQnaxnzDCbPNkd%0At0LHsyDbtpm9+6570/Zx5JHuuKiiDs2aud+fvncFzhUK1zql19E6pe8yVIsWZuefH/y6eo1nn3XH%0AWRUiKByMHzDA7MEH3fVZgXQ9dqed3Peu+7Ueaf3Tsui9f/+92dix3ut4ttG+R99paIf233+Prlt6%0ALq5jcskl7lgUOmYqVK7iMwrEq4iFxi91bdf49csvbth9ypSiz1GY3SuwDwB5hgA6AAAAAAAAAAAA%0AACArbdu2zTZs2GD//POPbdaFZYVoWrly5axChQpWsmSxvCwQAAAAAAAAiahb1+y999ygamhgUP//%0A9NPuLVrqovvKK7GHiBWCVwhd4bstW4rep/DbAw+4t2hVrmw2cmTqQsfwd/nl4Z2X9b1q3dAtEgVc%0Ax42L/fUUllQIUoUJvPTtaylz331u9/OpU/+33Tz5pHuLlkKm2g4rVIjttRV2/+wzs2OPNVuypOh9%0AChKPHu3eEJ1bbjHTefabbw6/T4FvBZVDw8qpsn79/8Lo8dA6pTFVBUGi0bOnu85ccIEbcA8NSL/w%0AgnvLNwrdB32nCoNrH5Uv65heXwUqDjzQbM6c8Pu/+869BenRw+yyywigAygW+Cs8AAAAAAAAAAAA%0AACArKXw+efJkmzlzpi1btqzITdN0nx4DAAAAAAAAxEUhtPHj3a7UiVC31jFj3C6v8Tj5ZLMPP3Q7%0AriaicWOzL780a98+sfkgfmec4RYTSJeyZc3OO8/7viZNzDp1St1rV6xoNmpU/AHVOnXcEPkee8T3%0AfIVj1XVanc6TaHuJEra9OBY9vekmt7N8sotXqDhHuuyyizsGat2Ixdlnm33xhdttPVffe6zatTPb%0AfXf/xySj+3m2rWO1arkd0OPdT55+utnw4WYlSsT3fADIMcXwiAgAAAAAAAAAAAAAAAAAAAAAAMDM%0A9tnHbOZMsyuvjL0Lc+nSbvj3xx/NDj88seU48kizH35wA3+ab6xB4GuuMZsxw2yvvRJbDiTupZfM%0A7rzTrFKl9Lyeupx7hSF79059SLJuXTfMef75sb3WSSeZTZsWe1A4VL16Zh995HY11raciN13t39u%0Ausk+eeYZ+7dqVSuWjjvObPZst0t1jRqJBYKPOcbs1VfN3ngj8uN22MHs3nvNDjrIrFSp+F9P25qW%0A+aefzPbcM755KJA8a5bZoEFm9evHvywqXnDIIWZDh5p9/bVlfRd0v+9QBTVyfR3zstNObqGCu+82%0Aq1Il+oIZzz1n9vLLbuEPACgmYvxVAgAAAAAAAAAAAAAAAAAAAAAAkCbbt6f+NSpXNnvwQbMbb3TD%0AZerQ+s03ZmvXhj9WIfX99jM79lizM88023nn5C2HusIOG2bWv7/ZiBFuV3R1eN6wwXuZFZjs0sUN%0ACaoLe7yef969ZeN3pkB+srvwppqCtLfcYnbFFWZvvumGUKdPN1u40GzdOrP16822bUve661eHf6Z%0AK5x57rmWFgpwKmx79dVmzzzjdkX/9dfwZVJYXIFRBebbtk3uMpx4onv77js3jK5u1gq467OOFHxu%0A3tztvn7ooWZHHGHWsKFtXLHCNiiYmo3mzUvf9zlggBsQ1nep8XDSJLM5cyKvt/pu1U1bRQBUjEMB%0A7GgKMKjYxvXXu7cVK9xiBhMnmn37rRtS/vNP7/FEIe+mTd0CBscf7373ySj4UK6cux5ffrnZxx+b%0AjRxpNmGCG2zfsiVyR229dxX/0Hs/7DCz6tWzbz/nRWPrxo3e92nflsh+JVvWMb91T/v8fv3cEPuY%0AMe44vXix2b//umPELru465j29926uetHNnxvAJBGBNABAAAAAAAAAAAAAAAAAAAAAAAUJFTwUDdZ%0AssRs6VKzTZvcjqcK4ykEl+qu0gq9KRinmwJuCmEuX+6G4hSAU1BdN2Q3BRjTEaBX6DvUCSekfx1p%0A0cLsoYfcm4LfCxa4gXttO9puUhVmLUzFIXQroO3377/dIg4KnKpwg7qbp2NZcp2KbXTv7t5k82Z3%0ALFLBA41FFSu6n+eOOyYn/K1u2F27urcCGnv/+sstBvLPP+5rKrys70/LlypaVxQ61k22bjVbtMhs%0A5Up3mcqXd5dDQfNoO2hnI3X1vuOO4rOOedH316ePewMAhCGADgAAAAAAAAAAAAAAAAAAAAAA4BXO%0A0y2TFHZv0MC9AaEU9B4xIny6uoxnksKi6lacaTvt5N6QuDJlzBo1Su9rquCGCnJkWqlSbkdw3ZBf%0A6xgAwFdJ/7sBAAAAAAAAAAAAAAAAAAAAAAAAZJ2XXzZbs6botF13NTviiEwtEQAAAPIEAXQAAAAA%0AAAAAAAAAAAAAAAAAAAAgl2zbZvbAA+HTL77YrESJTCwRAAAA8ggBdAAAAAAAAAAAAAAAAAAAAAAA%0AACCXDBtm9ssvRaftsIPZuedmaokAAACQRwigAwAAAAAAAAAAAAAAAAAAAAAAALlixgyza64Jn37Z%0AZWZVq2ZiiQAAAJBnSmd6AQAAAAAAAAAAAAAAAAAAAAAAAACEWLjQvcnmzWbz55t98YXb/XzLlqKP%0ArVbNO5QOAAAAxIEAOgAAAAAAAAAAAAAAAAAAAAAAAHLTpk1mU6em9zWrVDFr2TL1rzN0qFn//tE9%0A9qGHzKpXT/USFT9r1pjNnp3e16xVy6xp0/S+JgAAQAgC6AAA+/HHH23WrFm2aNEiW7dunZUvX95q%0A1aplLVq0sDZt2liZMmUyvYgAAAAAAAAAAAAAAAAAAAAAEG7xYrMOHdL7moceajZunGWNnj3NevXK%0A9FLkpdIzZpidcEJ6X/Scc8yefz69rwkAABCCADoAFFMLFiywRx991F5++WUneB5J5cqVrWvXrnbZ%0AZZfZ/vvvb7lo48aN1rp1a5szZ47n/cOGDbNenHABAAAAAAAAAAAAAAAAAAAAkEtKlDC79FKzBx/M%0A9JIAAAAgz5TM9AIAANJr27Ztdvfdd1vz5s1t0KBBvuFzWbt2rY0YMcLatWtnZ599tq1evdpyzR13%0A3BExfA4AAAAAAAAAAAAAAAAAAAAAOaFkSbOqVc3atDG7/HIzded+5BGzUqUyvWQAAADIM3RAB4Bi%0AZMOGDXbKKafYqFGj4nr+iy++aJMmTbKPPvrIGjdubLlg6tSp9sADD2R6MQAAAAAAAAAAAAAAAAAA%0AAAAgNnfc4d4ybfv2TC8BAAAA0owAOgAUE1u3brWTTz7ZRo8e7Xl/mTJlrGXLllazZk2n6/mPP/5o%0A69atC3ucOokffvjhNmHCBKtbt65lsy1bttj555/v/AsAAAAAAAAAAAAAAAAAAAAgDzVqREAaKbPl%0AoINYvwAAQLFUMtMLAABIj9tuu80zfF6tWjV76KGH7O+//7Zp06bZ2LFj7ZtvvrEVK1bYm2++abvt%0AtlvYc+bNm2enn366E2rPZoMGDXI6oBcoWZLdHgAAAAAAAAAAAAAAAAAAAAAAAAAAfkjiAUAxMH36%0AdLvvvvvCpjdu3Ni+//57u+KKK6xq1aphHdHVMX3KlCnWuXPnsOeOHz/enn76actWs2fPtv79+xeZ%0AduGFF2ZseQAAAAAAAAAAAAAAAAAAAAAAAAAAyAUE0AGgGLj66qvDupVXqlTJPvzwQ2vSpInvc/W4%0At99+2/bYYw/Prurr1q2zbLN9+3br3bu3bdy48b/T9tprL7vyyiszulwAAAAAAAAAAAAAAAAAAAAA%0AAAAAAGQ7AugAkOe+++47+/TTT8Om33rrrbb77rtHNY+KFSvakCFDwqavWLHCnnnmGcs2gwcPti++%0A+OK//1+yZElnOUuXLp3R5QIAAAAAAAAAAAAAAAAAAAAAAAAAINsRQAeAPOcVEN9xxx3t0ksvjWk+%0AHTp0sM6dO4dN9wqmZ9LChQvt+uuvLzKtX79+tv/++2dsmQAAAAAAAAAAAAAAAAAAAAAAAAAAyBUE%0A0AEgj23ZssXefPPNsOlnnnmm09U8Vr179w6b9vPPP9uUKVMsW1x00UW2Zs2a//5/gwYN7K677sro%0AMgEAAAAAAAAAAAAAAAAAAAAAAAAAkCsIoANAHps0aZKtXLkybPrJJ58c1/yOO+44q1ChQtj00aNH%0AWzZ49dVX7YMPPigy7fHHH7fKlStnbJkAAAAAAAAAAAAAAAAAAAAAAAAAAMglBNABII99/vnnYdPU%0A+bxDhw5xza98+fJ2wAEHhE3/7LPPLNOWL19ul112WZFpJ554op1wwgkZWyYAAAAAAAAAAAAAAAAA%0AAAAAAAAAAHINAXQAyGOTJ08Om9amTRsrU6ZM3PPcf//9w6ZNmTLFMu2KK66wv//++7//r67njz32%0AWEaXCQAAAAAAAAAAAAAAAAAAAAAAAACAXEMAHQDy2IwZM8Km7bnnngnNs3Xr1mHTVq1aZfPnz7dM%0AGTNmjL300ktFpt19991Wv379jC0TAAAAAAAAAAAAAAAAAAAAAAAAAAC5iAA6AOSpf//91xYsWBA2%0AvVmzZgnNt2nTpp7T586da5mwbt0669u3b5Fp7dq1s4svvjgjywMAAAAAAAAAAAAAAAAAAAAAAAAA%0AQC4jgA4AeUrh823btoVNT7QreKTnz5s3zzLhxhtvtD/++OO//1+6dGl75plnrGRJdnEAAAAAAAAA%0AAAAAAAAAAAAAAAAAAMSqdMzPAADkhL///ttzeu3atROab6TnR3q9VJowYYI9+eSTRaZdffXV1rp1%0Aa8sFEydOTOj5M2fODJu2Zs0aW7FihaWbXjeaaQCA9GOMBoDsxPgMANmLMRoAsss///xjGzZssE2b%0ANoXdVzBt5cqVnvcDANKDY2gAyF6M0QCQnRifASB7MUYjn7DuAgASRQAdAPJUpBBy1apVE5pvqVKl%0ArFKlSrZ+/foi05cvX27ppAvJLrjggiJd3ps0aWK333675YoDDjgg6fOcNm2abdy40bLB9OnTM70I%0AAIAIGKMBIDsxPgNA9mKMBoDM2bx5sy1btszzviVLljj/6m8WZcqUSfOSAQD8cAwNANmLMRoAshPj%0AMwBkL8Zo5Kqff/4504sAAMhxBNABIE+tW7fOc/oOO+yQ8Ly9Auih/59qAwYMsJ9++qnINHVDr1Ch%0AQlqXAwAAAAAAAAAApE7JkiWtfPnygY8BAAAAAAAAAAAAAADJQwAdAPK4I4iX0qUTH/q9uoj8+++/%0Ali4zZ860++67r8i0M844wzp37py2ZQAAAAAAAAAAAKlXqlQpq169eqYXAwAAAAAAAAAAAACAYoVS%0A8ACQp7Zu3RrxQq1Eec1jy5Ytlq73df755xcJ2NeoUcMeeuihtLw+AAAAAAAAAAAAAAAAAAAAAAAA%0AAAD5jA7oAJCnInU6T0ZQ3GseXl3RU+Hhhx+2yZMnF5k2cOBA22mnnSzXTJgwIeFO8H379i0ybe+9%0A97a2bdtauq1Zs8amT59eZNpee+1lVapUSfuyAACKYowGgOzE+AwA2YsxGgCyE+MzAGQvxmgAyF6M%0A0QCQnRifASB7MUYjn5QvXz7TiwAAyHEE0AEgT5UrV85z+r///pvwvL3mEen1kmnu3Ll22223FZl2%0A6KGH2rnnnmu5qEOHDkmfp05uqCN8NsimZQEAFMUYDQDZifEZALIXYzQAZCfGZwDIXozRAJC9GKMB%0AIDsxPgNA9mKMRq6icAIAIFElE54DACArVa5c2XP62rVrE5631zzS8eOkd+/e9s8//xQJvQ8ePNhK%0AlCiR8tcGAABAFpo71+zuu826djVr2tRMf+gpVcpMx4eFb+++m+klRXHSqFH4OjhvXqaXCtnssMPC%0A15lx4zK9VMiG7fmOO8JfX9MAAMgGmd5PZqPnnw//THr1yvRSAQAAAAAAAAAAAAAQFzqgA0Ce2nHH%0AHT2nr1q1KqH5bty40TZt2hT16yXLs88+a5999lmRaTfeeKM1b948pa8LAACALLRypdnFF5u9/rrZ%0Atm2ZXhoAAAAAAAAAAAAAAAAAAAAAyCsE0AEgT9WpU8dz+pIlSxKab6TnR3q9ZFi8eLFdc801Rabt%0AvvvuTgAdAAAAxYyORw84wOz33zO9JAAAAAAAAAAAAAAAAAAAAACQlwigA0CeqlevnpUrVy6sW/kf%0Af/yR0HwjPb9x48aWKh9//HFY5/bzzjvPpkyZEnOQ3ctvv/1mkyZNCpvepk0b5zMEAABAFjn9dMLn%0AAAAAiM2YMeHTjj46E0sCAAAAAAAAAAAAAAAA5AQC6ACQp0qUKGFNmza1H3/8scj02bNnJzTfOXPm%0AeE5v1qyZpcr27dvDpl133XVJm/+AAQOcW6jff//dGjVqlLTXAQAAQILGjjUbNy58+p57mp1zjvtv%0AlSpmJUsWvb9587QtIgAAALLQMceET/M45wgAAAAAAAAAAAAAAADARQAdAPKYOniHBtCnT5+e0Dyn%0ATp0aNq1BgwZWs2bNhOYLAAAABBoyJHzaCSeYvfmmWWlOcQAAAAAAAAAAAAAAAAAAAABAMoS0BAMA%0A5JN27dqFTVMgffXq1XHPc+LEiVG9DgAAAJB0X30VPm3gQMLnyC7z5rkdVQvfGjXK9FIByEV33BE+%0AnmgaAAAAAAAAAAAAAAAAAAApRgAdAPJYp06dwqZt3brVxo4dG9f8li5d6tkB3et1AAAAgKT66y+z%0ARYuKTqtXz2zXXTO1RAAAAAAAAAAAAAAAAAAAAACQlwigA0Aea9GihTVt2jRs+muvvRbX/F5//XXb%0Arm5bhZQoUcK6dOliqdSrVy/ndRO9/f77757zHzZsmOfjG9GlEAAAIHssWxY+rUGDTCwJAAAAAAAA%0AAAAAAAAAAAAAAOQ1AugAkOfOOuussGnvvvuuLViwIKb5KJD9xBNPhE0/7LDDrAHBHwAAAKTa6tXh%0A0ypUyMSSAAAAAADSaP369TZu3Dj75ptvbPHixUVumqb79BgAAAAAAAAAAAAAAJA8BNABIM/16dPH%0AypYtW2Ta5s2b7ZZbbolpPuoS/vPPP4dNv+SSS6KehzqKq2N64RtdxgEAABCVf//N9BIAAAAAAAAA%0AAAAAAAAAAAAAQLFQOtMLAABIrXr16tl5551nTz/9dJHpw4cPty5dutgpp5wSOI/Zs2fbVVddFTZ9%0Azz33tG7duiV1eQEAAOK2bJnZd9+Z/fqr2Zo1ZhUrmtWsada0qdn++5uVKpXa158/32zGDPfftWvN%0Atm8322EHs513NttjD7PddrO8s22b2Q8/mP30k9mff6otnVnp0mZVq6r6kNk++5jVrp3ppcwtixeb%0ATZli9vvv7nqsz3OnncxatTJr08asZBprCW7c6C7L7Nnu9rVhg7td6Ts966zYCwhMm+Zun0uWuPPS%0A9qF51avnbqPly6fqneSPFSvc72TuXLNVq9zPVd9JnTpmzZub7bWXu87kO42v+gw05v79t7utaH2t%0AUMH9PGrVcscgjf/Vq1teWb7c7Pvv3W1p9WqzEiXcfV3LlmZt25qVKVM81kGNI1Onms2b534OW7aY%0AVapkVr++WYsW7n43neNlPtB3qs90wQJ3f16tmrsttW5ttvvuqT2WmD7dbOZM93vdvNndPzRsaLb3%0A3u62nA7aL82aZfbLL866XX7JEtt13jzbWq6cbalQwTbuuKOV1D5LxzYhhR5zno7hNK5oe9IxbOXK%0A7nev713fgcaZVNJxhj77hQvN1q1zX0/LoHVA65/+RfS0P9Qxl7bpgmMujcv6TLUOa4zcddfk7S80%0AXmi70feofYT2yfoOa9Rw98HaF+t7TPVvMS9alsmT3WXTPkvbrtbtXXYx69DBrFy51C+DvoOC34gr%0AV5pt2uTur6pUccc3fR/adyXbP/+4Y/pvv7nHSloPNK5rHWjQwD1myIVjRo1P+vzmzbMyy5bZLn/8%0AYev1+f37r62sU8fW6HdSKulzmzTJXce1fms91nqt3/b77efurwAAAAAAAAAAAAAAyGM5cHUBACBR%0Ad955p73++uu2QhdJFdKzZ0/bsmWLnX766RGfO3XqVOvataut1gXdIR599FEryQXdAAAglbwCLwoe%0AFvb++2YPPWQ2frwbYvKii+1PPNHs9tuTG2JRSOuJJ8xee80N7fhROK97d7NLLnFDernsm2/MnnrK%0A7L333DCHH4UAdbx50UVuECVa0YSd9J0HPS50fckEhUsUOilMAfOCUJ3W2xEjzB57zC2iEGmZFZg5%0A91yza65x/zsehx3mfm6Fff65O73AJ5+YPf642ccfuyEmL9EE0LduNXvzTbMXXzT79NPI8xIFhw8/%0A3Oycc8yiKJL1Xz//7AZ3CtM6odBVMkKLH31kdvTRRacp9KIwUaTASdD3HSuF8Z591uyll9yAoN86%0ArWU79lizPn3MOnWylI69sejVy+yFF4pOGzbMnR6LL74we/55s3feCR57Cij41r69+7kcf7wbwMtF%0ABfs6fQbatrwozHbaaWY33GDWuHHyXjsT66AXFcJQcb1XXjH78Uf/xyocdsIJZhdf7IbsMk3jvAr7%0APfJI+H0a+95+2y3eEuqOO8z69y86Tccymh5k3Dizjh2LTjv0UHd6AY3LQ4e6+3S/z1RhzYL9T7LC%0Adn/9ZTZokDs2KBzpdxyhY4gLLigaFk3GOKWA5ssvu/upr78usm1VNLOWoY//z3/cZVBBmIMOco8t%0AFWJNdUA7VjomDR0DdPxb+Fi18LGHArqRKNyp47hbbnGLXSSLihfpGFrHCVoX/Oi99Ohh1q+fG5xN%0AZN8TKtrvLp59VjppnNZ6/Prr7rqsQg5+dNx1yCHueH3GGbF9t9puRo82++wzdzzRdxm07Wn/dOCB%0AZn37mnXtmtg2E81xlvaVGl90HKdCKZH2VzrG03i6556WVAorDxli9u67bgA8iNbrI480O+kks2OO%0AiT+srzFd+2pt21995RZniUT7HL2m9tf6N5vo+9T+XuODjun/n0p/NPn//271//+u2mknm9e6ta3Q%0Ab4hYxocgKuJw333uMaeKBnjR/kDr0LXXuus3AAAAAAAAAAAAAAB5iNQgABQDNWvWtGd1sXiITZs2%0A2RlnnGHHHnusvffee/bXX3/Z1q1bbdWqVTZ+/Hjr06ePtWvXzhaqA1GIK6+80jqGXsgMAACQTgqA%0A6oJvhRgUoI0UPhcFFRUcUfBbYZdkdEK77jo32KgL04PC5wXLq1CvutTqQv9ow5PZRMeFCvQpzKlA%0ATzTvQR3SFVpS8OnBB/2/p+JIAYsDDjA7+2w3AOYX4FFA7/773a6VCpYkm+bfpYvZUUeZjRzpHxiP%0AJiyr7U1h2FGjguelbUqPO/VUN8z37bfRvY66s6p7emH6DBXCSgav4JoKSaSr26HGLQWqrrjCvzhB%0A4S6kb7zhBokUNFVAPx/88Yc71us96TOJZfxU8Evby5lnxl+4IZMUulZAsGBfFyl8XtDp9Zln3KIM%0A2jclowBHNqyDes8DB7rLceutweFzUZdZFSvQ+KBAnzqoZorCmief7B0+19g/Zox3+DzVNM6qY/2l%0AlwZ/ptoGFYRv1swNNSZKwUzNSwFRv/B5wXGEiveoE7e6+SaL9nPaVnr39i/sEEpBRHXD1bIrcKhw%0AfK5RN2gdyxUce/hZutRdd3XMq0IJidK2ef75bmEBHZMHhc8LjpXuvdddhptuSuz4JN8oYKzj6513%0AdgtuKBAeFD4vOO5SOPvyy93u2xpjoym8pWIEKkqgY6Enn3THjmj2Ndo/KbTerZtZq1ZuSD4V1q5V%0AxVV3/6Nj0Ujh84L91VtvuWOL1qtk0FipYgkaWx54ILrwecFvLO1vVShHv5mi2c8Vpu+gYH+tMU3r%0AgV/4XFRsVgFvHffrOEOh+Uxbvtz9nazfOvrNUyh8Hkm1pUtt77Fj7ZALLrBG+gwihcWjpXVGBWP2%0A3dfs1Vf956f7VJBNBUnOO8/drgAAAAAAAAAAAAAAyDME0AGgmOjWrZvdfffdnveNHj3aub9OnTpW%0AunRpq169uh122GE2ZMgQ2+xx0WKXLl3sPl3MDgAAkCm6QF6hMgUnYqGLxBViinBcFHVAQIEjBTWi%0ACXiEUgBbwav99nM7BuYKdc1WQEOBrXg7M159tdlxx7khFLjhEoWt1VE+FgqMqAO5gv3JoiIK6hKs%0AEHiioY0LL3TDstGGbkIp2KeunAoFRUMdD0MNH24J03qqzpXRvF6y6XPUd6wwi8I48VCgUuOMOjfm%0AMo2T2k4UJEtUoqGkdFu82C1QodBerO9TXdC1DgUF0LJ9HVSxARWbUdEXhQXjodffZ5/UBR6Dwrsq%0A3uc1lihMryIXZcqkf7kUJFZAU0HkWCgsrLDi2LHxva5Ckpdd5gYMdVwQCxUz0L6hcAf3eClQrYI6%0ACosmKtfC0NoOFD4PCp577RNVJCaRAi+zZrnb4nPPxVcgQ+PSPfeYHXyw2aJF8S9HvlAgXJ+Fjq8T%0AKWylz1WFHqL5/aVAbrxjcQG91uGHmw0dakml8Um/0dQBPBYqPqH1SuNSInTcqnC9utAnUgBGBVO0%0A74hl2zzxRHd/HU1BBy86ztC48OWXljETJ5q1bu3+To62IEghpTdtskbDh1t5fRbx/tZUAQMdczz0%0AUOxF0xR+P+KI2PdtAAAAAAAAAAAAAABkudKZXgAAQPrceOONVqFCBbvmmmucTufxOOuss2zo0KFW%0AJhMXSAMAAIgCJ+qsqtBFYVWquF3fdtzRvfBbHdMiheYU3FVgQ7dYqIv5YYf5B2vVgbBePTdQpgCB%0Agr1eIQTNQ/NSQE+dorM9fH7MMZG7upUu7X72et96jL4bfVZe1OlVF/YrvFaxohVbK1a4HXFDgyIV%0AKrifZe3abphI60+kUNFdd5lVrmx2/fWJLYvCFp07m82fX3S61uHGjd1Ol/r9oOIL2v4i/ZZQ6FWd%0Ahj/8MPJraTtVZ8eaNd11RdtI6LZcMC8F3RTmUIdWP+rGqU6FhcPFv/7qhuwURIqXAkSh67yWXdtt%0AKunzVWdRv8C1xrlddnG7JiukrPXEK1ytkNgpp7iBMc0z12j5NV5EChqWLOl2btWtUiW3KIhCR+qo%0AnMmO18mgQKA6oc6Z471d1q3r7usUoI3UQfrll90xJdaQX7asg3quxiZ16o6kTh2zBg3c/YnWEy2H%0AV+heYT7NS4VrEhkXYg1Mq6usujeHfoeDB5ude65lxKefuuNmaGdgfZbalvSdah+lsKnXfl/TVJxA%0ARVRq1IjttW++2eyxxyLfX62aO85qvjqG035JRVcKaJ1XuDDW8HRhWq+vuCLy/eXLmzVpYpurVLGV%0AGzZY6Y0brfSGDVbh77+tTK53t1UAXIWACn+mBduzjl/1ueuYQ/tQrwCnxoa+fd2iIOpgHwutLyrG%0AsGyZ9/0lSrjHP1oHtQ1HOj6Q775z56WwrI5RiiMVj+jUKfJnVLAu63utVcusbFm3+7zGyUj7jETo%0A+K5g/ND+WOO3vmv9HvMK8mr8UaduHQ+qK3qiNDZoPjNnFp2ufYP2mfoMVCxCY4r2WV4UfFZhjjPP%0AjP31n3jC7NJL/YPneq/ad+tf7S/1fejzSaQ4juahoiDaJiIpvH3rmF/HDV5BdW37mpfGSK1b6fTJ%0AJ25RkEhjrMaHxo1t64472potW6z0ihVWftEiK+NRDK6UflvrWF2/X/U7KVoad3Sc8vnnkR+jdVzH%0AHNqeCn7nF16/FaLX+qP9FAAAAAAAAAAAAAAAeYIAOgAUM1dccYV16NDB+vXrZ99//33Uz6tbt67d%0Af//9TgAdAAAgoxSaKghb6GJ0hVR1wb+6tpUq9b/H6WLwCRPMbropvJubwgEKPaizruYRDT1HQViv%0A8Hm5cm4AVmGyXXctep9Cu+rEp67ruug/NBDXo4cbrtOF7NlI4ZHTTvMOBCisdtttbrhQYYrCpk51%0AA3bPPBMextDF+erW+NRTkV9XjylsyhSzfv2KTmvTxuzJJy0naX1RaKHAbruZ3XGH2zlcwZ3C67GC%0AEAMHusFJrzCfukiqe3m8bryxaBdcdR/UfBX8VaCoMBUWUMdeL1de6R0+VwBKXRm1feg7K7ydigK2%0Azz7rdqQt3ElW713d1Pff32z33SMvf/XqblD3zTeLTtdyJhI09XqfGgOiHTPipS6ckYK/Gi8uucR9%0AX4WXQ2OLOiz37x8+RikwWPDZN21qOUVFFrw6FGu81zakoJTCbl4UsJwxw91u9Hnqv3PJgAFmhX+z%0Aq8CHvl8VrtA6X9ikSWaPP242YkT4fLRtKUimcTzX1sHLL/cOn6vwgEKw2o9rnqH7LBWP0HKEdpBV%0AIFLLr3Uh1uB0rBSAUxhS4cDCNKZqrFIhnUzQZ1I4fK5wpj7nnj3NWrQo+ljt9997z91HFN5ficKL%0AN9zg7uOjpTDgvfd636egvo4LFP4svI9QIFDPGzTILWBTEJLUPiUeCitq/Q2logAF+6n99nOWYe2K%0AFTax8PHj9u12aKNGVk37rA8+cPd3kcLU2Uj7V4UrC8Lnes8XXODetB0V3p71OSkQqu8+dOzUenHx%0AxWYffxzba2vb8/q8tE3oWF2hTQU7C9OxibqlqxtxaMEE3derl3/Rm1tvdY8jCig4H3S8GUk27T8V%0AINcxmlf4XN+jxnsdryiEq2OwUNqv6jfSG2+4n1/hY69oKUjdpYtboGrvvd3iAV7HRwqGjxvnjhVe%0A+xVtd/vs4xY0SYR+I0yf/r//1/HBNdeYHXKI+zutsGnT3H2E9lmhLrvMPRaPJbiszzFS+Fzhbx0f%0Aa57qjh5K25pC8yrMpUIt+v0ULb2exm6v8LmOjbSdarzfc8/w70aflULz2r4KF5bSuqBtUcuUruIO%0AOmbQ2OT1W3Ovvdx9g9b3WrVs4/r1Nn3yZNuwYYMtnDPHdv7pJ9t31CirFbot6HPUd6lCVtHSby2v%0AcU37JK1fffqY7bFH0ftU0EHFfu68839FO0aOjFw8DAAAAAAAAAAAAACAHFRi+3a/kvwAgHw2duxY%0Ae+mll5x///ToDletWjU7+OCDrXv37tajRw8rF3rBXo5ZtWqVPfzww2HTu3XrZnvrYskcM3HiRDvg%0AgAOKTJswYYJTYCDdVqxYYV+GBPu07tRI9UX9AID8H6P9gp4K4L39dnA3YoVYFSgaPjz8PgUTFVCI%0Aho4jFCDwCqToQvOWLf2fr4576obmFSzQhfUKV2UjLbNXQENhMQXrQ4OQoRQc0zxCQ3iiIIrCK9FQ%0AeEXdLgtTUE3Ts51COaHdxQs75xw3jK9OxX4UMFWYIvRUjgLjCqqqE32Qgo6Akdx+u1tUQAHPWChQ%0AqUIEoRSMVxhUn0E03YIVZAoNOioYp263ocH1wkaNCl+XFL5RYN4rfBVNGMaru6u6wgaF0Ly+b3VA%0ADvkMvMbnw3bYwaoqZBPawVnrxiuvuN0h/fzzjxvM1bbpFdrW60WznniNvYmcQlRIMDTQr1CQpkei%0A11OnydBOpQp5aTyOdR1VQEvP8/psMi1ou1THYi23ukP70b5IIc/QMKE6v6rgioJw0XxO+k2Z6XVQ%0A+x2vDqJ6D3qfIb+Fw6h7toJ3CtGGUtBNgcFoRLk9F6Ewmo47QgOzCtcq7OkVQoxEhUkUlAwdpzU9%0Anv1maLBP+2F1xg36LI84omi4s2Cd0PYZqQhEYQoWal+lMbQwjevqOhxNN3gVU1AA0KubcrTjlELs%0A2s8Upn2EQocHHxzbMbS+X20TClXrOC6baD+qrs+RKOyrEH3QuqjvTdu813b0yy9u8ZxoqOO8isx4%0AHSPoWD40eB5KYVgVmvE6lnrsMe+iAunYt2WKjnd03BNK34fWSQW6o6Xjc32GKkzwwAP+j/30U7dA%0AiQrAaDuKtSCPfncpHB8azr3ootgKSvkdV2t7fv55d18YRAUKVOwllApoaayJhvYHGtsUtA+l4g76%0AfRfNGFm44JaKlqkwSMiYFEbzvvba8Ok6jtQ+OJp9vgoRKByvcb4wbW/a16ZqP1lA46j256FFclUg%0A4/773bGjkPXr19vk/w+gzy94ze3bbf+RI22fgiIlhb31ltlJJwUvhwpaaJ8Yevykz1BjpY5f/Kjg%0AnMZKfX9+v/e0bgJAnsv589AAkMcYowEgOzE+A0D2YoxGPsmmvAEAIDfFeKUmACCfdOrUyZ5//nlb%0AuHChrVy50n744Qf79ttvbcaMGbZo0SJn2siRI+3ss8/O+fB5QaD+jjvuCLvlYvgcAIBiTx07FawK%0ACp+LQorquhfamVyivQhcHc0UyvXq/qdQTlD4XBo2dIMXXmEddXYMDd1mA3Xe9gqf63PXBf1B4fOC%0AkLhCMvrOQinQn4vBn2RSwFLdB4PC56KAlVehAnUnHTo08WVRoFG3WIO96nzsFdQ56CA3bBpNAEXU%0A5VyPr1mz6HQVbXjnHf/ndu5sVqdO0WkKU3mtv9HwKlih95PiDqgVNc6EBn8V0FRYNij468ygohv0%0AVsA2lLpkKxibK7Reh4bPmzRxx8tY11FRV+NsDJ8HUQBNBR6CwueiENlrr4V/PuqWq0BbNBSkzfQ6%0AqICxAo6hdtjBDRAHhc8LQmPa/tWpPZQ+T3UoTwV9zmedFR4+V7BN7z+W8Hkqqdu5xtug8HnBZ6nO%0AvGXLhoeTtb5FQ+Hx0PC5PP10dOFzOf98NxiaCB2HhbruuuCgpxd9HgoUZlv4PEjt2m7oNJp1Uccm%0A2ma9LqSJ9hhaBV0UcA6lY2dtz0Hhc9Gy6njbqyPzzTd7h3/zlQL7XuFzhc6//jq28LnoWF7HHkHh%0Aczn8cLdTt4pQxRo+LzhW0zaocHHoMVcyOkZr3/fee9GFz0Vdq9UhPVQsIWEFxb3WP32mKq4RS/hc%0A9P1pHxU0JingfdNN4dNPPdUtdBJN+Fy0P1VhgdBiTSpOEhoKTwV1HQ99HX2P+gxCwucRlShh355w%0Agv2m9x5KBVuicf314eFzHc/oswwKn4vGMY1nXucbAAAAAAAAAAAAAADIcQTQAQD/DWe3bNnS2rZt%0Aa61atbK6ClMBAABkK4Vw1W0uWiqmo4BRKAU1oqEggkK2odStz6/DZCh1oVUwLzS0obDdE09Y1vEK%0ADFWqZPbii7F1lVbFVK8AgMJourC/uFI4RMHxWMK0CmUq1B8q0VCeupDeckt8z1XAJrTDvUJiCn/G%0AWshKAQ7NL5RX59TC1FH5zDPDp4d23Y6GiiJoHQ/l1607CarMm2dlFAr0KjygDtjR0vqksGdoID/S%0ANp2tFizw7uqpMHRxoXFW63As461C6Arqeu3HQsNVXqF/r2B2utdBdRtVuM4rLKhCAtFSeExFB7wK%0AfCR7W1Bov3dvNwwbWlhF663C3vXrW1bQeKngeOXK0T9HBUJOOSX+4yivfZQ6KKtDcCz0eH2eyRxX%0A1E26OBk2LLZ1UUVh1KE63u9ex7ehXes1Rih0HEuHCAU7vbZbFYmKZ1+fq9S1O5RCzirUE1rAJ9ni%0ACZ2H2n9/s0svLTpt/fr4CwYVds01Zkcdlfjn+d13Zps2BT/322/doLZXcan+/S2lVIxn8+ai0/bY%0Aw/t3ZhAVSFFn+1APP2wppWOSRx8Nn67PTscyMZrTs6etDS30NmuWG7D38+ef3t+jfhdpfY3ld34y%0ACoIBAAAAAAAAAAAAAJBlCKADAAAAAHKLunUq5BUrdWMNDfr+8YfZsmXBz/UKh6sLYLdusS+Huqip%0AO2oohfWCwoHptHCh2ciR3h3ioulW6dXt3Kt79OOPW7Gl0Ess4avCoZNQ06a5QZh4qVNjPMFehS69%0AAioKj0TbfTGUtqvQAhNffWU2Z47/89SJNpQ6pi5ZEtvrKygaGn5VkNUrfJlEjb2KMagzaTwhpipV%0AzO66yztU9c03lhMUKvR6X8WJQnqxFDkp3IU7NHS9YoXbxTzWfV0m1kGv5VCoTEH4WDVq5IYSQyns%0AqNBZMqhAjULMXsEzBaYVbIsl7J1qOh6KpxO7V3fZaDrkqvO7QoCh7r8/9mVI5HlS3McVHYMq+J+M%0A737q1PBiC6E2bHAD714FXfbdN77l8OoMXVyOJcePN/vxx/Dp991ntssuljO8jtcmTkxsnjpO02+U%0AWOn3XGhwX8HumTODn/vUU+HTNNY/84yllPbnzz3nXaAtloI1hV14oVs8qrDXX3eLA6SKwvJLlxad%0A1rCh2bXXxjW77aVK2XyvYlRen1Xo/Vu3Fp2m37oq+hWrQw4xO+mk2J8HAAAAAAAAAAAAAEAWI4AO%0AAAAAAMgtZ5/tdu+MVbVqZk2ahE8PCrXOm2c2e3b49D59LG66yD+UOkgnEiBOtrFjwy/GV4Dfq7Nu%0ANMqUMTvvvPDpn39u9u+/Vuzo8+jZM77ntmnj3ry6Bsejbt34AmkFHVBDO8oqfJNot3CvIg0KhvtR%0AoHKffYpO0zqsDsix8Oqkqm6WKQ4p7qQwX6gePdzOpvE4/XTvZf7oI8sJGrNDZdMYmQ7xjrcK03l1%0ADx0zxv95XutGutdBdZ0dNy58uvYf8ez7C/bXoQVoVDwjqCtqNBRiVyA29D2pA+2AAWZDhsS/3Nm2%0AXnkFhoOOocTr+9S89twzvuXwGuujVdzHlXi/e3VWDg22qvBCUIEXFZtYtSr1x9A//+wWlcp3XkVE%0AVOzHK9CdzVRkqGzZ8EIVidBxWjxFnbRv2Hvv2Mc27UO8urbrd2qqO9GrqEloMHzXXc2OPjr+eWr7%0AVnGSwvT7LJVFi1591XtsKFcu7lkuO/BA2x5a8CXo98Po0d6/Q+JdjnjHWQAAAAAAAAAAAAAAshQB%0AdAAAAABAbvHqfBitZs3Cp61e7f8cr4586izrFe6L1gEHuF1Zo3mtTPFaFnV1q1cv/nl6daVT2NAr%0AeJvvOnWKLyhTOBSarBCdvtd4up/LF1+ETzvuuPg7MPpt5xMmBD/PK4TlFSiP5J9/vANeKQ53lVux%0Awir+/Xf4HaedFv9MNU55dWHMpnEmKPAY6rPPYvs+c5lCts2bx/98r47FfkGyxYvN5s/P/Do4ZYp3%0AUZJElkOdTDXOxbIc0Zgxw6xdO7Pp04tOV7DyxRfNbr7Zso7C8B06xPfc+vXDx3Z9Vxs3+j/Pa71L%0A5Bgqked7jSu33BJeSCVfxXsMrWMEr+PWeI6hNR9tN4kEjTW2RPNa+eaTT7yPrRM95sqE0G7bv/2W%0AW78PJ0/2Lq6QjvCx17H3yScnPt94j73jESncnuj7KFXKtoaOLxrfFy70fry63Xv9Dj3llPiX4aij%0AvIudAAAAAAAAAAAAAACQowigAwAAAAByS8uW8T/XqxNrUMDAqyOfOvd5hV9i0b59dodnvN53IoEh%0AadjQrE6d7H7f6dK2bfKfrzBMsrraJhKC2W8/S5hX0E1hzyBnnOF2ly9s1iw31BqNd95xu7qGhleP%0AOMJSqcbs2d5dORNdT7zGmUS7jKaLxguvsGivXm4YOVfeR7wS/e69tmsF/JYv93681+eZiXXQ677a%0Atd31IdnLkci+5+OPzQ46yO2AXphCZ+qG7lVwJRvssotZpUrpPY76/vvwaW3axL8MiTxfBVJCqXO2%0Ajuvuvtvsr78sbylEvttumT+GTvRYUsffe+1V/I4l16zx7sqdSPA6GTQGDh1qdtllZocd5oa5NWbr%0AeypRIvItNBCsjt7qKp4rvw+9xjXNx2vdTLZsO/aOh36zbNhQdJo6lydSeOf/bdd+Ltr3oemhRVTU%0A+Vz7hEQKvey9d/zPBwAAAAAAAAAAAAAgy5TO9AIAAAAAABCTRLpGe4XGgzp3enWETTQ4VTCPV18N%0AD0Fli1S+79Gjs/d9p0uiARWv569Y4XZjjLXrngLW8VK4O9TWrYmHg9WR0Ov9BalZ0w0Yvvtu0enq%0Amr3PPsHP9+qu3bOnG8RNoQpLl4ZPVFCwYsXEZuy1zWodUZDNK3CVbdRBWkUFQr32mntTKPnYY93u%0A1goDJ7Iu59sYoc9GY0Foh1aNtzvuGN2Yn4l1MJX7nlDx7nuefdbs3nvDw5IK7334oVmLFpaXx1Dx%0AHkd5hboTCYsm8nyFNNWdVgUEQtdJjTe33mp2wAFmRx5ppffay0pt3Ghbc7G7tJfq1d3gb74cQ4ce%0AZ+T7saQKiGzfnvxAf7zef9/soYfMxo8327YtOfPUdqjjuFz4fehVDEDjS4qPF23TJrNffw2f/s8/%0AiR97e21D0Rx7J+v3g4qUBbyHkhs2WJWffrJymzbZhsWLi9xXbcMGK6fwuNd3F+l9zJvnvX9RiDzR%0AY7hx4xKbBwAAAAAAAAAAAAAAWYIAOgAAAAAgtyTSudOLV5ijsJUrw6fVrZv469arF91rZYKCJAoH%0AFrf3nU5eneBjoQCpOn2HBrXjCaBXrRr/cngFOq6/Pv75xfpaXtQhOzSA/vLLZoMGhXdHD+3i+emn%0A3vNLsTLq/Jmu7a1gm8uFAPrpp5t98onZsGGRw41PPeXepH59s0MPNevY0Q2ZenXBzBU77ZT4PGrV%0ACg+gRxpv07mv81sH07kc6nCrY4BYQ7kDBnh3nB81yu38W5yOoYKOoxSK/Pff8Omx7qeS+XyNJ/vv%0AH969vuD456uvnJvWzmNLlrQ1jRrZsj33tGXqiJuMLsPF5bsvrsfQqeK1vmrs0n4vnZYsMbvgAne8%0ASzYdC8UbQE/370Ov7yMdRXCWL/eefvbZqXm9VAXQvd6HQv0dOvg+TaUCoignFf378Bo3knH8lYx5%0AAAAAAAAAAAAAAACQJVJcjh8AAAAAgBzndWF6MoKbXqHfbAnPKLDoFbzI9/edTsn4LCtXTs5nGW+H%0A43XrvIOFqaKwaDTUEVvB28KWLXM7E/t58cXwLp7t27tdoFOsrD7LdG1vubbNDR1qdsstZqVKBT9W%0AgTAVG+jd2+1Grc7o6mof2qk6F6R7vE3nvi5blkPbe7TjSjTdpb3G5OIu0ueb6HeaSOEUhZfVZTcg%0A6Cglt22zanPnWrORI639gAFWfffdzc4912zKlPhfvzgpjsfQqeJ1nKAxJ9UdtwtbtMgt8pKK8Hk0%0Aoe9s/z4SLayRyUB4JMnaR2br+wgt0pPqYx8AAAAAAAAAAAAAAHIQAXQAAAAAAPxs2BA+rYL6ryXI%0Aax5eXZCz5T0Xh/edTqn6LNVtNl28QhupFBoOj0Rdzs84I3y6gsh+hg/PSPdzKekV5E/VOpJr25zC%0AdXfeaTZrltsRvVy56INsX37pfocKjX78seWUsmUTn4fXZ7VpU+b3dX7rYLYshx+v4PLYsWadO5ut%0AWRP7/PJZpMIRW7cmNt9Ei0qoU/HXX7sFK/aJvp9uCYVOn3/e7XjfvbvZ0qWJLUe+K47H0Knitc0k%0A47OM5RjshBPMZs/2vn/HHc2OP97s5pvNnnrK7N13zT76yGz8eLOJE8NvdepYTsvU95HuY+9Ex+ps%0Afx9ex0SpOv4CAAAAAAAAAAAAACBHlc70AgAAAAAAkNW8uqCtXZv4fL3mkS3d0iJ1fsv3953pzom5%0A9lmWzuLTSuecY/bII0WnqWOnOi7WqBH++MmTzX76qei08uXNevSwdNjiFVpK1faWq9ucQuQKiyq0%0A9N57Zp9+ajZunNmCBcHP/e03s6OPNrv/frNrrrGckIzv3ysMHalDazr3dX7rYLYsR1CxijvuMBsx%0Aouj0r74yO+IIN3TpNc4UR5HWN62bGmMz2ZW3RAm3qIVuP/xgNnKk2eefm02YEF2Y+a233Md+8onZ%0AHnskvjz5SNtzaKdjjiWTty2ls+DF0KFm330XPr11a7dITJcusXVjj1ScIldk6vvI5mPvXHwfXuNG%0Aqo6/AAAAAAAAQosob95stnFjppcEAAAAAIBAWfJXfgAAAAAAslT16qm5qNwrPJUtgbXKld1gQGiH%0A0Xx/3+mU6GepCxO8QuyRwn7pLFTw4YdmxxxjGdWmjRuKmjHjf9PUZfyVV8z69YuuO7o6fabp89y8%0Aww7hE1O1vWVim9NFNMmi70QFBnST+fPd4O8XX7jh0TlzIm8z111n1qyZWbdulvWSEbD1mkekdTqd%0A+zq/dTCdy1GmjJnXthdE+0eF0CtVMnvmmaL3KaB56KFuKDnXO/wmgzrJVqxo9s8/Raf//bfZTjvF%0AP99lyyypFCDX7cYb3WOfqVPtn48+stUffGA1Z860MqHLX2DxYrPjjnP3NZH2icWZtufQADrHkvHx%0Aen/qMK9jm2R0bA7y2GPh0zp2NPvgA3cbj9XKlZZ330c6unpHGmd+/NGsRQvLGV7vY//9zb75xvdp%0A69evt8mTJ9uGDRtsvo7/CmnYsKFVqFDB2rZta5W0f46G1zFRqo6/AAAAAABA8bR1q9nvv7tFsHX7%0A+We3aLLOOevvVvXrm513XtHnvPSSWePGZi1bmjVqlPvFHAEAAAAAOY8AOgAAAAAAfrzCcHPnJj5f%0A/XE5mtfKFF2QHxrw0vs+/PD8ft/poosNDj44/ucrdLFtW2Y/SwWOFMAJDZctX25ZQQHlq68OD5qH%0ABtALgulez08TzwB6qsaZaNYTXcyii2IKUygz3o6VqVwnGjZ0b2ee6f7/L7+4F+cMHuyGXAvTxTzq%0AgK5OrdnSfTOSSEH6aCmY+Oef4dN33DHz+7pIr5fu5UhkvFSnX61j2nYffLDofbNmmR1yiNmnn5rt%0AvHP8r5EvdtnFvaiusOnTE+saruenisaGtm1tY9Om9m2rVlZiyxYnhN7wk0+s3qRJViJ036v98QMP%0AmPXvn7plylW5sj3ngpo1I+8rEtmWoj1m1bgWup3omCqe8Ln2T5GKOuTy95HofjsakfYp2XLsncj7%0AyMR7SNX3OHt24vMAAAAAAAC5S0WZx40ze/dds2nTzDZtiu35+ttCwd93ypUz23tvt7DyYYe5hXUB%0AAAAAAEizkul+QQAAAAAAcoqqi4eaOjXx+XrNw+u18ul9K/zpFRrLpvedLrrgIBFen6Oq4Efb8S9Z%0AvL67kI6EGXPWWeEh48mT3Q4Dhal7Z2iIvm5ds6OOsnRZ6xXE0cUloQHqWHlts1pPKlTwf17lyuHT%0A1q2Lfzm8gtCp0ry52Z13ugGi44/3Di5OmGB5P0aoI3NoEQGND+oAH+22nIl10Gs5NN5p/5Hs5UjG%0AvkfB49tuC5+u9e+gg8x+/TXx18h16mobSmNxIhJ9fgy2ly5tf7dpY99dd52tGT3arFat8Aep6AXC%0AFddj6FRo0sR73zxpUupf+/vvw6fpYtd4C2xMmWI5Txf9eu2rNm5M7etqHWjQIHuPvaPltb0uWuRe%0AnJ1Oe+3lvRyJHvskegwHAAAAAABy09KlZk8/7RZBvvFGs2++8Q6f6xxIQZHGoPNJer7mo/lpvpq/%0AXgcAAAAAgDQigA4AAAAAgJ8OHcKnqZPnX3/FP091XPYKQHq9VqZ4Lcv48YnN87vvzNauje618t2X%0AXyb/+V4hv1Tz+u4+/9yywk47mR19dPh0dez0+/+C8Lq6gKfJymbNbJs6Kid7m/P6LqLZ3qpWDZ+2%0AZEl8y7BqldmPP1ra6T2os32dOuH3ffWVZb2vv04syPbZZ+HT9t038nrdtq33feleB73uU/EDrwBk%0ALNRtJJbliIU6Xw8cGD79jz/cTug//GDFWvv24dPefNMstJN4tPQ8PT8Dtu63n9lTT3l39VZoEcHb%0A2MSJ7nFwvLQv0nF4NK+VTzQ+q6hFqE8+Sf1re/3madEic8fA2UBje6TOVsX52DtaXsccuuhaF1On%0AkwpOeRVSGDs2/nkuXEgHdAAAAAAAihsVB7zuOjcgPnSo2fLlRc8ZrVnjhsb1N4NffnEL186b5z7P%0A69ybpunxel7hgn2ar+av19Hr5VpRQgAAAABAziKADgAAAABAUHCqRInw8JOCjfF6/32zlSuzOzxz%0AwAHh0xSiS6Sj2/Dh4dN23NFst92s2FEYXx1y46H179VXw6e3a2dpp4scvMK92VJ9/5xzvDvVFgQf%0A1eFQHW2jeV4Kba1QwdaoK3Qyu+rqApWPP45vnKlXz7ujdjzUYT7eoGmi1PHbax2NN0yfTqtXu59d%0AvLzWHa9xvcAOO5i1bh3dfFK5DqqDfY0ayV0Ohde9QuDJ3Odec40bTA49Xli82OzQQ/Oj42+8VAgk%0A9HNRQM9r7I3GqFFmf/5pGXPCCWbly+fmuJJuXmOOjn8//DD+eY4YYbZ1a9FpWr+iOQYqVy58Wro7%0ALidCXcdDvfNOYkWxot0fee0z4rF9u9mwYZbzatf2DuF7FahINq/jGm1TXt20slWVKt4h/rffzo5x%0ASuNMvPTcTB33AgAAAACA9NI5gBdfNDv9dLcocOFzAgqPKyCusLnOZys8vn59dOcNVJxYj9fz9HzN%0Ap3CBd81Dr6fXLfw3TwAAAAAAUoQAOgAAAAAAfqpVM+vUKXz6k0/G18FRwYuHHgqfrhDDnnta1jji%0ACPe9h/Ja9mgo6OsVIOze3Yqtxx6L73kKZ4SG79RF8JRTLO3UjbNx46LTFIC57z7LCl27hodZ9dkV%0AdDZ8+eXw8Jk63O6xh6XbIq8wrAJF8XZRfPRRsy1bik4rXdrsxBODn7vPPuHTvILE0Yx3Dz5oGVWz%0AZvi00PBitrr/fvczjJWC615d53v29H+e13ic7nVQQdKTTw6frou4VqyIbzm81sHq1d39XDJdeKFb%0AaCW0q6suFDv8cLMJE6xY0j7iqKPCp191VeyBST1ez8skrcNex0e5Mq6kU6tW3kWGHn44vvnpwksd%0Af4fS+lW1avDzK1cOn6aLPnPFGWeYlSlTdJp+i9x7b2pf1+uzXbQovnm9917+dIfu1ct7/5vqgiPd%0AuoUXAFCxk2eesZzidUwyeHDqCypEsxxjxsRXeEnjyeOPJ2WxAAAAAABAllMH8/PPN3vkkf9dL6C/%0Ah+jv4SpArr9F/vOP9/llndvR3yhUpD2a85qaj4q6ar6af8HfXfS6Otd6wQV0QwcAAAAApBQBdAAA%0AAAAAglx6afg0/ZE3nmClwmlffx0+/ZJLwjuEZpI6B593nncIMJ4Q3XXXma1aFd1nW1yoS6JXV96g%0A8NW113p3mN15Z0u7kiXNrrgifLrCF+PHW8aVLWt22mne22HhfzPY/bzA/KOOsu2h3VkVjr/ssthn%0ApnDXoEHh0xX8bdAg+PkK4Yd66y3vbdiPClZMnWoZ9dtv4dPq17ecMHmy2ZAhsT1HFyJdeaV3sYiW%0ALf2f27t3eIfgTKyDXvsFhc9vuin25dA4pEIToXRBVsWKlnRnnWX2+uvu2BPaQVgh2U8/tWKpXz/v%0AdaRPn+iLLOhxWkfV8SWT1LlGF/nl6riSTjqu1fGt13b56quxz0/FbebODZ8e7Rilizq9LhTNFRo7%0AzzwzfLouch03LnWvW69e+DQV8gktMBJExTguvtjyhoqO/B979wEmSVXuD/jbyAZY2AVWWJBdclBA%0AVEAQBBUVI2CWIKjXAJiuXjMKGDCnq2BCRQWvkWAOqAgIIooICiiSc9ol7rJs+j8fx/5PT3fvzHT3%0AzHT3zPs+Tz3bU9Nddaq66nRNb/3OV3uDcFabys+BvF4fyerh2RfWet/7Ii6/PHpGVuiqPbbyGuYV%0ArxjdAT2e+cz6v6Fy/fm51Ww7jj223AwOAAAAjF35PfUpp5TBIi+9tP//YeR313fe2f97s/y/ghwo%0AOb9/2HLLMuXjDTaImDu38WCn+T1gPidfV/1/DbncXH6up3rA3hxIL79ryXa1MqgxAAAADEIAHQAA%0AAAbz7GeX/xBudKN/VocdqvPPbxzCygrNL395dJ1sa22lxfyP6xe/uLnATlbBPemk+vkZxutApemu%0AkTcKZKXfvFlgKCqhlkb7vpWA6HA5/PCIrbfuPy9H3c+gaaPBFpqVVTYzrD+cFSpPO60MpFBbpTJv%0A5MibRjrgobXXjqWNqtj/8pcR73nP0BeUwcis/F6puFCt0WABjTz3ufUB2gyf/8//DL0dp54a8a53%0ARcuykufJJzcfcKsNn//4x0ML2HerPLeHGlrOsPjzn984oNto4Ipa669f+phOH4NZNblRdfKsjNpM%0AID8HinnJS+rn57Hd6LN4uOR78KMfRUyfXl8ZNa8nGh2TY132KTlQSq0cBCQDtYNVt8/gavbNOQhO%0AanXAngy/XnxxtCUHWKkNJWb4fMMN21vuWJWfwY1uonzta5urFJ2f2x/4QP38bbYpAdKhaDQIR16b%0A95J3vKPxtXn2O+1cc2UF7dXJAUxqz7ms4HT88c0N3JCVuwdaT6/JIHij6+8MgT/nORH33dfacpcs%0AGXzAn6OOKhWyquVrnvWs4Qmh5+dno0GahtO0aREf/nD9/J//vAyC1m6IP/9uys/bP/958MG03vKW%0A+vnnnlsGGRiqr30t4uMfb76dAAAAQO/I7xs++MEy+HLl/z/y3/x/29tu6x/+XmutiE02idhss/J/%0AL1n1PKufD8WkSeX5+bp8fS4nl1eR68n15Xqr25Ht+tCHSjsBAABgGAmgAwAAwGDyxvS8qTz/rQ37%0AvfCFJSg52Iji3/1uCQVkAK1WhmvzP5K7Tf6n9jHH1M/P0MmTnxxx9tkDvz7/sztD+o0Ch7m9J5wQ%0A41YlyPPPf5Z9maPTDyRD6hlOzirUtXJ+hvk7JYNQGQqsDUQtWhSx114R731vedyMpUvL4A4ZTFyw%0AoFT3bNXOO9eHzrLCYqOgbQaGckCIDlly9NGNQ4zHHVeqQjfqP6pltfG99y7HVaOBAnbffWgNyVBT%0ABsVqffWrpbr2QKGgDJll8DyPy8qNL61Umr7ssohDDin90PvfH3HFFc29PitPZCixtq2PeETjcHO3%0AqeyzPBcyvPupTw1801C+5/neZ1i8Vg50kYHwoVYY7oZjMD8XZ86sn59hsLzBa7CBCTK0/5SnlJuw%0AamWIdf78GFHPeEbEL37R/6awyvuZ70dWSR9v8lopA5u1/u//Sog4g7U5MEi+Z3l9deutJVD79reX%0A31dXzG61ivK3vx2x004R++xTPreyMv1QrVoVa2QfmP10rawu02oofqzLc6BRUDk/K/LaJYPlA8nr%0A6wz95z6uDf7njZh5fT7Uff+4x9XPy+uLZo6DTstzoVHINa+znva08ruhBnfzM/qMMyKe+MSBB4zJ%0AG10b9d05KM1QQso50MCTnlQCvdXv3ViQQfBddmn8GZT77He/G/qyss/LQHZ+Pg02UEZeq554Yv38%0AvOk4B9n5zGfKtW4z7r8/4gc/KNccObBU9pcjLQdga3S9mcfVrrtG/P73TS9ywjXXRHzyk2Ub8tqn%0A0aA8tfL6ptHgRLmPcxkDDZyQ51t+TlVXpW/luhcAAADobvmd9bvfXb5Pq8iBVa++ugwoWDF7dsQW%0AW5Qq5vl/HO1+b5yvz+Xk8nK5ufyKXG+uv3qA19NPL+3M9gIAAMAwGeKQagAAADDOZfW/DEfVVmrL%0A/9zNKo55g/qhh5Zg47x5JViRlZszbJE30Z91VuPlZsAyK4p3q3e+s1Siqw6NVAIOGTLM0ECGgvKm%0A/Q02KDfh33BDeU2Ggv71r8bLzcDP5pvHuJXVdzNQlf7+97L/srrrS19aqsJnSDYrGeaNAxnOyn3Z%0AqFJ63mjwuc9Fx2XIO4N5eQ5UD8aQYbEMi2Z4NgPJGUjP586dWyqi5u8z+JXbmsdKBvH/8peIM88s%0AQZjhku3K87daBlSGUi19FK3KQNHXv16C07WDWuTxklWVs40ZhsmAUgb7MqyZ+y3DmTnQRaNgboZw%0APvGJ5hpz7LHlRpoMzFbLUFNWN8/zPsNB661X3qvs7zIo9JOf9B9wIAdYyBtjKpWLm5X9SQY+c3r0%0Ao8sxlCHCHXcsx1GeA1lFM9uQz83QVt5gk1NtWDF97GO9EXzL/Z/9b25Dfs689a0R//u/paJ3Bmgz%0AJJ7bfP31pcJnnjONbijK96fS1wx18IFuOAa33LL0G/n5Wi1D+DmoRQbjsh3Zzjy+stp4HoNZ6fSU%0AU0o7G8nPrQxNjoYMXGYIMSt/V98Alu9T9vcZ5n/FK2LceOQjy3uT1w215+Ydd5RzM6fBPPaxZaCE%0A2lBzMzfy5fuS09SppY/Kviz7lTxOsx/Oz6elS2Pq3XfHmrfcEnMuvzweedZZMTPPt1rZD9V+vtBf%0AHu/52ZCDDdRWts/K3XntnIPC5LV29m15fORgR/kenXRSuS5oJG+k3G23obcjB43KgZGq5WAZed2V%0A1+N5DGSfmZ8ptfKaNYPY3eBNb4o455z6QYnysyKDsPlZkddc2fdstVVpdw4SlJ/NuV9zf+bgDtlP%0AVj6vs88dSPa7ubxq2dfn9VX+nfNf/1Xei/xbIOdnmPpPfyptzOvY6gFUcl/nIFbXXRc9L/uQHFAk%0A+6Xqfr5yfZ8Doey5Z8R++5XPn/wbMY+xvLbK5+fxl59bv/51uYZqpjpV9qU5oEq+N9UyeJ6DBeXg%0APfl3Ra4/rxtyvf/p2x4eACLXn9XS8/P7wgtLWL72mm805PGT13Y5gE21bFfus8c8JuKAAx4eKGHC%0ARhvFpNy+lStj6uLFMXXJkphxzz2x7s03x/yf/SzW+/vfY0aj6/vB5HVh/h2TnwW1AzhUrrFykKoc%0AXCavOfJ8ymuOHDQlQ/v5GVaRA63kdUZtXwMAAAD0rsr/S+R3BCn/7yS/G8jvWKq/J8rvNkdyYLr8%0ATiK/f8vvH3L9+X8NlWro+d1gfveU35NX2pkDC9cOrg8AAAAtEEAHAACAocqb/K+8stxoXitv3M+p%0AGXmz/Re/GF0t/2M6tzcDALUViPM/tTNUMlj1ylpve1vEK18Z41oGQ666qgT1U94k8I1vlGmo8maG%0AfG8yrN4NMlCUx0SGkGqDsBkWaXb7hlMG2zKo1iiQXB0izDBrp2W45dOfjnjzm+t/l+HHDBTlNFR5%0Aw0kG/5q96SWrrOZ6GgUrsx0ZAB1MVp7//vdLeHo4ZJgrp1ZlUC6rbfaCHJQiB+p4/ev75mVYbygB%0A3YqsipEBw7whqRePwde8poTjctCDWjk/j81mgr95PGZQcDRvuMoBN3IAmqxMXF2NPfuiV72qhNCr%0A3+OxLgN8GUjNQHKz1XlTDjzx0582DgivuWbzy8sK0L/8ZZlqzImIQT8R1lijfK5lsJOBfeUrZZCQ%0A2gGNqgcEaEYGaxtVox/IttuWczHDvtUylP2Rjwz82hyYo8OD1PSTg7rkICQNjt248cbSh+c0XPJz%0AIa+lTj65vfcvg9o5eMT228eYkYOx5PuQ+6g2hJ5ysICcRqoCe36mvec99b/LwQW+8IUydbMcyCbP%0Ayay8fv759b/PgYX+UxE+ryL2HKl27LBDOb5zoJ/avxfyBu68ns1pIPle5EArjQYNAwAAAHpT/r/n%0Ahz7UP3ye379VD6Kdg5rmIJCj9X8P+X8tm21WBsWrfB+VYfgMyufgeZUQen5nnt8btVuFHQAAgHHP%0A8GYAAADQTHW0rN7YKJTXrIMOKuHjkRwJfbhkwDmDE1nFrx2TJ5eKts0EKMeqvAkhKwVn5dVWwxpZ%0Aka/d92S4Zbg3q1puscXwj+rfjgzAZuhssHMyj9FuqW6a4bKs6tyOrHiZ1RlbfT+ykmoG91ux++6l%0AmmZW1O60vLnmLW8pAcJecuSRJUDYyk1Lecz/9rfNVQfuxmMwtz8HO2i3an2e//k51okKxhm0zH4x%0AK4BXyxvV3vCGwYOvY01WAs4KzFnteqjyHHjd60p4OQdUuPvu+uesvXaMqryp8Be/qK8KzeoHxMiQ%0AboY72+3Ps7pwBkVb6Re+9rXuqWTejuybc2CP3BejdWPriSdG7LNP669/whPKOZPXsGNNDhqTA5Hl%0Av6Mtr9PyWBjuAanavfZuRl4r5jVjDtA13MdzM9vxghdEnH56qSLWrBwYJf+2y4FWAAAAgLHj29+O%0AOOOMvu/0c5DNSvg8v6vM7/3ze5nRrjSe68v15vorAfNsV4bjs50pv+fI9gMAAECbBNABAACgGRlQ%0AzUBcVvp7zGOaf/2WW5bqnxmcaTfYN5qyumdWpzvhhOar6aYMWv/5zyVYQJEBnAzivPOdzQWfsxr9%0ARRdFPP3p0ZUyYJRVqj/xiYiNNmrv5oknPakEnv7wh/bbldWv2/n9aMtKo5deWsKazVYnmD074rjj%0AIi64oFTmbEdWdsiq0ZtuOrTnZ2gn1/3735eq8q3KCsmvfGVr/U21XXYpodVPfrI3qzzkgCe5L7Py%0A81BkIDP329/+VrZ9LByDORBCBvuyP2gliP+lL5XgawaGO2WrrUoAvlEQ/13valy9dizbZpuyP/K6%0A4mUvaxwIzmMu91teN2TF+6ziW6ly3iiAvs46g6/3wx8ugxFMndp62/O1hx8e8a9/lc9jhi4HXfrO%0Ad0pIc/PNm399Vs/OkOrHP976oBRZASivobJada/La8fcF3/8Y+sDEuW1Vu6L/NwYzBpr9F23NhPq%0AzXMmQ9JnnTU2wv+rk1Wn8r34/OfLcdaK/Ox84xsjHv3o5l737GeXPik/S9r5rMv39ZnPLOfpYNW+%0Ah1seXzlQWZ6fz3teezdt5/VnDvCS1w4ZKm9GBsiz4vr++w/9NflZkAOrvPCFTTcVAAAA6GLXXhtx%0A/PF9P998c8QDD5TH+d3FJpv0fWfdKbn+bEflu5QMoWc7K7L9113XseYBAAAwNkxYtaoy3BkA0EvO%0AP//82D2rClY577zzYrdWK9y1YeHChXFO3jxeZc8994w5nbzBH4CH6aNHQYYp8ib9DMRceWXfqOLV%0AFiwowbkXv7jc1D/ao6APt6VLI049tUwZ7Lz11vrnZDDoUY+KeOpTS2Xpxz2uvXVeckkJIVbbYYfe%0AqKae73/tf+5fc02ZX3H99SUkmVXNL7ssYsWK+sqAGTh/1avKPu0Vy5dH/OpXET/6UamCnCHCnNdI%0AhpIylJhB2wxSZZgjgzjD5cEHSyXlRudoDgbw1rdG1/bPV1xRqlFnWDNDMcuW1T8nj5H8+yDDwtnX%0ADHeF0ZUBo8wAAQAASURBVDzvs8Lmz39eQsW3354bUQJDG25Yzsfs33LdrVSOXJ18vzJMncfP+eeX%0AvuDqq/sqTDSqgpxteeITS7A1H48V+TmTFSty/191VcQ995SQbg4Qst125bzJ/jZvNhpu3XAMphzI%0A5JRTyiAwjfrKlMdjVtfO0FkGyPIYpfvddlu5nshjK2+ay8otWTW7kfyszIBitazMnMfnUGT/kQOb%0AZJ+S51Me31m5ptHxFBGL118/7tlss5j14hfHzMMO6+xgBmNF7uv8PMkBTs4+u/FNkJVBCHIQo5e+%0ANGKvvYa3DRnYzZBtBl7/8Y/ymXbffeV6odbXvx6R7303y8F/8m+S7B+zn260Hfk3SA4ok4No5XXl%0As57VWlg6Kyl97nMlkJ4DldReW2U16Lz2z2B0httrq3N/85sR995bPxDQWKmOnv1YHt+Vv5XyuqXR%0A9Wf2cVtvXT479923XOPnvmvHkiURP/1puWbLQHz+fbpy5eoHaclr7xzcIa8h8u/V1fW7oy37hB/8%0AIOLMM0u4+447Gj5txeTJsXiDDWKNxzwmpubfDrkP82+J4Rh0KP9uyWuOHAjon/8sg5/kOZQDnmTf%0AlNeaGTpv9+9cgDHE99AA3UsfDdCk/D4l/082v/tK+d1hfoed8nuH/H+YHHCzTQs32ijOqRkccs+v%0AfS3m3HRTcwtavLj8X3PlO6j8Pq7Sx+f/k+Vg371+fwLAKHMNzVjSTXkDAHqTADoA9Khu+oPQly0A%0A3UsfPcoy6JEBpkqgIm/gHyhANVZkCDL/Izz/czuD5xkAze1upjriWDaUAHrtcZQ3CWQIKvdn3iSQ%0AgcqxEjjLkfcXLSqB5gzZZFg5g+bDGVoey/1z7sMMfuU+zIDT9OmlSniGkMeTDCJlECjPk5THT/Y9%0AY7m6arfolmMw1519ZX4G5c1gebPXRhuV44Cx7aijIj70of7z3vGOiI98pL3jKQPw2acsXhz3PPhg%0AXHD55fHQWmvFijzGXUOPrBwUIPuVSgWh7NPzWrLdMO54lf/td8stEXfeWa638hjOcHf21cM9KEe+%0AdzkoTX4m5LV/XtNlX+yG1v7X9nl859+I+d7kIBv5WZXX+MMRlB6sb8u/0/Kz8qGHymdlHgs5aEwv%0A/Y2a+y7/hsj++e6748IrrojlM2bE0uwrJk3SPwN0Cd9DA3QvfTRAk3JA3s9+tjzO71SqBxjM7y2H%0AqfL5sAXQK9/T5X0KKb9z2myziKlTy89vfnPEwQcPR5MBxg3X0Iwl3ZQ3AKA3Te50AwAAAGDMyJDM%0AllvGuJMBCoG/4T2OsqreWJSB+rwxIyda34fz55dpPMugubD5+D4GM+i4+eadbQOjL2/yy6q4tXbe%0Auf3jqeqzacXChbHkrrvaWyZDlzdsZiVmhkfeYJrVrXMajfdumG64HdPX9lts0Zl1Z9+2ukGvekkG%0Azf8zWFX2zw9UBiACAAAAGG45qPgXvtD3cw6KVwmfZ+iwW78Ly3Zl+7Jae7Y32135XuiEEzI12fn/%0A1wEAAKAnKUEAAAAAAAB0v1/8IuKf/+w/Lyst14zYDgAAAAAATTv++FL1PGWYe8mS8jiriXf7wMjZ%0AvhyQMGW7s/0ptye3CwAAAFoggA4AAAAAAHS3e+6JOOKI+vnPfnbEhht2okUAAAAAAIwVt98ecdZZ%0A5fHy5eXnivwOOgdD7WbZvnnz+n7O9ud2pNyu6u0BAACAIeryv4YBAAAAAICed955Eddc09prs1LL%0AfvtFXHtt/e8OP7ztpgEAAAAAMM6demrEypXl8aJFEatWlcezZ0fMmBE9IduZ7U3Z/tyOlNt12mkd%0AbRoAAAC9SQAdAAAAAAAYWb/9bcRWW0Ucckh5vGLF4K/Jm+K++92InXeO+P3v63+/994R++47Is0F%0AAAAAAGCcWLasf0D77rv7Hq+7bvSU6vZWb0cG7CsV0QEAAGCIJg/1iQAAAAAAAC3Lm9tOPrlMj3hE%0AxJOeFPG4x0VsvnmpyjJ1aqnIctttEeefH/Gb30Rcf33jZa2zTsQ3vxkxYcJobwUAAAAAAGPJWWdF%0A3HVXeXzffX1B7bXWipgyJXpKtjfbXdmO/Dd/zu3L7dxnn063EAAAgB4igA4AAADd6MYbyzSaMvy1%0A/voxZtx7b8Rll43uOnP/5X4Eut/SpRF//evornPWrIjtthvddUK3ypD5979fpmatvXbED34Q8chH%0ARldx/TZ25TVlXluOpp12ilhjjdFdJwAAAACMR6ef3vd44cK+xzlwai/KdmfwPOWgrxlAT1nlXQAd%0AAACAJgigAwAAQDc68cSIY48d3XV+/esRhx0WY8ZFF0U8+cmju85DD4046aTRXSfQmltuidhtt9Fd%0A5157leoSQOs22yzixz/uzsEcXL+NXUccEfH734/uOq+5JmLBgtFdJwAAAACMNytWRFx8cXm8bFnE%0A4sXl8dSpETNmRE/Kdmf7H3oo4oEHynZlZfS//a1s76RJnW4hAAAAPWJipxsAAAAAAACMcU9/esT+%0A+0dMm9ba6zfZJOL440sl6m4MnwMAAAAA0HtyIMilS8vjJUv65s+aFTFhQvSkbHe2v6KyXQ8+GHHt%0AtR1rFgAAAL1HBXQAAAAAAGBk7bJLxGmnlWorf/xjxHnnRVx6acR110XceGPEffeVm+AmT46YM6dM%0Aj3xkxB57ROy9d3l9/g6AcWfJkiVx6aWXxuLFi+OOO+7o97tLLrkkZsyYEdtvv31Mnz69Y20EAAAA%0AetTll/c9zoB2Ra9/z1A9GGxuVyWQntu7+eYdaxYAAAC9xd1aAAAAACPJKPIA0GfmzIinPrVMADAE%0AK1eufDh8nkH05cuX9/tdzqs8BwAAAGDYAujVAe5eVB2gr96u3N7nPKcjTQIAAKD3CKADAABANzrm%0AmDLRuqyWumpVp1sBdKsFC/QRwPBy/TZ2nXVWp1sAAAAAAIyEK67oe/yfge5i8uQy9bLKNuRgfrUB%0AdAAAABiiiUN9IgAAAAAAAAAAAAAAjAlXXVX+XbYsYuXKsVH9vKKyHStWlO1LV1/d0SYBAADQWwTQ%0AAQAAAAAAAAAAAAAYP1atili8uDzOSuEVU6bEmFC9HZXty+3N7QYAAIAhEEAHAAAAAAAAAAAAAGD8%0AyKrglTB2dSh74hi5vb56Oyrbl1Xeq8P2AAAAMIAx8hcyAAAAAAAAAAAAAAAMQXUQuzqAPmFCjAnV%0A21G9fRm8BwAAgCEQQAcAAAAAAAAAAAAAYPyYPHnwsHYvW12ofsqUjjQHAACA3iOADgAAAAAAAAAA%0AAADA+JFB7EowuzqgvXJljAnV21HZvokT+wfvAQAAYAAC6AAAAAAAAAAAAAAAjB8Zyp4xozyuDmUv%0AWxZjQvV2VLYvt7c6bA8AAAADEEAHAAAAAAAAAAAAAGB82XzzvmroWR08PfhgjAmV7Zg0qWxf2myz%0AjjYJAACA3iKADgAAAAAAAAAAAADA+LLNNn2Pp08v/y5fXqZeVr0N06b1zd922441CQAAgN4jgA4A%0AAAAAAAAAAAAAwPhSHciuDmr3ehX0JUv6HgugAwAA0CIBdAAAAAAAAAAAAAAAxpfVBdCrA9y9qDpA%0AL4AOAABAiwTQAQAAAAAAAAAAAAAYXzbdNGKNNcrj6dP75t97b8SqVdGTst3Z/orKdmUQfcGCjjUL%0AAACA3iOADgAAAAAAAAAAAADA+DJpUsRjHlMeT5kSMWNGefzQQxGLF0dPynZn+9PMmWW70o47lu0F%0AAACAIRJABwAAAAAAAAAAAABg/Nl//77Hc+b0PV60KHpSdbtnz+57fMABHWkOAAAAvUsAHQAAAAAA%0AAAAAAACA8WfvvSPWXbc8XmutiMmTy+P77otYtix6SrY3251yO3J7Um5fbicAAAA0QQAdAAAAAAAA%0AAAAAAIDxZ8qU/tXB11mn7/Fdd0VPqW5v9XY8//l9wXoAAAAYIgF0AAAAAAAAAAAAAADGpwxoT/zP%0AbfWzZ0dMmFAeL1oUsXhx9IRsZ7Y3ZftzO1JuV3XAHgAAAIZIAB0AAAAAAAAAAAAAgPFp7tyIvfcu%0Aj7NSeP5cccstEStXRlfL9t18c9/P2f5KxfPcrurtAQAAgCESQAcAAAAAAAAAAAAAYPw68siIqVPL%0A4zlzIqZPL48feijijjuiq2X7li0rj2fMKO1PuT25XQAAANACAXQAAAAAAAAAAAAAAMav+fMjDj+8%0A7+d58yImTCiPFy6MuP/+6ErZrmxfyvZuuGHf7444omwXAAAAtEAAHQAAAAAAAAAAAACA8e2ggyK2%0A376vevjcuX2/u/HGiMWLo6tke7JdFdneShX3HXaIOPDAjjUNAACA3ieADgAAAAAAAAAAAADA+DZx%0AYsTRR/eFuOfMiZg1qzxetSrihhu6J4Se7cj2ZLtStjPbm7L9uR25PQAAANAif1UCAAAAAAAAAAAA%0AAMCCBRFHHtn387x5EWuuWR6vXBlx/fUR998fHZXrz3Zke1K2L9tZke2fP79jzQMAAGBsEEAHAAAA%0AAAAAAAAAAIB04IER++9fHk+YELHxxn0h9Eol9Ntu6wuAj5Zc36239q98nu3K9mU7U7Y72w8AAABt%0AEkAHAAAAAAAAAAAAAICUYe53vztin336fs6Q96xZfc9ZuDDi6qsjFi8enTblenJ9ixb1zcv2VIfP%0An/a00u7KzwAAANCGye28GAAAAAAAAAAAAAAAxpSJEyM+8IHy+MwzS6h7o40ipk+PuP32UoF82bKI%0A666LmD07Yt11I6ZMGf525Druuqt/8DzbMnduxJw5ffMyLP/+95d2AwAAwDAQQAcAAAAAAAAAAAAA%0AgGoZKD/uuIiZMyPOOKPMy9D3mmtG3HxzxJIlZV6Gw3Naa60SRp8xo70q5Bluz4rnucz77uv/uwzA%0Az5sXMXVq37z99y+Vz4XPAQAAGEYC6AAAAAAAAAAAAAAAUCtD3UcdFbHZZhHHHx/x0EMl/L1gQcTC%0AhX3V0FOGxXPK38+aFTFtWgmMTx7CLfsrVpTXPvhgxL33lvVUa1T1PNdz5JERBx7YXuAdAAAAGhBA%0ABwAAAAAAAKArzZw5M/bee+9YuHBhPFRz4/Wuu+4ac6pvugYAAAAYCRnuPuigiD32iDj22IhLLinz%0A83uJDJpnpfK7745YvrzMz+8w7ryz7/UZQM8welZUz0B7VlSvdeONZaqVr11nnVJZvTrIvsMOEUcf%0AHTF//rBvLgAAACQBdAAAAAAAAAAAAAAAGEiGvU88MeLb34444YQSNM9Q+PrrlykrmGdV9MWL+78u%0Ag+n339/381AG1MuQeobO11qr//ysen7EEaXqeYbZAQAAYIQIoAMAAAAAAAAAAAAAwGAy9H3wwRF7%0A7hlx/PERZ50VsXJl+V2GxXNatixiyZKIBx8sUz6uPGd1skL6uuuWf6dPL9XSa9e7994RRx6p6jkA%0AAACjQgAdAAAAAAAAAAAAAACGKkPgH/tYxO23R5x2WsSpp0bcdVf5XYbHc5o1q+/5GUrPSuirVkU8%0A4hH1y8t5+ftaGUp//vMjDjggYu7cEdwgAAAA6E8AHQAAAAAAAAAAAAAAmpWh8Ne+NuJVryrV0DOM%0AfvHFEUuX9n9eJZSessr5QPL3O+5YQudZ9XyyW/4BAAAYff4aBQAAAAAAAAAAAACAVmVIfJ99yrRi%0ARcS110ZcfnnfdPXVEQ88UCqgN5Kv23TTiO22i1iwIGLixNHeAgAAAOhHAB0AAICxI/8T9rrr+s+7%0A5poyHwAAAAAAAABgpE2aFLH55mV6znP65mf4fPnyiDvuiLjwwv6vOeigiDlzRr2pAAAAsDqGRgMA%0AAAAAAAAAAAAAgJE0YULElCkR06Z1uiUAAAAwKAF0AAAAAAAAAAAAAAAAAAAAHja5/AMAAEBX+v3v%0AI5Ys6T9vr70ipk/vVIuAkfLvf5ep2hZblAkAAAAAAAAAAAAAYJQIoAMAAHSzQw+NuO66/vOuuSZi%0AwYJOtQgYKSefHHHssf3nHX10xDHHdKpFAAAAAAAAAAAAAMA4NLHTDQAAAAAAAAAAAAAAAAAAAKA7%0ACKADAAAAAAAAAAAAAAAAAADwsMnlHwAAAAAAAADoLg8++GBcddVVcf/998eiRYv6/e7KK6+MNddc%0AMzbffPOYNm1ax9oIAAAAAAAAAGONADoAAAAAAAAAXWnFihVxxx13xJIlSx4Oo1dbuHDhw/MXLFjQ%0AsfYBAAAAAAAAwFg0sdMNAAAAAAAAAAAAAAAAAAAAoDsIoAMAAAAAAAAAAAAAAAAAAPCwyeUfAABg%0A2Nx5Z8Rf/xpx9dURd98dsWxZxFprRTz60RFPfWpzy7rnnr5lLVwYsXRpxJw5EXPnRixYELHTThET%0AR3FcqVWrIi65JOLvf4+47baIxYsjZs4sbdlll4iNNhr5Njz0UMTFF0f8+98Rt94asWRJxJprRjzi%0AERHz5pV2TJs2cuvP9+SKK8r6Fy2KuO++iMmTy/uS09ZbR2y7bcSECdHTOr2f05VXluP/hhv61p/H%0A2A47lP08ll1+edn/N90U8eCDfdu+/fYR22zT6dZ1XvaJ//hHxPXXl3Mwz7fsF/P4zONj441Hrg/M%0AdWc/eMcdEffeW96f6dMjZsyIWH/90h9uvnnE7Nkj0wYAAAAAAAAAAAAAgBEmgA4AAEPRKEycQcSK%0ADJl/85sRX/lKxIUXRqxcWf/8vfYaWgA9A85f+1rEd74T8ec/N15WRYYdn/nMiNe/PmLnnaMlZ50V%0A8eQn17c151dk2PxTnyrbmGHk1ck2vPGNEQcdNLwB7BUrIn7wg4hvfSviN78pgc/VySDoU54Sceih%0AES96UfvrzkEEfvKTiN/9ruyTDJ8OZr31yj7M92XvvZtb3zHHRBx77MDP2XTToS3r6KPL+9EL+7ki%0AB1n44hcjvvCFiH/+c+B98OpXRxx5ZMSsWTEmZJj5s5+NOPHEEqweaNv/67/Ktq+9dt/8DD5fd13/%0A515zTZk/kGuvrT+m5s8v81uVx/3vf99/Xp5DzZ4P1TL0/eUvR5x2WsTNNw/83B13jNh//4g3vWl4%0AguBnnx1x0kll3dknDEWG0J/whIhnPSviuc8tA5EMZd/Xyv5gsD5hON4zAAAAAAAAAAAAAID/GMVS%0AiQAAMEb95S8l7JiB0AsuGDgwPpDlyyM+8YmITTaJeMtbIv70p8GXlRV4MxS+664l9D1YKLMV3/52%0Aqbj8sY8NHD5PGb4/5JCI3XaLuOqq4Vn/j39cql2/9KURP/3pwKHolJWy83kvfnFpR+7HVlx6acTz%0AnlcqKuc25aAAQwmfpzvvjPjhD0uwf/fdIy67rFQUz4rx+W/14AXdolP7uVqeP496VMSb3zxw+LwS%0ArH73u8vzMyzf6370o4gttoh43/sGDp9Xtv0974nYbruIM8+MMS/3xwteUPrZ448fWj/3t7+V0Hbu%0A0wz1t3rO5bqzH8gBJb7+9aGHz1P2gaecUvrmHCwEAAAAAAAAAAAAAKBHCKADAEA7fv7ziD33jLj8%0A8vaWc8stJeD4treVKsjNynBlBsWz2m67ban2yU+W8GQzoctKkHiXXdoLJWdQ+3WvK+HPVsPsf/xj%0AxJOeVMLgzcptyFB2tqMd558fscMOJSycbclAeu6bfL9f+coS7M/15DZmBfLR1un9XHHqqWWfNNuG%0AG2+MeOYzI7773ehZOfBEVuvOASWakUHs3PbvfCfGrDw38vzJ46MVCxeWAQ2yH1u2rLnXZl+agytk%0AG9q1dGn7ywAAAAAAAAAAAAAAGCWTR2tFAAAw5lx8ccQLX1gqQVdbc82I+fNLxdsMk990U8Rttw1c%0AYTcrZQ9UXXuDDSLmzYtYZ50SBr/22hKsrHXDDRF77BHxu9+V0GY7MvCZgfhauV1ZpT23M4PzWY25%0AUbAz27fvvhHnnVcqqDcb1nz+8yN+9rPVP2fWrLKf11uvvAe5n3P7Gy0rq3Rn9eKXvzyGxZw5ERtu%0AGLH22hHTppV1Zxj4vvsaPz+D5fn+ZoXxmTPLgAEPPBBxySVlqlhjjfYD7724n7OCeVZeX11AePr0%0AiAULSjX6RYsirruu/6AI+bpcZ7az13z5y43Ps4o8XnLb584t25z9xV139f1++fKIQw/tzW0fzDe+%0AUQZpWLmy8e8nTYrYbLNybOa5k/3sv//d+Dj6v/8rfdJPf1peN5g8P7P/Wl219YkTIzbaqEz5HuU6%0As7/PQQTyHAEAAAAAAAAAAAAA6GEC6AAA0KqDD45YvLjv5/32i3jTm0oAfMqU/s+99NKICy9sHNrN%0AyseNwucZOs/lveAFEVtu2f93GcjM6uJZObm26nSGLDPM+5e/lOBuK+68M+I1rylB6YoDD4x4wxtK%0AlfVqGQj+/vcjjjmmBNJrf5evy20fSuiz4r//u3EoOsPeGUh9xSsidtqpfplXXhnx1a9GfPazEQ8+%0A2H9/ZZXvrDzebBg+bbppxHOfG/GMZ0TsuGMJnd5+ewnpn3ZaCeNvtVUJA1dCqPff338ZuS+zuncu%0Aa/LkMtUeJ3k8ZAA9g+oZbs+K4BnCzXVVy/VmAH4wG2/c/fs5j5E8lxqFhnMZRx9dqrPPmNE/0J+D%0ALOTx/8tflnm53zKE3kuVpv/1r3KON5Ln2XveE/G0p5VwdfVxlBXnjz8+4pRT+rY9Q+i9tO2DyYEr%0A/uu/GofP99yzVDV/6lPLeVItz7+sWJ79UYbRq+Wx8sEPlmNqMB/6UAn7N3pf3vKWiKc/vX7dFffc%0AUwaWyPVlW6oHmaiV5/H55/f9fOKJ5dyq9qpXlX0xmOrjBAAAAAAAAAAAAACgDQLoAADQqn/8o/yb%0AIe/vfrcElFdn++3LVOutb43461/r52eY9IQT+odua6vvZhDyBz+IOP30EvKursR++eUR73hHxP/+%0Ab7S1bZVQY1YPPuCAxs+dPbuE1bMa/MteFvGrX/X/fW7fJz8Z8fa3D23duU1f+EL9/J13jvje90o1%0A6NXJoP5HPhJx2GERz3xmqRRfkfunmTB8Pie3Od+jJz6xb35W385tOeus+nBshoMzWJ77ZMKE+oro%0AGbLOivGV4Hm+j3n8ZOA7p3w8dWqZMmT929/2r/RdkaHwgfZD7YAE3byfM8x766318zN0+/nPl/1S%0AK5e7zz5lyiB2DoyQ+z6D8b0i25vbWB3gr/jAByLe/e5yfNTK42q33cqU+znPu9znvbTtQxmUIPuS%0AHNChWg708JWvlAE2VmfWrIiDDop40YtKv5QDOFTLAHoeszlIwkDvzUkn1c/P4+wzn2n8vlTLYHqG%0A5HPK9f35z+V1jWT/Wj2oxy9+0XggidqBPwAAAAAAAAAAAAAARtAgd00DAAADyiDiT34ycPh8dc49%0At4Rna73tbSX8uLrwea2soJ4VsTOYWu2LX6yvSN6sXGZWWV5d+LzanDmlGnijoOSxx64+CF0tA9sZ%0AGq2VVeXPOWfooeusnJ3PX2+9+jB8tnEoMlyd+7USPs+w+be+VYKxGQyvDp9n1eUMpmfF5Ztuirjr%0ArhIgzyB5rQzVVirL5zIeeKA8P1+Xr8/l1AbXh1u37Oe//a1x0PfFL4748pcbh89rHXlkxKc+FT3n%0Apz8tfUCtrHp+1FGDh5zTs55V9vNQnttLcoCH2urj2R/meTdQ+Lxannt5bOX5Wnv+vf/9A782K5bX%0A9p2bbRbx6U+3tq8f//iIk09u/nUAAAAAAAAAAAAAAB0yxu5SBwCAUfamN0U85SmtvfZjH6uf97Sn%0ARXz0o80va999I974xvpq21lFvR1Zif0FLxj68zMkmhWHKxW+KxYvjvjmNwd/fVY3zurH1ebOLVXe%0As1JwM7JqcC6v1mc/O7TXVwf6s8J3VqvO1z70UF+Q9Y47SuXpDI/nNtbKAHVtuzN8PnNmqeac1dJr%0A5XJuvLEsN5dfCatXy9+3YVoG6bthP+cgCbWyHRk+bybo++Y3t34edkqjbd9++4hjjmluOc94RuPB%0ABHpVBr8b9RVf+lLEzjs3v7x8XR6j1X72s4Erxt9wQ+M+dtKk5tcPAAAAAAAAAAAAANCDBNABAKBV%0AGdTNasWtuOKKUjm9WoYbs5JzbSXzoXrnO+srbn/ta9HW9n3kI82/bqutIg4/vH5+hooHkoHuz3ym%0AcfX0ddeNlmR1+B126D8vq04PFD6tluHvrAB/4IERl17aNz+ruWe18jvvLO2uyP2f1cAf+ciILbcs%0AU234tfK86ufk43xd9fuXy61dfkUONpDtahROH8SEFStijUbh59Hez1n5Pbeh1tFHR6y9dvNtyOrU%0AveLmmyN+/vP6+R/+cONBCQbzwQ/Wn/u96n//t2+Qh4pdd404+ODWlrfWWhH//d/95+V5k9XRV+fe%0Ae+vnzZrV2voBAAAAAAAAAAAAAHqQADoAALRqv/1aD+x+97v14eGs4PzoR7feng02iNhnn/qg69VX%0At7a85zwn4hGPaO21WS281uWXD9yWP/yhvvJwhkcPOyza0ii4es45g79u5coS7M1gcyUQm/9mNfTb%0Abuv//mU7N9kkYrPNItZfv39186x23ih8XZHPy+fn6/L1uZxc3kCyun2260MfKu1swpzLL49JWbG9%0A0/s53+/77quvGH/QQa2tPwPwrVTI7oSzz65/3/Jcyyrbrch+KM/XseA732k84MJoHpvrrFM/709/%0Aaq8NAAAAAAAAAAAAAAA9RAAdAABa9eQntxdArfWCF0Tb9tyzft5557W2rBe/uPV2ZBh4m22aC3E2%0A2ifPfnYJJY/2PsmA97vfHXHGGf2rnmeAfsmSvnmzZ0dssUWpcp5B80bV6xtVtF66tPF68/W5nFxe%0ALjeXP5DTTy/tzPYO0br/+Ed37OcLLqif97SntVb9fDiO2dHUaNuf9ayISZNaX+bznhc978YbywAP%0A1bKy+3Of295y586N2Hrr/vP+/OfVnzePelT9vN/+NuIb32ivHQAAAAAAAAAAAAAAPaJBEgIAABiS%0Axz2utddl6PGPf6yf//jHt92kWLCgft4ll7S2rHarSefrr7iiPoD+0pcOPYDeiX2Slanf+96IM88s%0AP2el86wkf++95XcrVpSgeIaF77ijVEPPebUV7QeSzx/MlCmlqv3tt9cHZW+9tVRKz3ZU2nnccRET%0ABx9jbN3LLuuO/dxoMILhOOZ6wV/+Uj9vp53aW2a7r+8Gv/99/byttopYa63hOT7/+c++n3MgiSuv%0AjNhuu/rnzp9fQui1gzUcdljEz38e8eY3RzzhCe23CQAAAAAAAAAAAACgSwmgAwBAq7JKdSuyivbi%0AxfXzFy1qHExvRoaha2Xl7mbNmhWx6abttWXHHSO+9a36bV+dv/+9cVC73X3SqMrx6vZJhsg/9KH+%0A4fMbboi4556I5ctLAH04DCWAXtGoqvr995dq0XkMVkLoa64Z8Z73NH5+lVnXX9/5/ZxqK11Xjpl2%0AtPv60ZIDCNRqFIRuxrbbRs9r1AfMmdP+sZkanbsDHZ95Lh14YP387363TBlSz6r1T3pSxB57tP55%0AAAAAAAAAAAAAAADQhQTQAQCgVWuv3drr7rqr8fynPS1GRCsB9Ec8ov31ZvXuWnff3Vw73/GO9tsx%0A1HWlb3874owz+sLn11xTwufDFTyvGI7l1YbQTz+9DBpw0EEDvmzKffd1fj9XBlyoNXdue+tbZ52I%0AqVMjHnooulqj8yDb3o4pUyJmzox44IHoWY36xrPPjthtt9E/Pl/2sohf/zri619v/Pvrrov4whfK%0AlDbaKGKvvSKe/OSIpz89YpNNRqbNAAAAAAAAAAAAAACjYOJorAQAAMakGTNGLxDejgxQt1IBvV2N%0AltEodFwJU49maLjRPsmK3Mcf3z9gmu0d7vD5cJg4sW+/3Xxz3/xsf7Z7NSYtWRKTspJ7Nxx7jULY%0AI3XcdZtG+2U42t3qoBjdotv6xhNPjDjqqIhJkwZf1k03lQEsXv3qiAULSmX0b3wjYjTPNwAAAAAA%0AAAAAAACAYSKADgAAo22gKuAjYcWK5l8zfXr76220jMWLu2Of1IbK8+djj+0Lwd9558Bh2Kw2nRWr%0AN9wwYv78iM03j9hyy4ittorYeuv6abjlerPqebr33r62ZvtzO1YTmp8y2tWxBwrvL11aPy+rl7dr%0AjTWi6zUKNLdyntbq9bBzt/WNOdDDBz4Q8fe/l4roQz22Vq2KOOeciMMOi9hmm4hf/WpYmgsAAAAA%0AAAAAAAAAMFoE0AEAYLRNnhxdLytrt+u++4ZeobnT++SUUyIuvbQvxJ1VxTNEWmvNNUvIfIcdSuh8%0A3ryI9dYrYfSsYL3WWuU51dPMmcPf3gz3b7xx38+3394Xnr/kklKJuYFVQ6nkPFoaHQuNjplmZSC/%0A2+XxMhLtHqyid7frdD+wOhkiz3Pq1lsjTjop4pBDIh75yKG99qqrIvbdN+ITnxjpVgIAAAAAAAAA%0AAAAADBsBdAAAGG0ZVG4kq4Nn6Hm4p7POar6NwxGGbbSMRsHbgfbJz342MvukOlx+3XURX/hC3883%0A3RSxbFl9W+bMKeHzDJl3Q1XqDLdnm1JuT4bmK044oWxXbVNmzOjcfh7KsdBugDorrg/H4Akjbfbs%0A+nl33NHeMnO7G1WV75RG59BgGvUDL37xyB2bWaG8GXnMHnpoxDe/GXH99RHXXhtx8skRr3lNxJZb%0Arv51ua63vz3i9NOb3ycAAAAAAAAAAAAAAB0ggA4AAKNtdZVz77orusaNN7YWIK12zTX18yqB6VoZ%0AjG70u9HYJ8cf31c9fOHCiAceaFyZeZNNIiZMaH75IxVAT+uvHzFlSnm8ZElpf8rtye2qsWKNNeKh%0ARgH6Thx7WTm+1pVXtrfMfP1AofdukcdSrb/9rb1ltvP6RpXH2z1uWzmmGvWN3dQv1po/P+KggyK+%0A9KWIf/0r4oorIo46qpyXtfK4/J//Gdn+AAAAAAAAAAAAAABgmAigAwDAaMtKuY0Cnw0qVndMBpgv%0Av3z4A7GPetTqn7/ddqO/T26/va9CfAZD8+esot2o8vGkSa2tIyvbj5SJEyPmzev7OdtfCbjmduXP%0ANe7beOPuOPZ23LF+3sUXt7fMdl8/WnbZpX7ehRe2t8x2Xt9oUIJ2KsnnOXTLLc2/rhN9wHDaeuuI%0AD3ygDITw3OfW//6qqyLOO68TLQMAAAAAAAAAAAAAaIoAOgAAjLZp0yJ22ql+/u9+F13lnHNaf+2K%0AFRHnnz+04G3FbruN/j459dS+wPmiRaVKcaMK2vmetaqdIO9QZPX42bPL42x7bkfK7TrttLqnL8yQ%0AbDcce7vuWj/vN79pb5ntvn60POEJ9fN++cuIe+9tfZnf/W57AfQJE/rPy7a0OnjC3//e2rY06gP+%0A/e+IG2+MnrL22hH/938RG2xQ/7tzzx34tbXvAwAAAAAAAAAAAABABwigAwBAJzznOfXzGoSFO+rb%0A3279tWeeGXHbbfXByoEC6I32SYY1G1TxHhbLlvXf53ffXf5tFEDPSuOtBvErgfBWNQqk1rZx3XXr%0At6MSsM82VLlt551Hdz+vzu6718/75z8j/vzn1pa3dGnE978fPWHPPSPWXLP/vCVLIr71rdaWd+ml%0AEX/8Y+vtyeO7Niydx1gGyVvxox+19rqsgL7ppvXz8zjuNTNnNu7Tbr114NetsUbjvgoAAAAAAAAA%0AAAAAYBQJoAMAQCccdFB9qPmiiyJ+/OPoGuedF/GXv7T22s99rn7ePvv0D0rX2mOP+vBphoo/+tEY%0AEWedFXHXXeXxffdFLF8+/AHQO++sC4A3bdKk+nmVqu0VU6aUKtYptyO3J+X25XFV5a5tt40V8+eP%0A3n5enW22iXj84+vnt9qOL36xf/i+m2X4PPuAWkcf3XdMNuP1r2+/TY99bP28X/2q+eXksXT88a23%0A45BD6ud97GMRDz4YPWe99ernDdYfVM7jag88MHxtAgAAAAAAAAAAAAAYAgF0AADohM03j9hvv8ZB%0A0sEq5I6mN76xcUXwgfziFxE//Wn9/Ne8ZuDXZSD/zW+un//5z0f8/vcx7E4/ve/xwoV9j2srU6d7%0A7ml++RmYvfnmaFujAPpDD9XPmz2773F11fXafTdxYjz42teO3n4eSKNj4gc/aD74fMstJbzdSw4/%0AvL66fYbPX/rSEuIeqqOOijj77Pbb02gwgG98o/nBF972tvb6sNwvM2b0n3fTTRFvelP0nKuuqp+3%0A0UYDv6b6PK649trhaxMAAAAAAAAAAAAAwBAIoAMAQKdkpefaatvXXx/x7GeXwGW7/vrXiFNPbb8K%0A+v/8z9Cff+WVEYceWj8/K243Ctw3Cp9uvXV92PqAAyL+8IdoWwbCv/CFUoX44ovLvAzYLl5cHk+d%0A2jgAmr9vprp2tjnDp7WVylsxfXr9vPvvr5+Xod1sf6ViciU4/O9/1z116StfOTr7eTAHHtg4kJsh%0A7EsvHdq68n3Zd9/WBgnopB13jGg0EMCZZ5Y+4IYbBn59HpM5YMOHPtQ3rzbQ3owXvrB+Xh47zVSk%0Az0EMPve5aMsGG0S84x3187/85Yh3vav9cyrPi1NOibj66tU/J9d18skRy5e3vp48/3/846EF/att%0At139vAsuaH4gEAAAAAAAAAAAAACANgigAwBAp2y5ZeNw50UXlXBqK9WHs5L3N78ZsddeEY99bPOV%0ApBsFWT/1qYgjjiih5oFk9eynPjXi9tvrf3fCCRFTpgy+3nzOt75V/9ys6J3b9N739q/uPRRZTfpn%0AP4s46KCIBQsiPvvZiGuu6asyvWRJ33NnzYqYObNxW/M19947+PryOf/8Z6mAPhxqq0FXKmXXVkHP%0A9yzbX1HZrkbVtEdrPw8m93UeG7Uq7cg2DuT88yN22y3ikkvKzxMnRkybFj3jYx+L2GST+vm/+U0J%0AIr/hDRG/+10J9Of7fccdEX/+c8Sxx0Zsu23/fZyh9UbLGqpHPzpil13q57/vfaWdOWjD6tx2W8Sr%0AX13aO9BxO1QZNN955/r5H/lIxFOeUgbXaNbf/172Wx6bBx/cuJ+quOyyiEMOidhss4j3vz/iiiua%0AW1cOnvDMZ9b3AY94ROkjB/KoR9UPTJIV5b/0pebaAAAAAAAAAAAAAADQhsntvBgAAGjTm95UgpEn%0AnlgfMD7ssIh3vzviJS+J2GOPiB12iJgzJ2LttUu4OCs+33lnxD/+UQKPGcY999yBg6JDtfvuJXBe%0AqRKe1ax/+tOIV70q4rnPLUHXNdeMuOWWEpjPisKnnda4Sm9WuX7Ws4a+7gyefvWrpZJ69fJyuz74%0AwRKIf9GLSkA5nzt3bsQ665Tf5z7Jitj/+lcJJf/lL6WidG3F8Msv73tcHRLNauMZ5N5ww1KNvlpW%0AXs4K77muddctAdvJk0sbc6CAXEcGp2tD6rms3E+tyvc721S9L7Iyc4Zksx2VwHzlOZX3P/fFQGHs%0A0djPQ/G855Vj5Nvf7j8/9+XLXx7x4Q9HvPjFJSCdbcj5Wb06j7c83qvb/sY3lvnXXRc9Ya21In74%0Aw4i9964f4CH3ZVYUz2kw8+eX93LXXet/l6H8ocp9vc8+/fdpPs6K5CedVPqinXaKmD27HOdZpT3D%0A8j//ef/25/uW70EOStGKPJ7zfcx+qPY8zGXm4Bp77llC9/mcTTctbcrgdrYrj88bbyzHZk7ZxqxI%0A3qzcvqOPLlMef3kuPO5xZYCQPBZznXmO5XuVz83+8vTTy9SoH84g/6RJg2/7fvtFfO97/ecffngZ%0A4CGD7RmMz2On9r3N7c/3BwAAYIyZPn167LzzzrFo0aJ4oObv5+233z5mz5798HMAAAAAAAAAgOEj%0AgA4AAJ2WlW0zdJgh71pZ+fjTny7TaMpgdQaCs7p0hjlTBkErYcyhyjBkK5V7s/pwBl//67/qq8Av%0AXlyqw+fUqtUF0CuB7fXWK0Hn++6rf20Gr3MaiqxI3m4APd+LDJrnYAPVMuA6UBXn/F2GXTOc26n9%0APFRf+UrEtddGnHde4/cqK1cPJgPJH/1oCS73ksc/PuLXvy5B/Nr3eCgyfP7LX5bq2o1CzzlQxFBl%0AdfHXva5xX5TvwzHHDL6MDNPnOb/vvtGWjTYqYfNczj//Wf/7c84p02jJgUJyalUO9JDB/KHIgRS+%0A//36AT1+/OMyDXQs5HkEAAAwxkycODFmzpwZS5cujSn5HVqVGTNmPPw7AAAAAAAAAGB4NVEKDQAA%0AGBFZxfaEEyK+9rVS1XY41dyU25Rtt434yU9K1etWZHg9q2I3E4CtlmHNs8+O2GKLGPZ9csUVfT9n%0ANflK0DunlNXEs8pwO9WzsnL55puXZbVr441LdeORMJL7eaiymvyvfhXx3Oe2tq4MTmcwd+rU6El5%0ArmT17AyhN+MFL4j4058itt66/NxoYIQ8Dpvxuc8NPShdKyt3Z59RGcihXQsWRFxwQcRBB8Wwq5zr%0AIy3P/7e8JeLrXx/6a574xFJ1HgAAAAAAAAAAAACgQwTQAQCgW7ziFRFXXhnx+tdHtFO5KUPTL3pR%0ACeS2Wzl9jz1KwDX/HaoMSr/rXaV68Zw57a3/CU8oVYc/8YlSEbmdkP+TnhRx4okRf/hDxFVXlflZ%0A9XvlyvK4NjSbAdVttinVx5tdVwbGM3yej4dDVjLPtsye3dzrGlXEHs393Iw85n/0o1I9O6t5D0UO%0AjpBVzzO83mzQutvkfj/jjBK4zor0eQytrsr1a18b8ec/R/zgBxFz5/a91/ff3/+5OfhDHjvNyOef%0AdFIZFKOy7MHk+/XlL5fq88NddS7f15NPjjjrrIi99mpvWZtsEvHOd5Zq7ll5fnUOPDDila+M2GCD%0A9ta3yy4R554b8clPNj8QxYc/XM6FdvtQAAAAAAAAAAAAAIAWjFLJLwAA6HGrVo3OejLImRWIP/jB%0AEkb92c9KAPzaaxu3IUONGarMcHIGKp/61Ijddx/eatlbbhlxzjkRv/51xDe+Uaqa33ZbfTuyYvr+%0A+0e87nURj3zk8K0/t+Wtb41405tK0DhDyuedV0Kky5c3fs3665d9suOOpTr23nv3hbdzPy5eXB5X%0Av75Rxe4MVGcV5gyi3n57xL33Rixd2vh5GbzNQHQG1mtDv8OxPzIQn1XZH3ooYtGiiAceKNXbcxsy%0ARF8J0ldrNG+09nOrXvOaiEMPjfjhD0s17YsuirjxxogHHyyV0jOYvf32EfvuG/HCF0astVb/1+e5%0A0ssytJxTWrgw4qabyrbn8ZUh9dUF7S+7rH5eqwHqPJ8PPzzi4INLP/Tzn0f89a8Rd9xRjr0c5CKP%0A6Z12injOcyIOOKB+AIcMjA+nDJ/nMvN4zGPjt78tbWpU9T1lG7Pv2m67MoBG9o15rDbzHmRf8be/%0AlfPg/PMjLrkk4uqr64P+Ffne7LBDqWD+speVx8NxLuS5mNuebcnj+777yvk/1AEmAAAAAAAAAAAA%0AAACaJIAOAADdKIOML395mVKGnjOEm8HDDANnGDWDt+utVx/8HClPe1qZ0p13Rtx6awlAZ1uyKvNw%0AVz5uFMB+1rPKlDJ8efPNJRCb+yf3w6xZJQCd/65OVj2vhPmrQ/0DVSvPZWfQv7LeXEb+m6/JsPnU%0AqQO3faiVpIci1zVQhfAMyt91V19AvFP7uR0Zhs8q1DmNZ1n9eqgVsLNyeq3HPa699WcfkyH0nLpF%0ADnRx1FFlqoT0K31Rno/Z5jwus28c6JweahD/MY8p0xFH9M3PIH4G37M/Trm+7LNbOd+Gci686EVl%0AAgAAAAAAAAAAAAAYJQLoAADQCzKEuPnm0TUy3JlTJ2XwO6swN1tdvLqad3UAPcOmQ11vbYXzblK9%0AHdXbN9r7mdH1ve/Vz9t55xjzmgnpD5cMmo9E2BwAAAAAAAAAAAAAoEu0WQ4MAACgx2SF75EKa3eD%0AVkL19LbLLos488z6+Xvu2YnWAAAAAAAAAAAAAADQ4wTQAQCA8WXKlL5gdnVAe+XKGBOqt0MAfexb%0AtizisMPqB1DYfvuIXXbpVKsAAAAAAAAAAAAAAOhhAugAAMD4kqHsGTPqq6FnkHcsqN6O6u2jO11y%0ASZlasWRJxMEHR1x4Yf3vDj+87aYBAAAAAAAAAAAAADA+CaADAADjz+ab91VDn/ifP4sefDDGhMp2%0ATJpUto/uluHzxzwmYr/9In7844iHHhra637xi4jdd4/43vfqf7fNNqUqOgAAAAAAAAAAAAAAtEA5%0APAAAYPzJgG6l6vT06REPPBCxfHmZerlqeGUb0rRpnW4NQ7VqVcSPflSmddaJeNKTIh7/+IittoqY%0AM6cco3ffHXHHHaXa+W9+E/GvfzVeVg46cMop5TUAAAAAAAAAAAAAANCCHk5WAAAAtGjbbfseZ1A7%0AA+iV6uFrrhk9a8mSvscC6KuXQe6rrhrddW68cZkGk0HzShi9WVOnRnz96xGPfWxLTQQAAAAAAAAA%0AAAAAgCSADgAAjD+1AfTqAHcvB9AzQF8hgL56P/1pxCteMbrrPProiGOOGbnlr79+xA9/GLHnniO3%0ADgAAAOiAhx56KG6++ea4995747777uv3uxtvvPHh+fPmzYupOTAbAAAAAAAAADAsJg7PYgAAAHrI%0ApptGrLFGeTx9et/8e++NWLUqelK2O9tfUdmuynbSnXbZJeLAAyNmzWrt9eutF3HccaWiu/A5AAAA%0AY9CyZcvi2muvjZtuuinuv//+flPOy9/lcwAAAAAAAACA4aMCOgAAMP5MmhTxmMdEXHBBxJQpETNm%0ARCxenCW1yr8zZ0bPqbQ/Zftzu9IWW3S0WQxiq60iTjmlvHd/+lPEeedF/O1vEddcE3HDDRFZ2S3f%0A2wkTImbPjpgzJ2LevIjdd4/Ye+/yr2r3AAAAAAAAAAAAAAAMIwF0AAAY7zLE2qtVv9ux//4lgJ4y%0A1Jsh37RoUW8G0LPdFRlUrthrr4gHH+xIk2jC1KkRe+xRJgAAAAAAAAAAAAAA6KCJnVw5AABAR4P3%0A665bHq+1VsTk/4zPlRWnly2LnpLtzXan3I7cnpTb99jHdrRpXemww8qgC6M5HXNMp7caAAAAAAAA%0AAAAAAACGRAAdAAAYn6ZMiTjggL6f11mn7/Fdd0VPqW5v9XY8//kRkyZ1pEkAAAAAAAAAAAAAAEBv%0AEkAHAADGrwxoT/zPn0WzZ0dMmFAeL1oUsXhx9IRsZ7Y3ZftzO1JuV3XAHgAAAAAAAAAAAAAAYAgE%0A0AEAgPFr7tyIvfcujydPLj9X3HJLxMqV0dWyfTff3Pdztj+3I+V2VW8PAAAAAAAAAAAAAADAEAig%0AAwAA49uRR0ZMnVoez5kTMX16efzQQxF33BFdLdu3bFl5PGNGaX/K7cntAgAAAAAAAAAAAAAAaJIA%0AOgAAML7Nnx9x+OF9P8+bFzFhQnm8cGHE/fdHV8p2ZftStnfDDft+d8QRZbsAAAAAAAAAAAAAAACa%0AJIAOAABw0EER22/fVz187ty+3914Y8TixdFVsj3Zropsb6WK+w47RBx4YMeaBgAAAAAAAAAAAAAA%0A9DYBdAAAgIkTI44+ui/EPWdOxKxZ5fGqVRE33NA9IfRsR7Yn25WyndnelO3P7cjtAQAAAAAAAAAA%0AAAAAaIFUAgAAQFqwIOLII/t+njcvYs01y+OVKyOuvz7i/vujo3L92Y5sT8r2ZTsrsv3z53eseQAA%0AAAAAAAAAAAAAQO8TQAcAAKg48MCI/fcvjydMiNh4474QeqUS+m239QXAR0uu79Zb+1c+z3Zl+7Kd%0AKdud7QcAAAAAAAAAAAAAAGiDADoAAEBFhrnf/e6Iffbp+zlD3rNm9T1n4cKIq6+OWLx4dNqU68n1%0ALVrUNy/bUx0+f9rTSrsrPwMAAAAAAAAAAAAAALRocqsvBAAAGJMmToz4wAfK4zPPLKHujTaKmD49%0A4vbbSwXyZcsirrsuYvbsiHXXjZgyZfjbkeu4667+wfNsy9y5EXPm9M3LsPz731/aDQAAAAAAAAAA%0AAAAA0CYBdAAAgFoZKD/uuIiZMyPOOKPMy9D3mmtG3HxzxJIlZV6Gw3Naa60SRp8xo70q5Bluz4rn%0Aucz77uv/uwzAz5sXMXVq37z99y+Vz4XPAQAAAAAAAAAAAACAYSKADgAA0EiGuo86KmKzzSKOPz7i%0AoYdK+HvBgoiFC/uqoacMi+eUv581K2LatBIYnzyEP7mWLy+B9gcfjLj33rKeao2qnud6jjwy4sAD%0A2wu8AwAAAAAAAAAAAAAA1BBABwAAWJ0Mdx90UMQee0Qce2zEJZeU+RkGz6B5Viq/++4SIk8ZHr/z%0Azr7XZwA9w+hZUT0D7bm8DK2vXBmxbFkJnVdeWytfu846pbJ6dZB9hx0ijj46Yv78kdxyAAAAAAAA%0AAAAAAABgnBJABwAAGEyGvU88MeLb34444YQSNM9Q+Prrlymrn2dV9MWL+78uw+X339/cumbOLKHz%0AtdbqPz+rnh9xRKl6nmF2AAAAAAAAAAAAAACAESCADgAAMBQZ+j744Ig994w4/viIs84qlcxThsVz%0AyqrmS5aUyuY55ePKcxqZNKlUSK9M06eXaum1691774gjj1T1HAAAAAAAAAAAAAAAGHEC6AAAAM3I%0AEPjHPhZx++0Rp50WceqpEXfdVX6X4fGcZs3qe36G0rMS+qpVZZowoUxZQb02bF5t3XUjnv/8iAMO%0AiJg7d+S3CwAAAAAAAAAAAAAAQAAdAACgRRkKf+1rI171qlINPcPoF18csXRp/+dVQulDkVXQd9yx%0AhM6z6nmG1AEAAAAAAAAAAAAAAEaRNAMAAEA7MiS+zz5lWrEi4tprIy6/vG+6+uqIBx4o1c8rsgL6%0AzJkRm20Wse22Zdpuu4gFCyImTuzk1gAAAAAAAAAAAAAAAOOcADoAAMBwmTQpYvPNy/Sc5/TNz/D5%0A8uURy5aVaugZWs8QOgAAAAAAAAAAAAAAQJcRQAcAABhpGTbP4HlOAAAAAAAAAAAAAAAAXWxipxsA%0AAAAAAAAAAAAAAAAAAABAdxBABwAAAAAAAAAAAAAAAAAA4GEC6AAAAAAAAAAAAAAAAAAAADxMAB0A%0AAAAAAAAAAAAAAAAAAICHCaADAAAAAAAAAAAAAAAAAADwMAF0AAAAAGBsu/rqiOOOi3je8yI23zxi%0AzpyISZMiJkzoP51+eqdbyniyYEH9MXjttZ1uFcDQnHVWfR+2995Df30+t/b1uUwiTjqpft8cdliM%0AZ2ussUZst912scUWW8Q666zTb8p5+bt8DgAAAAAAAAAwfCYP47IAAAAAALrHokURRxwR8b3vRaxc%0A2enWAADQgsmTJ8fcuXMf/nf69On9frfuuuvGnBxcCAAAAAAAAAAYVgLoAAAAAMDYc+utEbvvHnHN%0ANZ1uCQAAAAAAAAAAAEBPEUAHAAAAAMael71M+BwAGDk33RRx6aX95220UcT223eqRQAAAAAAAAAA%0Aw0YAHQAAAAAYW848M+Kss+rnP/rREYceWv6dNSti4sT+v99661FrIgDQ437964hXvKL/vLzOOOmk%0ATrUIAAAAAAAAAGDYCKADAAAAAGPLV75SP2+//SJ+8IOIyb4SBQAAAAAAAAAAABiIuy0BAAAAgLHl%0A3HPr533848LndJdrr+10CwDoRocdViYAAAAAAAAAgA6a2MmVAwAAAAAMq9tui7j55v7z5s2L2HLL%0ATrUIAAAAAAAAAAAAoKcIoAMAAAAAY8edd9bP23jjTrQEAAAAAAAAAAAAoCcJoAMAAAAAY8c999TP%0Amz69Ey0BAAAAAAAAAAAA6EkC6AAAAADA2PHQQ51uAQAAAAAAAAAAAEBPm9zpBgAAAADAqLrzzog/%0A/zni3/+OuPfeiBkzItZbL2LzzSN22SVi0qSRXf9118WUP/whNj3rrJi8ZEnEqlWxYvr0mJKVu5/w%0AhIittooxZ+XKiH/8I+LyyyNuuinigQciJk+OWHvtiAULIh772IhHPKLTrewtt9wScdFFEddcU47j%0A3J9z50Zsv33ETjtFTBzFsUcffLC05V//KudXHtd5XuV7evDBzQ8gcPHF5fy89dayrDXXLMuaN6+c%0Ao9OmjdSWjB0LF5b35OqrI+6+u+zXfE822CBi660jdtyxHDNj3apVZR9ccknEHXeUcyWP1+nTy/5Y%0Af/3SB2X/P3t2jAl53uT2XnddxKJFEUuXRsycGTFrVtnWbbeN2Gij4e2Lrrgi4tpry/69//6yb+fM%0AKZ+t2R/ludsJ+d7/9a8RN9xQPnfWWae85zvsELHNNqPz2XfZZaVvzM++3Dd5TK61Vtk/eS5mO7KP%0AG265vjwOKu9LtiU/I3LKY2CLLWJMyu3Mz8U8Jm++ue+cz+uN3Of5WbLzzuV8GK+69ZqsE+frffeV%0A86TyN0FO+XdA9mF5nj7ykWWfbLrpyP99AAAAAAAAAABdaBzcYQYAAADAmDdhQv28DHlV+/GPIz79%0A6Yjf/76EbxrJsMsBB0QcfXTE/PnD174M0xx/fMR3v/twGGytiNih9jknnlj+zYDoC18Y8frXl3Ba%0AL7vggogvfCHijDNKCHYgj3pUxMteFnH44SUk1s57Xyvf88GeV3u8dEKGnDI0Wi2DdDk/5XF7yikR%0An/tcGURhdW3OwNYrXhHxP/9THrdi773Lfqv2u9+V+RW//nXE5z8f8atflYBfI0MJoK9YEfGDH0R8%0A61sRv/nN6peVMjj8lKdEHHpoxIteNNStKWHEDF1Wy2MiA2+V/duOX/4yYt99+8/L0G+GgVcXLh3s%0A/W5Whlu/+tWIk0+O+MtfBj6ms23PelbEa14Tsc8+MaJ9bzMOOyziG9/oP+/rXy/zm3H22REnnRRx%0A2mmD9z0VGULPQUByvzzxidFT/vnPiK98JeL00yOuumrw52+8ccTTnhbx/OdHPPOZzQUr8xj9yU8i%0Azjqr7OccdGIwm20W8YxnRPz3f0dsuWW0LNf55Cf3n7fXXmV+RfYf+Xmanz0Z/l6dTTbp6yeHMwCe%0A/XReb+R5mP1CBlwHkoOFPP7xEU9/eukv2/ncz/fmi18s/Wn2bQPJwW6e+9yIt7ylcwMEDJcLL4z4%0AxS/KcXD++WXgksH2eQ7Ckcf/kUc2P/jEYNcT2YfV9mOrs7r+MvuvPD6r5edezu/ma7LROF+HY4CW%0Ab36zXE8N9llZ/ZmZ5+mTnhTxgheU4wcAAAAAAAAAxoFRLIMDAAAAAB2QAdAMhj7veSVAu7rwecpA%0AToYdMwCWgfF2ZQjq7W8vwcaPfrRUIh1KezPUu912JRw61PBkN7nxxoj99ithzgxhDWUbshrnUUeV%0A4P+nPjXw+zQeZbBw990jXv7yErYbKDCVlZ4/9rES9MyA1XDL5T/nOSUw+aMfDRwYH0wGNfN8e+lL%0AI37608GXledUPu/FL47YbbeIP/1paOvJ6qlZPb1a7sMMvQ+HRmHDHEhiJCobN5L9VgbX3/zmgQcn%0AqMjqst//fgkhZyAwA/pjwfXXl74+tyn3STP9Zwa383w56KCY3SuDf+T2vuQlZXCFT35yaOHzSh+d%0A+ycDyNnnDhT8rDj11NKnZ5j8jW8sPw8lfJ4yDJ0B0zwPDzmkVBkeCdkfZDD0DW8YfJty3x17bKkE%0Afu65w7P+DObne7H//iUEPlj4POVnXbb7gx8s+ycHwWnWXXeV64Xs87PvHyx8nrIqex4z+ZocdGfp%0A0ug5H/pQub7Kvv1974v47W8HD59X9nlW2n7ve8vxn8vphkFoxts1WQvn64rNNosHfvnLWLJkSb/p%0Arrvuittvvz2WL18+8HJykJYcfCEHwxjKZ2X1Z2YOyvOBD0Q85jERH/nI0LcTAAAAAAAAAHqYADoA%0AAAAAY1dWhc1gUlYhbUYGsbIC+XHHtRf4ySq6H/94xLJlzb8+wz5Z0TYrLl5+efSMDOhkOCeDya1W%0AcX7rWyOe/eyRCyn2mgxmZdg6q5c24557SkXdDJENlxxEYeedSwi8HQ89FPG615Ww8FBDs7X++MdS%0AjfSHPxza87N6bK2sgtquPE6z8vRQ1jfccj/me/zKV5YQaiuyinX2M1ktvJdlP5nnSQ5q0KYJvRDG%0AzeN+++0jvve99sKzN90Ucfvtgz8vA+fN9kGNPteyMviuu5YA9HDK9uXAA80u97bbymAaZ57Z+rrz%0AeHnVq0qgv93tymB0M7Li9w47lOuFFSuaX9/ixRHvf3/EM5/Ze5+5OajBUML2A8lBAvIzMgcNGMqA%0AAb2mW6/JWjxfJ91xR8x7xSti5vnnx9133/3/p3//+99x2WWXxdKB+u63vCXiv/6r9c/Kau0MvAMA%0AAAAAAAAAPWRypxsAAAAAACPi5ptLdd8bbug/f9asUil43XVLsCbDS6sLo2Qoac89y9SMrGK+994D%0ABmsXr7dePDhnTqyaNCmmLVwYM26/PSY0ChHmMnJZGRLt9qq8GXTKENvqKpBOnlz2/bx55Tn53uS+%0AauQXvyiV6zMUOGNGjFsLF0a84AUlJFlt+vSyLx/xiFLNNIPhq6tqmtVd11or4h3vaK8tGc57xjMi%0Arruu//wpUyI23TRi7twSgMzBF/L8W10YMgNiz39+xM9+tvp15XmalVfXW68cKxmSrT2XK8vKauhZ%0AzTmrww/kZS8rAbTqgNq//x3xhz+UwSJalQHg2mM+257n7UjK/ZtV1gcKXGc/t8kmEWuvHXHLLeU4%0AaRTQy+quL3pRxHe+U5bZa7L92V/kcdfIxIkRG21Uppkzy6AgGaa8445ybPWa448vVYMHCp7nubPh%0AhuXffM8XLSqfdyMRrs/9muvJ8zb7gxz8IisW5/5t5IorSl+SYet11ml//b/5TTm/c0CGahtsUNqW%0Ax3/2pTkoTaPPp5yXAznkYB9z5jR/7GXw/He/W/1z8vjL83D99UtfnPsn903uo3b8+telsvXqPnMn%0ATCh9c643P0dznXlN0ej52f7ss/JzPNvYyyZNKn1wHlv53mdfmfs8+/t8vxrJgHZ+hvT6QBy9cE3W%0A5vk6aenSeOpJJ8V33/e+WJr9+VB8/vMRn/706n+/5poRm21W1r3GGuV6Jz8j8jNzdfsPAAAAAAAA%0AAMYBAXQAAAAAxqYMt1QCqxnCypBqBvae8IQSTqquyHreeRHvfnfEOef0X0aG+1796lJZN5cxFPma%0ADDE1Cp9nqOUtb4m7Dzggfl8TlHzSZpvF7KwqnVXXa6twZnXal7wk4k9/ipg6NbrSnXdGvPSljYM6%0AGSp63/tKwDVDitUygPilL0V8+cv1Ycqs7JqVN7PK6erkc6pddFHEkUf2n7fTThEnnBA9KQPTGYCq%0A2GqriGOOKZXDq4NXeRxngPDjH4/45S/rl/Oe90Q85Smlenmr3vWu/tVKs+puLjdDaRk8rZYhtm98%0Ao/Fy/vu/G4fPp00rlbxf8YrynlWfp+nKKyO++tWIz362f/XR3Paspr7LLhHbbLP69s+eXYKiP/hB%0A//nZznYC6I22M/uAofYZrfrwh1cfPs/+4vWvL9tV3Y7sW7Ja+7HH1vdRGdKs7PvNN4+ekoMsNArz%0AZn+f51BWuM5gYSMZTL3kknLe5P7Mx93s+99fffg8BxzI8yv7h6yOXiuD95deWkKkOdhAs9W2Ux5P%0Aj3tcWceTn1zWs7p9m5/Beb5lYL72eMt+LasR156PzcrPx+owa4Zj3/SmiEMOidh22/7Pzc+nM84o%0AfVl1v5pykI93vrN8Fg1V9j257tWFz3fbrZyHGbbP96ZWDgqQn+t5TmZF+9UF9hvJ/ZmDRTT6zN1x%0Ax/LZmX1zhs+r5fN/9atS9Tw/L6vl8fDGN5YBPXpJXltleD6PyTznH/WoMq/R+/X3v0ecckrEF79Y%0AX9E734cMKud7NpDq6468bvvgB/v//lnPinjve2NcXpON0vk64957Y9fTT4+zDzpoaPsir1Vq5TVU%0AXi8eeGA5ZxrJYyYHLvjjH8vnQ35O1F6jAwAAAAAAAMAYNrHTDQAAAACAEZEVwyuh09/+toTtMoxZ%0AG2rNyqR77BFx1lmNKyhnBcasMjpUGY5t9PwMdGbY67jjYmWDcOeqrPqY4bcMB2YAtNbf/lZC8t0q%0Ag/qNKmdmECuryh5+eH3QKeW2ZhAsA3z5XtXK3/3kJ6tfb4bNqqfttqt/Toaja59XO3VzBdOKQw+N%0AuPjiEt6qrfqZx/FTn1qqlH7uc/Xh5wwXZ9hz+fLW2/KPf/Q9PvroElTLgR1qw+eVgFujiusZNm0U%0AXstgfA70kEHVxz++/jxNW24Z8ZGPlPVm1dbaoFqGyFZXdb3isMMaVzCvDrQ3I0Og555bPz/fq5H0%0A5z+XEHmt6dNLiDL7u+zXao+DrGycQb8MWWfF51r331/mt3OcjLYMSZ50Uv38DGlndfsMWa4uIJ3y%0Ad3vuWUKk2c9eeGEs7dYq8NdcUwZpaBQ+z/M7j8cMWjYKn6esTv7Yx0a8/e3l8+gvf4l4wQsan2+1%0A8tjJcHKGMS+8sARs8xgbaN8+8pElEJ+h3ze/uf73GbrOAHY7st+oBLczRJrV1XMgl9owa+X8yFBu%0Anj+NAqcnn1wGJBiqT36y8SAQWU05z8Ec3Cb7pUbh85SfeRlOzz4xB6XJ4HejdtfK8G4OMlEboM73%0AN6s85+dEnue14fPKPsiq6bkPGl1T5Ll06qnRE7Kq/Mc+VgYPyM++I44ox3ej8HnlczIHTvnoR8tx%0AkoOy1MoBXgareF197dBosI7c74Ndc4z0tUenrslG8Xzd8oILYupQqpPndUftuZLvUfY9eSysLnxe%0AOWZy4J/8+yAH/8jz9H//t/4aBAAAAAAAAADGKAF0AAAAAMaurKyYwfKsjDmYDJlkxccMudZqFG5s%0AJAMuWVWy1oYbllB6o3B0rfnzS4XFDLzUymBZbdXWbpBBpQy91sr9ngHDRiGmWnvtVSqJ5ntWKwOM%0AjQKX48kBB0R87WslkDWYrN76iU/Uz8/Q8Ykntt+WDOjllOdMM7Jq6GteUz8/Q6znnDP0QFdWOc/n%0AN6rcetppA782w54Zjq+WgdNGx+9QfPObjbdnpCuIZxXa2pB4hogzIJfh0sHkeZaV2xsFrbPS67e/%0AHT0jj+tbbuk/b7PNSn/Z7DGaHv/4eCArAHejrBScgwTUys+dr3xl4DB4IxnWzXBmBvAHc8IJZYCV%0A3LfNmjatvB/Z/lq5zOGQAdbsFzL0PpgMhGdAfOrU/vMzzPrd7w5tfTfeWAbiqDVnTvlMzIB4MyZP%0ALgNk/Pzngz/34x8vgwdUy2M938tGQf9GcnCKD32oVJeu1Wi7ulEOMPG2tzV/3FeuyzJIXRsCv+uu%0AMhBBL+uFa7IWztdVNefrlGXLYvMMpw8mr6lrZfB8KNfkjQaXyMFNGg1mAwAAAAAAAABjkAA6AAAA%0AAGNXhnCz2uVQZdXMrAzbKOQ0FBlUz5Bto+DeppsOvR1ZmTHDobXVi1euLBWiu01W3K6VFbq/9a0S%0APByq3XZrHHzLirs/+1mMWxm+yuB4M2Hat7ylBMhqtRuszUrlRx3V2mszILtoUf95c+eWoNzqKtau%0AzsYbl+U1G2bNkOdBB9XPz/OtWRnAy2O81kgH0zJwffbZjQceePazh76cPJ6++tX6QP7qzuludcMN%0A9fP23XdoVb17SVbrbVRtOwenOPbYkV9/7edRKz784XLuVsvQ9NKl7S03z+sMjmeV9qHKgSxe9KLW%0AP++zanOj6ss5UMjjHx8j5sEHSwXmWnkMPO95zS/v/e+PeNzj+s/LivW/+U10vXaPyRzQpdFn4imn%0ARE/r9muyFs/XFdnX1djgqqta+4x4znOGvm4AAAAAAAAAGMcE0AEAAAAYm7Kq4qtf3fzrsiJwbdD3%0A+usj7rxz8Nc2Coc/5SkR++/ffDuyKufBB9fPz8BoBtC6RVaB/dGP6ue/4x31QcOhyMqajapHf/7z%0AMW69972lqm6zsuJwrYsvLkHWVmWl5VaCvVmt+zOfaRyazIB9K/K8qh1g4txzI668cuDXHXpo/bxf%0A/zri1lubW39Wb73mmv7zslpso1DrcGrUz2RF21ZCyLNmlSrItbKq7AUXRE+4997G2zXWfOEL9fMy%0AwPnlL0fPyMBv7fnx0EMRF13U3nLzc3v77Zt/3YtfXD+vtrJ4I1mFvtHgEy99acR++8WIysEybr+9%0A/7z580sl8FbDwO9+d+Mg/XiQnyE77dR/3oUXRqxYET2pF67JWjxflz//+XXz1s/r88GMl88IAAAA%0AAAAAABgBAugAAONJVujLm7sXLy7/5s8AAGPVy19eglXNWmediM02q58/WKj12msj/vWv+vmveU20%0A7HWvq5+XFaTbCRAPtzPPrA9qZYD/Va9qbXlTpkS88pX183/3u3INO97k/jjkkNZem6G62mBd+slP%0AWlvehhtGPPOZrb02qwrXViHN8Gy71cIbDdKQwfCBZPDtsY/tPy+P4ZNPbm7djaqmZ4XWkQ62/fKX%0A9fNe8pKItddubXkve1njNjdaTzfKPrtWN/WRwyEHcDj99Mafc+utFz1l553r5/3xj+0ts9XPm9rK%0A30P5rE+/+EUJodd661tjxH3nO42vM9ZYo/VlZmi+thr1YP3oWFJ7TOZ3ZpdcEj2pF67JWmzLygbX%0AM2vfccfgLxwPnxEAAAAAAAAAMEIE0AEAxqK82fTf/4748Y8jPvaxcrPoXntF7LJLxO67RzzpSeXf%0A/Dnn5+/zefn8q67q3UpPAADV9tyz9ddusUX9vHvuGfg155/fuNrr857Xejvymm3BgqGtq1MatSWv%0AN+fNa32ZBx1UP2/p0oi//jXGnX32aa36eXUwebiCV/m+tlL9PJ19dv28Zz87Ytq0GPbz/LzzBn9d%0AoyrojQLlq5MBxe9/f2jLHU633BJx3XWNKy+3KvupBpVlu6qfGcijHlU/77e/be797HZZkfnuu+vn%0Atxoq7aS5c+vn5fcQrcqBZnbbrbXXbrRRfR+UodoHHxz4db/+deNK2o9/fIyobNsFF9TPf8EL2ltu%0A9ut5vVEtBwzJatrjwXAfk53U7ddkbZyvq+bNixVTp/abN2n58pi0bFnznxFvelMZ0AkAAAAAAAAA%0AGFALJaAAAOhKecPlWWeVqmgXX1xuBh1MVkB/4IFS2am6ulNWznrMYyL23z9i771LxSMAgF6z3Xat%0Av7ZRNeDBAuiNKrhmIC3Dne14whNKdfVuDYY22u5dd21vmfPnR2ywQcStt9Zvd7vL7jWNqgW3+/oM%0Asw5XteB2AujDEdZsNEDDUCrXHnhgxP/8T/k7quLvf4+46KL66uiNnHZaxH339Z+38cYRT31qjPr5%0AltVt2z1Osp856aTB19WNsr/IgOE//tF//mGHRfz85xFvfnPZvl72l780/pzaccfoqOyTs1L2pZeW%0A/X/XXeW8yCmrtg9Vo3D9UG2yScTMma2/PvdjbeA8P+8HGhyj0fvRzqA3Q5V995Il/edl5fKttx65%0AvjT7tV6R34Pl4AC5n7Lt//pXeS/vvbdUrM/vwEbjmOykbr8ma/N8XTFzZkyqqbw+tfacaDTYTe3n%0AW4bnH/3oiHe9K+LggxtXSQcAAAAAAAAABNABAHre7bdHnHpqCUDkzd6rk8GKvAE8b7jNacKEMmX1%0AodqAed60m1W1clp33YgDDigV8RpVhQIA6FbtVI1uFBofrCJqo6rEO+3Uehuql/Gd7/Sfd/310TVG%0AcrszPNqt2z1a2g2YNnr9woUlXNds4KqdIGKGu2utWNF+yLlR5dPcvsGst14JpeUAXtWyavZQAuiN%0AqmsfckgJg4/2+bbVVhEzZrS33EbnbB4jGdxsNCBHt3nPe8qgArW++90yZYDyWc8qlYD32KO3QrXp%0AyisbD+Aw0sdbIzmI3Sc/GfH1r9cPjtKqdsK+7XzWt/p53+j9GI3BURr1oxkMHo7BIhqFeIfSl3aD%0AvDb44Acjvv/94QuO92oAvduvydo8X1fWVEBPg1ZAz+80t9024vLL+8+/+eaIN7wh4i1vKYNv7rNP%0AGUgirwFyYE4AAAAAAAAAQAAdAKBn5U2lxx9fqp6vXNn/d3nzZd48nDdN55SPa59TLW9az5uus8JX%0ATvm4EkrPUPuJJ0Z87Wvlhswjjyw37wMAdLt2KqI2MljlzEWL6udtuGH76503b2jr6oS8xsyA6njb%0A7tGU4cJ25IBSeW1fG9BqJYC+9tqtt6NRkPEd72h9ec2uq5GskF0bQP/2tyM+8Yn6Qbqq3XRTxG9+%0A03h5I200+5nK+nohgP6yl5XKxxmKXt3fz1/4QpnSRhtF7LVXxJOfHPH0p5eqvN0sj7lanQjR/+xn%0AEa97XcQNNwx/qL1bPusH+7zPStqNPvdG4/1oNOhghuF3221k1tcLAfSPfSzi2GMjFi/unmOyU3rh%0AmmwEztcJgz1h0qSI730vYvfdI+67r/73eX2Unx85pQy5P+5x5fPhKU8pnxU5eCcAAAAAAAAAjEMd%0AKI8BAEDbN5R+61vlBvvf/rZ/sDxvNM0b6//973KDet6cnDfNDhQ+rywzn5fPz9fl63M51Tdm5nNy%0Afbnek08efJkAAONNoyDOcAQ3G4V+uyWInSHmRkG9sb7do2k49uVaaw3Pvmy1ynYGNh96KEbNPfcM%0A7XlZEXv99fvPu/POErIdSP49Vvv30BOeUCqRj6V+ZnXr61Y5cNpRR5Ww4WDy794cbODVr45YsKBU%0ARs+q9suXR1fKc6hWswNItCsrye+33/CHz4cywEu3vxej9X6MdiB8qH1pp7zxjWUgk+EOn/faMVnh%0Ammz1Hv3oiPPPj9hmm8Gfm9cr+dzjjitV0TPA//rXl8EeAAAAAAAAAGCcMWQ7AEAvufbaUtnp0kv7%0A5uUN8nnTZ95ourqb5bNST1Y2zyp+We18woRyU2qGJrLST1ZJr31t3sCbU742b6SePbs8zhsxP/OZ%0AEkY/+mjV0AEAKpYsqZ83fXr7y220jG6pzNlom8fDdo+mkdqXIxHYW538W2U0DXWwrPz76MADIz77%0A2f7zM4icQdvV+eY3O1P9fLT7mV475/Jv3Q98IOKggyLe//6IU0+NWLp08Nfl38bnnFOmfP0JJ0Q8%0A/vHRVVasGJn3faj++teyXxu1I79f2HrrUl14880jHvnIiHXXjVhjjdLGfF+qXXRRxJFHRs9qtA9G%0A6/0Y7b50ddvaDT73uTKtrm/faaeIXXctA0xkdfociCW/F8spj9nawSu++tXoea7JBvaoR0Vcckl5%0Av/Nz/5//HNrrcmCa44+P+OIXI175yohPfSpizTVHurUAAAAAAAAA0BUE0AEAekHeEJ/V2fKGx+rK%0AgVn96vbb6yscTZ1aKhzlDaJ5c20GxweTAfQMoucNq1lJvbKenJ83W2Z19LlzI+bMKfPzps2shp43%0Ajmdoo/YGXgCA8aZRhcn77mt/uY2WsbpqxaNtdVU1x/p2d0O13V7al0P5e6RTDj20PoD+05+Wv7Uq%0Af/tUu/DCiMsv7z8v/+Z6yUtizPUzvXrOZYXb/Ps5w7pnnBHxm99EnHXW0Cp3X3VVxL77xrRjjonY%0AccfoGo2qa+ff7aMlq/82CiO/6lURb397xFZbjW6f1kmrq3Q+Gu9HN/eloym/B3vve+vn53dgOf+1%0Ar23cf6/OT34SY4JrssHl4ASHH16mCy6I+NnPIn73u4g//WnwAUuyD/zKVyLOPru8JiujAwAAAAAA%0AAMAYV1N6AgCArpPV+z74wYhPf7ovFJ7/ZjX0227rHz7Pik6bbBKx2WYR669fKvIM9QblfF4+P1+X%0Ar8/l5PIqcj25vlxvdTuyXR/60NCrDAIAjFWzZ49MIO2ee+rnNROsGkl5vdjoenOsb/doandf5nV8%0Ao8Dn6kKUoxmKy+BXtm8kpqHKKrk77NB/Xv6d83//1/j5WR29VlZLH639OZr9TCfOuWXLhm9Z+Z7k%0AAANZsf7668vfsiefHPGa10RsueXqX7dqVUw/5pjY4I9/jK7R6H0YrWrYf/lLxHnn1c//whdKJeFm%0Awudp0aLoaTNnlurunXg/GvWlu+wycv1oDsTQjb71rfo+a8aMiHPPjXjXu5rvt3r9mKxwTdacXXeN%0AOPbYEijP7TvnnPL95jOeMXDV+Kyc/rznNR6UAwAAAAAAAADGGAF0AIBuljffv/vdpWpbRVbiu/rq%0AUqm8OoSwxRYRG29cboZutxp5vj6Xk8vL5VaHHHK9uf5sR8Xpp5d2DmdYAACg1zQKhuZ1U7uyIu9Q%0A1tUpjYK342G7R8s117T3+uuuazxY1GjuywwGNgqq3XVXdIUMKQ8laL66YHqj14+FfmZ166s2aVL9%0AvOXLW2/HSB4T8+dHHHRQxJe+FPGvf0VccUXEUUeVQdhqTFi1Kh510kkxoVsChuutVz/vyitHZ90/%0A+lH9vAxovu51rS3vzjuj5627bmfej0c+snv70dHU6JjMyuePfez4PSYrXJO1JgeV2GOP8t3mL35R%0AzqtTTy19XSN//nMZ3AQAAAAAAAAAxjgBdACAbpUhkbyB9swzy89Zfeqmm/pXPZ86tdxEv8EGEVOm%0AjEw7crm5/FxPZR2VaujZnkpbsp3ZXpXQAYDxarvt6uf99a/tL7fRMhqtayxtd15j/u1vQ1vXWHfx%0Axe29vtF+XLCgDDg1mhq9dxmO7wYHH1xfNfbCCyMuv7z/vJ/8pP9AXGnDDSOe/vTo6H7Mv8vuuKO9%0A5TY6Z/M4GagKbKXibq3772+9Hbkto2XrrSM+8IESHH7uc+t+veatt8acDKl3g8c8pvG5/eCDo1MB%0AvdYhh7S+vIsuip7X6P344x87c/7ffPP4GwzQMbl6rsmGR372HXBACaP/+MdlIJ1a3/pWJ1oGAAAA%0AAAAAAKNKAB0AoBvlzZ0f+lD/8PmNN0bce2/fc7KC4KabNr4JciTkejbbrH/lwmxPtqs6hH7ccX0/%0AAwCMJ7vtVj8vw4s5cE+rsuLyeecNbV2d0qgtv/99e8vMypL33Te0dY1155wz/K/fZZcYdY3eu9/9%0ALrrC3LkR++47eBX0RlXRM7zeqAr4SNl558bra/eca/ReDOV8W3vt+nm33tpaG+6+O+Kyy2LU5TZk%0AZfsceK3GnE60p5EnPal+XoaOzzpr5Nfd6DNs220716d1g732qp/3299GrFgx+uf/kiURF1wQ48YD%0AD5SpdiCMjTZqbXnZX/373623Z8KE6CquyYbfc54T8f7318/P63PffwIAAAAAAAAwxgmgAwB0o29/%0AO+KMM8rjvJnxhhv6qsjlza2PfGTEIx4RMXGUL+dyfbneXH/lJttsV3UI/fTTS/sBAMabJzyhPoi0%0AcmUJNrYqqy4uWtTdoZ/dd6+f949/tFe5+5vfrJ+37roRW20V404Gv7JCcyvy+PvOd+rn77prdCTA%0AVevccyNuvz26wqGH1s87+eSyD1NWGP/5z4f2upG05poRO+zQuK3tBIx/9avW+pl58+rnXXJJa+3I%0ACvOV/T3aZs5seIxOy1B8N8i/wxuFvr/whZFf9z33ND4OW/GHP0T885/R8/beu3El8h/9aGTXO2tW%0A48EITj01xo3hPB7TV7/aVnNijTXq53WyIr1rspHx0pfWz1u6tPE1OgAAAAAAAACMIQLoAADd5tpr%0AI44/vv9NzJXqThkA32ST9m6uHQ65/mxHJQCfIfRsZ0W2/7rrOtY8AICOWGediH32qZ9/wgmlknmz%0AcoCfT3+6fn6GEB/96OgaT31q2fZajdo+FBn0bRSmfeELY9z63Odae12GEm+6qf+8rJ77ohfFqNtj%0Aj4hNN60Pb330o9EVnve8iDlz+s/LfXfmmeVxDrJVGyp8/OMjHvWoGHWNzoWf/SziX/9qbXn/+78R%0Ay5f3nzd5csQBBwz+2sc+tn5eozD7UPq7T30qOmq99epmTehUIL6Rww5rHNq/6KKRXW+jKvfVf/83%0A4+MfjzEhK5Fvt139/OOOqz+Xhtshh9TP+9KXGleqH4saHY933tnadVZ+19buIA5Zfb3RcjvFNdmo%0AfT48bMWK0W4JAAAAAAAAAIwqAXQAgG6SN7cfe2zfjbMLF0bce2//yuczZkRXyHZUV0LPdmZ7U7Y/%0At6ObbtYHABgNb3hD/bysXt1KsDIrTma12Fqvf319pfVOysrBr3xl/fxvfSvivPOaX97b3x7RqOpw%0Ao307XmRALiuYNuPBByPe9rb6+fvuW67jR1sOXvXmN9fP//znI37/++i4qVMbVzitVH5tVAF2tKuf%0AV7z61fVVdzMc/8Y3Nr+sDK1/4hP18zN8vvHGg78+Q/i1fvjDxufwQDIc+de/RkdddVXdrCW1gxJ0%0A0uteVx++zb+5Dz64nO8jpVGV+5//vPnl5CAOZ5wRY0J+BudnVa0//zniQx8a2XW/7GX178nixRGv%0AeMX4CMPmNUdWgq/t/37zm+aX9d//XT9IS7Nmz248sGSnuCYbtc+Hh68bVhdMBwAAAAAAAIAxQgAd%0AAKCbnHJKxKWX9oW4b7+973d583+3hM8rsj3VoYRsbyU8f8kl5QZzAIDx5NnPjthyy/r573tfqVA8%0AVOefH3HkkfXzMwz58pdH18m2TplSX9H4xS9uLoiVlZhPOql+/tOf3plK090iK+q+4AWlyutQVEKp%0AjfZ9KyHl4XL44RFbb91/Xv79kGHnRoMtNCurMrdTzbZRhenTTiuhvdoq0xk8O/DA6Ij11y/vb61f%0A/jLiPe9prrJtVn5vVDm40WABjTz3uWVfVMuw4v/8z9DbceqpEe96V7Tsy18uFXrbqTyd4cIf/7hu%0A9t1bbBFdI0O3jc7fyy+PeM5zIu67r7XlLlky8IABe+5ZPy/PsxtuGPo6cpCJDNCPJXn+b7ZZ/fz3%0Av78MrNGqwarLT5sW8eEPNx4UIIPH7Q5GkJ8feS5kmL5bNTomjz66BNGH6pOfjPjKV9pvy3bb1c+7%0A7LK+wSQ7wTVZn+wXjzgi4t//bm85n/lM/bzHPa67BoQCAAAAAAAAgBEggA4A0C2uu65/WCJvOs4b%0ARCtBozXXjK6U7apUhcv2Vt8sfcIJZbsAAMaLrPL8ta+Vf6tlKOqFLyxByco13up897sRz3pWxAMP%0A1P8urxe78bowQ3jHHFM/PyuLPvnJEWefPfDrMwCbIf1Godfc3ryuHK8q4aZ//rPsyxzoaSAZUn/R%0Ai0oV6lo5P4NjnZKBuKzCWhuMW7QoYq+9It773vK4GUuXlsEdDjooYsGCiM9+tvX27bxzfZgwKws3%0ACntn4LeT1bE/+tGIDTesn3/ccaUybaP+o1pWG99773JcNRooYPfdh9aOddeN2H//+vlf/WqpLjxQ%0AGDYDmhk8z+OyEoJvZdC1DHseckjphzL8e8UVzb0+B4F75jPr2vrgOuvEHTvsEF3lqKMidtmlfn5W%0Af8737He/G/qybr21BJnnz4+4+OLVPy8HKagNWWaoc999G1cFrpYVufNzK/dvJSA/aVKMCdmPfec7%0A9QMwZIA7z8H/+q+yj4fqT38q1c0bhatr5UA0jc67b34zYtddS+C/WVdfXULZOUhIvuftBnZHUqNt%0Av/DCsv/uv3/g195zT8TrX99/kIx2jsl11qkfiCCv+RoNEjBaXJPV90F5XOdgNzngSQ66MVT5Xua1%0ASaPBCvK6AwAAAAAAAADGuMmdbgAAAP9x/PF9N90vXNh3Q2TezJwV7rpZti9vJs8bM7Pd2f4MY+T2%0A5HZ97GOdbiEAwOjZY4+Id7yjPnyU10mvfW3EiSfGGi98Yaw5c2Y8OGdOrJo4MaYtXBhTTzmlBGPO%0AOqvxcjNgmdUru9U731kqsJ57bv/5WW0zg64ZGMtw2OMfH7HBBiXsmRV08zUZ2v/XvxovNwPFm28e%0A41ZWMq1U0/3738v+y8q7L31pqUD6iEeU6sUZHsxq3bkvG1VKnz074nOfi47LkHeGkw89tP9gDBkS%0A++AHIz71qRJIzkB6Pnfu3BLwy99ncDC3NY+VDOL/5S8RZ545eOCwGdmuPH+rXXPN0Kqlj6YMfn/9%0A6yXYWzuoRR4vP/pRaWMGSTNgvNZaEbfdVvZbhmZzoItGFcMzpPeJTzTXlmOPjTjjjDIYQG3F2OzT%0A8rzPUOx665X3Kgcty4DsT37Sf8CBDEZuvHEZpKAV2Z9kFeScHv3ocgxlhdoddyzHUZ4DWT0625DP%0AzdD16aeXKY+vGpflsdBtYen8fuB734t47GPL393Vsn94ylNKgHm//Uq/O29e2e/53uTzc8CBrGz9%0A61+X9yDD0oPZaquIl7ykHDe1wf/ct696VQl2br99xNprl3M09++vflXey3/8o+81GWTPQQfyXB8L%0Aso/K0HYGzmtlP5f7LAefyfN0p53Kdyd5LmZfdscd5RjM4Hkeg5V+Js/XociweR7jOZhEtTzH871/%0AzGPK+/LEJ0ZsuWU5/nOAh/zuJtd/yy1l8IV8fl535PHTKzKAn8dQ7YCHOfDKBReUz81nPKNcO0yf%0AXvZ1Buqzsnvut9tv73tNvicveEHEF7/YenvyPa793usjH4k4//zyHuQ5NGtW4/7kCU+IEeGarL/s%0A6yr9/cyZEU97Wjl/sy/dYotyfmT/ld9r5udSbn8O6JHHS6Oq8dtuW/o+AAAAAAAAABjjBNABALpB%0A3vxaCRplCKD6ZtisaldbQbPbZPvyxvbKzb/Z/ry5dvLksl35c97wDwAwXnzgAxFXXhnxgx/U/+7C%0AC2PmhRfGU5tZXobM2glHjdY1YW5vBptqKxBnQDbD0Tk1421vi3jlK2NcyyrSWWU4Q2Epw1Hf+EaZ%0Amgmt5nuTYfVukIMp5DGRFYJze2orjje7fcMpq52/+90NA8n/X/5tk4HSTsuA5ac/3bhK7fXXl2rg%0AOQ1V/k2XofBmq5Bvs01ZT21wv9KOrNY+mKw8//3vR7z1rTEsMkzbRqB26UtfGjdkIL4bZUD5l78s%0A739tCD2dc06ZhtPHP17+tq+t6P3AAxH/+79lGooMDWel9rESQE9ZTTsDzo3Otdw/I9WfZZA9BxJ4%0A7nNL0LlWhtsHqmzfy/Iz7Utfinj2s+v76htvLIMc5DSYNdYog3G0UjG+Wg4ulOdAhrir5XIHW3bt%0AACLDxTXZ6uV5WQmjtyIHxclBo3JAEwAAAAAAAAAY47o8yQQAME5kVbhK5bGstFO5AbVSoaoXZDuz%0AvSnbX6lkl9vV7E2tAAC9Lqtc/t//NQ6GNuugg0r4uBeuCzPgnMHHrMLbjhzIKCth11YUHY8yRJYB%0AuVbDsBlSzKqv7b4nI1HB9uyzS+XR4TRlSnuvzxB2VkYd7JzMY7QbvOlNpcp0VvltR1ZnPu+81t+P%0At7+9BPdbkYHkrDSbVd07LSt0v+Ut8UBWke9mWbX4wgvLv6MhK9P/6EcRc+a0vl+PPbb1Y6Tb5bad%0AfHLpb0dTnjN57uRAJcM9cGG7felIywEYTjihcVXxocj3Kr+LG46BJjbbLOIzn4mu45ps+G2ySdmn%0A+ZkJAAAAAAAAAOOAADoAQKdlxb/qgPbdd/c97oYb8JtR3d7q7ciberOyOwDAeJKBnaxO/JvfRDzm%0AMc2/fsstI374wxJqazdcOprWW69UZc1g2AYbNP/6DIP9+c8lUEdfUO4Xv4h45zubCz5n5dOLLop4%0A+tOjKz3hCaVK9Sc+EbHRRq0vJ4OXT3pSxIknRvzhD+2369BD2/t9J6q2X3ppxH77laBvM3IQseOO%0Ai7jgglJZux0f+lDE974XsemmQ3v+rFll3VkhOKvKt+rAA0tV3lb6m2q77BJx7rkRn/xk8/uxEzL0%0A+sc/RmRYPgPircj3/41vjHj0owd/7s47R/zlLxFPfGLz7fzZzyLe974Y03Jgiqw0/YpXtB7e3mGH%0A5vdTVvHOcHD29c97XntB9DwP3/CGMrjBC14QXe81r4n41a8iHvnI5l6Xn425jc961vC1JaugZ0Xt%0Adj7LRsJ4vyZbc82Ij3wkYo89Wh+sIM2cGfGe90RcfvnQ+ksAAAAAAAAAGCMmrFpVKa8JAPSS888/%0AP3bPKmFVzjvvvNhtt91GvS0LFy6Mc7L6S5U999wz5rRaGWu8yRtB3/Wu8vi++yJuvLEvZNLqTeSd%0AlO3P7UjZ/koFsLzhc599Oto0GI/00QBd5KyzIr7znYerla668sr8Yq7+OQsWlCDti18c8cxnDn9F%0A09G2dGkZjCinDHbeemv9czIQ9KhHRTz1qSXA97jHtbfOSy4p1ZhrQ329ULkz3//rrus/75pryvyK%0A66+P+NKXSlXzyy6LWLGiflCoDJy/6lVln/aKHLAqg4RZZTkrcWfIa3WDWK2/fsQ220TsuGOp7Jph%0AwgzSDpcHH4z46EcjGp2j+ffNW98aXSsDsFkRPf/OvPjiMuBZrTxG8vuEDKxnXzPcVZvzvP/JTyJ+%0A/vMSbL/99rwoLUHZDTcs52P2b7nuDKEPl3y//va3cvycf37pC66+OuL++xs/f+21S1syUP2yl5XH%0AvXoNne9z7u9KX5vb3ej4zRDl1luX93/ffUsfMW1a8+vL4+trXyvVt2+7rXGQea+9Il70oogDDug/%0AcMZNN/UfhC9laDefN1bkZ913v1vekz/9KWLRosbPy0BwhlnzfchzIvu0duVnyA9+EHHmmWXAgDvu%0AaPy8qVMjNt88Yttty/GQbcj198LgC7UeeqgM1pMDYOTx/8AD/X+f25QDITztaRGHHFK2t1q+RznV%0ADkiRU7PyM/mXv+zrg/NcvPfe0g81+kwbzf+i7cQ12TB64IEH4sILL4wlS5bEdTXXSvPnz4/p06fH%0AzjvvHDOzn2skP4dyu/PzId/vf/2r9EeN3oO8/s7zIyudP/e5pX9a3XIB6N1raIBxRB8N0J30zwDd%0ASx/NWNJNeQMAepMAOgD0qG76g9CXLW068shyU37KGygXLy6PN9mkN29uzBt9MxSTsv25HWnXXSOO%0AP76jTYPxSB8N0J0W3nxzXHTGGTH5P9d+K6ZNi52e97yY02wVz15zzz0l7JPbnSGnDIDmNrdaLXas%0AGUoAvTYondfeOQBU7s9HPKIEfMeCDPHdfHMJbmZoLkOyGVbOoPlwhpbHstyHOUBY7sMMKE+fXgKv%0AWRF3PMkA7t139w2UlsdP9j05kMFYvYbOviHf+wy+5n8BZRXg3ObsI4Y7YJwDDNx1V/kuYMaM0gcN%0A54AQY0Hunwzq52dfft7l+5HH32j0ZXkMZF+a685jIQecyPXm+tupCN2tMuSd+zr3eT7OfZ3XGdn/%0A0dPXZG0H0BvJ64s8XvLzIfdD9mF5fuTnpGMGoGk9fw0NMIbpowG6k/4ZoHvpoxlLuilvAEBvqio7%0AAQBARwIBWREpZSCgEj7PSlR502MvynZn+7MCVd6AntuVN69mJbrc3rF4gzMAQLOmTYsH5s3rP68X%0ABx9qVoabcmJ4ZCh7q61iTMq/GzIIN9YHZRjpfTh/fpnGswzaDhA2H7N9wxZbjM66stp5TqzeuuuW%0AqRMyTDueBu2YPDlio43KxJi6JpsyZUosWLAg7r333rgrBxiostFGG8WsWbMefk5T1lijb+BMAAAA%0AAAAAAKCOADoAQCdlNcOstpOWLOmbnzcHD3dVstGS7c7233ln33blDaBZge3aayM237zTLQQAAAAA%0AesTUqVMfDqBn1Zlr8vvUKhtvvLGqMwAAAAAAAAAwAiaOxEIBABiiyy/ve5wB7Yrp06Pnq6012q7q%0A7QUAAAAAAAAAAAAAAAC6jgA6AEA3BtCrA9y9qDpAL4AOAAAAAAAAAAAAAAAAPUMAHQCgk664ou/x%0AkiXl38mTy9TLqrdBAB0AAAAAAAAAAAAAAAB6hgA6AEAnXXVV+XfZsoiVK8dG9fOKynasWFG2L119%0AdUebBAAAAAAAAAAAAAAAAAysx0trAgD0sFWrIhYvLo+XL++bP2VKjAnV25Hblz/n9uZ2T5jQyZYB%0AAIwtN95YptG0+eYR668fY8a990ZcdtnorjP3X+5HoOtNXLYsJl14YcTaa4/eSmfNithuu9FbHwAA%0AAAAAAAAAQBUBdACATsmq4BnGTpV/08SJMSZUb0dl+7LKeyWMDgDA8DjxxIhjjx3ddX796xGHHRZj%0AxkUXRTz5yaO7zkMPjTjppNFdJ9CSNRYujLVf9KLRXelee0WcddborhMAAAAAAAAAAOA/xki6CQCg%0AB1VXPa8OoI+V6uDV21G9fRm8BwAAAAAAAAAAAAAAALqSADoAQKdMnjx4WLuXrS5Ur/o5AAAAAAAA%0AAAAAAAAAdK2q1BMAAKMqg9gZzM6gdnVAe+XKGBOqt6OyfRMn9g/eAwAAfa69ttMtAAAAAAAAAAAA%0AABBABwDomAxlz5gR8cAD/UPZy5bFmFC9HZXty+2tDtsDANC+Y44pE63be+8yMBRAA0se8YhYeNdd%0AMWfOnE43BQAAAAAAAAAAYFRMHJ3VAADQ0Oab91VDz+rg6cEHY0yobMekSWX70mabdbRJAAAAAAAA%0AAAAAAAAAwMAE0AEAOmmbbfoeT59e/l2+vEy9rHobpk3rm7/tth1rEgAAAADQe1auXBkPPPBALF68%0AOJYtW9Zvynn5u3wOAAAAAAAAADB8Jg/jsgAAaFZ1IDuD2g880Fc9fM01o2ctWdL3WAAdAAAAAGjR%0AkiVL4sILL3z43zvvvLPf7y699NKYPn167LzzzjFz5syOtREAAAAAAAAAxhoV0AEAuimA3ijA3Ysy%0AQF8hgA4AAAAAAAAAAAAAAAA9QwAdAKCTNt00Yo01yuPp0/vm33tvxKpV0ZOy3dn+isp2ZRB9wYKO%0ANQsAAAAAAAAAAAAAAAAYnAA6AEAnTZoU8ZjHlMdTpkTMmFEeP/RQxOLF0ZOy3dn+NHNm2a60445l%0AewEAAAAAAAAAAAAAAICuJYAOANBp++/f93jOnL7HixZFT6pu9+zZfY8POKAjzQEAAAAAAAAAAAAA%0AAACGTgAdAKDT9t47Yt11y+O11oqYPLk8vu++iGXLoqdke7PdKbcjtyfl9uV2AgAAAAAAAAAAAAAA%0AAF1NAB0AoNOmTOlfHXyddfoe33VX9JTq9lZvx/Of3xesBwAAAAAAAAAAAAAAALqWADoAQDfIgPbE%0A/1yazZ4dMWFCebxoUcTixdETsp3Z3pTtz+1IuV3VAXsAAAAAAAAAAAAAAACgawmgAwB0g7lzI/be%0AuzzOSuH5c8Utt0SsXBldLdt38819P2f7KxXPc7uqtwcAAAAAAAAAAAAAAADoWgLoAADd4sgjI6ZO%0ALY/nzImYPr08fuihiDvuiK6W7Vu2rDyeMaO0P+X25HYBAAAAAAAAAAAAAAAAPUEAHQCgW8yfH3H4%0A4X0/z5sXMWFCebxwYcT990dXynZl+1K2d8MN+353xBFluwAAAAAAAAAAAAAAAICeIIAOANBNDjoo%0AYvvt+6qHz53b97sbb4xYvDi6SrYn21WR7a1Ucd9hh4gDD+xY0wAAAAAAAAAAAAAAAIDmCaADAHST%0AiRMjjj66L8Q9Z07ErFnl8apVETfc0D0h9GxHtifblbKd2d6U7c/tyO0BAAAAAAAAAAAAAAAAeoZE%0AEABAt1mwIOLII/t+njcvYs01y+OVKyOuvz7i/vujo3L92Y5sT8r2ZTsrsv3z53eseQAAAAAAAAAA%0AAAAAAEBrBNABALrRgQdG7L9/eTxhQsTGG/eF0CuV0G+7rS8APlpyfbfe2r/yebYr25ftTNnubD8A%0AAAAAAAAAAAAAAADQcwTQAQC6UYa53/3uiH326fs5Q96zZvU9Z+HCiKuvjli8eHTalOvJ9S1a1Dcv%0A21MdPn/a00q7Kz8DAAAAAAAAAAAAAAAAPWVypxsAAMBqTJwY8YEPlMdnnllC3RttFDF9esTtt5cK%0A5MuWRVx3XcTs2RHrrhsxZcrwtyPXcddd/YPn2Za5cyPmzOmbl2H597+/tBsAAAAAAAAAAAAAAADo%0ASQLoAADdLAPlxx0XMXNmxBlnlHkZ+l5zzYibb45YsqTMy3B4TmutVcLoM2a0V4U8w+1Z8TyXed99%0A/X+XAfh58yKmTu2bt//+pfK58DkAAAAAAAAAAAAAAAD0NAF0AIBul6Huo46K2GyziOOPj3jooRL+%0AXrAgYuHCvmroKcPiOeXvZ82KmDatBMYnD+Gyb/nyEmh/8MGIe+8t66nWqOp5rufIIyMOPLC9wDsA%0AAAAAAAAAAAAAAADQFQTQAQB6QYa7DzooYo89Io49NuKSS8r8DINn0Dwrld99dwmRpwyP33ln3+sz%0AgJ5h9KyonoH2XF6G1leujFi2rITOK6+tla9dZ51SWb06yL7DDhFHHx0xf/5IbjkAAAAAAAAAAAAA%0AAAAwigTQAQB6SYa9Tzwx4tvfjjjhhBI0z1D4+uuXKaufZ1X0xYv7vy7D5fff39y6Zs4sofO11uo/%0AP6ueH3FEqXqeYXYAAAAAAAAAAAAAAABgzBBABwDoNRn6PvjgiD33jDj++IizziqVzFOGxXPKquZL%0AlpTK5jnl48pzGpk0qVRIr0zTp5dq6bXr3XvviCOPVPUcAAAAAAAAAAAAAAAAxigBdACAXpUh8I99%0ALOL22yNOOy3i1FMj7rqr/C7D4znNmtX3/AylZyX0VavKNGFCmbKCem3YvNq660Y8//kRBxwQMXfu%0AyG8XAAAAAAAAAAAAAAAA0DEC6AAAvS5D4a99bcSrXlWqoWcY/eKLI5Yu7f+8Sih9KLIK+o47ltB5%0AVj3PkDoAAAAAAAAAAAAAAAAw5kkSAQCMFRkS32efMq1YEXHttRGXX943XX11xAMPlOrnFVkBfebM%0AiM02i9h22zJtt13EggUREyd2cmsAAAAAAAAAAAAAAACADhBABwAYiyZNith88zI95zl98zN8vnx5%0AxLJlpRp6htYzhA4AAAAAAAAAAAAAAAAQEcpaAgCMJxk2z+D5jBnlX+FzAAAAAAAAAACG09VXRxx3%0AXMTznleKJ8yZU4op5H0q1dPpp3e6pYx3CxbUH5fXXhs95aST6rfhsMM63SoAAADGABXQAQAAAAAA%0AAAAAAID2LFoUccQREd/7XsTKlZ1uDQAAAABtEEAHAAAAAAAAAAAAAFp3660Ru+8ecc01nW4JAAAA%0AAMNAAB0AAAAAAAAAAAAAaN3LXiZ8DgC1fvGL+nn77tuJlgAAQNME0AEAAAAAAADoSpMmTYr1118/%0A7r///rjtttv6/W7OnDmx5pprPvwcAAAAOujMMyPOOqt+/qMfHXHooeXfWbMiJk7s//uttx61JgJA%0ARzzzmfXzVq3qREsAAKBpAugAAAAAAAAAdKVp06bFox71qFi4cGHceuut/X635ZZbPhxCBwAAoMO+%0A8pX6efvtF/GDH0RMdqsyAAAAQC/yrQ4AAAAAAAAAAAAA0Jpzz62f9/GPC5/T/a69ttMtAAAAgK41%0AsdMNAAAAgP/H3n1ASVXebxx/6L0XESE0NYKKFXtBRaOxYYsK9iQaRRM1JsaSGDRq1Bg1ipqIXVET%0Ao2isiQXsFQU7Ih2U3nv7n4fX+e/szJ3d2ZnZnbLfzzn3MPvO3DvvLXNn2Xuf9ycAAAAAAAAAAAAA%0AQPGZNUuaObN8W+fO0hZb5KtHAAAAAAAAyAEC6AAAAAAAAAAAAAAAAAAAAACqbu7c5LYuXfLREwAA%0AAAAAAOQQAXQAAAAAAAAAAAAAAAAAAAAAVbdoUXJbkyb56AkAAAAAAAByiAA6AAAAAAAAAAAAAAAA%0AAAAAgKpbvTrfPQAAAAAAAEA1qF8dCwUAAAAAAAAAAAAAAAAAAAA0d670wQfShAnS4sVS06ZS+/ZS%0Ar17SLrtI9epV7/tPmSKNGxf+XbJE2rBBat5c6tpV2npracstVXLWr5c++0z64gtpxgxp2TKpfn2p%0AVSupe3dpxx2lTTbJdy8L05o10uefh2nBgnDMrlsXjttmzaTOncM29PFb3ZXev/1WGjNGmjQp9MP7%0AsGNHadttpR12kOrWQB2yiRPDsTR1avj81KkT+uDjp29fqUsX1Yj586WPP5YmTw6PV66UGjeWWrYM%0An+XevaVu3UL/CuEY+uYb6csvpVmzwnbzQA2tW0tt20qbbSb17JnvXhYHH/uffFJ2/rY2baR99gnn%0A76rwudDfBT6G/HnyedLHsicfP5tvrmq1YoX0zjvSV1+FY9jffV4XfwftvHP4XqrNli+XPvoofHbm%0AzAnby58Zn2t8nunXL5wDq4OPLR8bsd9TPHn/+LzfokU4x/i836NH9f/Oki1/b8XOlV4Pr1uDBmFd%0A/DvAD34Q1sP/FsL5EgAAAAWPADoAAAAAAAAAAAAAAAAAAADSFxVacrA73n/+I910kzR6dAj6RXG4%0A7KijpCuuCOHRXJk2TRo2THrssRDCqkinTtKxx0rnniv98Icqau++K91xh/TUU9LChRW/1uHNE0+U%0Azj47hGLTlU5gzfu8stclHi/5tHat9Pjj0oMPSi+9lF5VdwchHQTfYw/pyCOl/fZLLxzpEKPDtIkh%0AW7ebPysPPyzdemsYuCHVdurQQTr9dOmii8LjXHIQ8x//kJ58Upo5s+LXbredNHCg9KtfhTBtLk2f%0ALt11l/TEE9Knn1b+em+HAQOkI44I55VGjbLfH+nwPnv9dem//5VGjZLefz+E0CvQpkED7d2zp2bs%0AvbcmH3ig1qfT11Lg7ePPSrx99w3t8YOW3H67dP/9YQCEKP7OSCeA7n15553h851qWTEOgh9+uHTh%0AhWGgiVx+nq67LhzHHjghivf/wQdLv/mNtOeeZe333Rc+5/FOPTW0V+a008I2jHfvvaG9uvZdVXl7%0APPRQOOe98UY4F6fi8PSBB0pnnhn+zZYHAXjggfDeH36Y3neSByHxYAEeAOGYY8L5L91tnyjd8Hc6%0A+8znab/O6+KBZ9Lh3788CFD//uF3oC22SG8+AAAA1Do1MPQdAAAAAAAAAAAAAAAAAAAAaoXvvgtB%0AOodAX301dfjcHJJ2aMrBbwfGs+WKqb/9bahO7cBfZeHzWH9vu03q0ycE2yoLbhciB3Udgt5ttxB6%0AS2cdXNX68stD8P+vf614P5Uyhx5dTdxh/OeeSy98bg5Kulqvj9uDDpIOOyz7vjgs60D7KaeEEHNF%0AgUhXCL7++hAadOgwF1zlPBaq9HpVFj63sWOloUND9ehbbsnNwALz5oWBEVyl98or0wufx7bJI4+E%0Afekq4z7/VCevq4P3rs7sEOc110hvvVVp+NzqrFmjtl99pW2HD9dBZ56pbg6vI4SR/X3ggHllgfHK%0AjiGfz/358OcknWWNHy/deGOYx++/apWy4uPAgXKfX0aMSB0+N7+XBw7Zay/pjDPCd1kp82fH3/0e%0A6OHnPw8h9orC57ZoURhIwOfbH/84VJLP1N13hwEHLrig4oE+Ei1bFgZYueoqafvtpT//WXm1bl3o%0Ag9fF3+fphs/Nvyf4vHPppWH+Rx+tzp4CAACgiBFABwAAAAAAAAAAAAAAAAAAQPYcCHNFzRdfrNp8%0ADt+5ArkDnNmEsF059oYb0gqAJnEA29WWXd20KiGufHMYzkG4p5/ObP6lS6Vf/1o69FBp8WLVKg4z%0A7r9/+gHnilQULk3H559Lu+8eqthXhUOZJ50UwofZ+M9/pL59Q5XmTKsJn3++NHhwZp+/mNdeC5Xl%0AXbW6skBqZQHkxMrm1RH+/NvfpG+/zWoxjRYt0va3366m/hxms+2K3R//KJ18cjiWsvH22+FY9vnc%0A+6iqli8PAx8cckjm50QHlR2S/stfqj64h4PZAwaEZZQib9OjjgpB+1mzMlvG88+HAVdef73q87rC%0A/c9+Fs4R+T7vZ8PnikGDpEsuyc2xks91AQAAQEGrn+8OAAAAAAAAAAAAAAAAAAAAoMi5WvKBB0rT%0AppVvb9kyVDlt1y6EnV2JNlXwyyHavfcOU1W4irkrEH/zTerXdO0qde4sNWggzZgRqqNHVT31Mrws%0AB2FdibfQw+cOSaaqllu/ftj2Xm+/xvvG2yrKCy+EyvUvvSQ1baqS9/HHoVJ2qpBzw4Zh23XoIDVp%0AErafw94+zrMNyCby8lx5PDGM6fd1HzbZJFSr9TGbqrr91VdLLVpIF19c9fe///4QBk0VlK1XT+rZ%0AU2rfXmrUKPRzwoTosLQrkHt9nn02zFcVI0dKJ5xQceXpVq1CdXPvF4eLFywI26XQwro+frp1C/31%0AOXD16rDvvv465fo1vu++8Pqbb1at849/SEOHJrd7P3t/t2kjzZ4dzmEVhcL/9z/pyCNTnxPr1JF6%0A9AjL9Xluzpxwzo96/auvhu8Cn2f92UqXj8vjjw/n0lR8TvZ3ko+T2PdR/OfvrbfCwBJel1Liz6sr%0AmLvqeCr+XcHbpm1backSaerU6KC6P09elgfPcGA/HbfdJt10U+rnmzcP5zp/Dn2u8/v7ePP+KbSq%0A9A6e//OfqZ9v3Toc6z7/+HcBr4e/w7wuPh8BAAAAaSKADgAAAAAAAAAAAAAAAAAAgOw4zBsLnzvk%0A95OfSOedF6qUxgdRHbJzuO7SS5OrlzoQ/vOfhwrkXkY6PM8pp0SHzx0gc7XT00+XttgiuWL6Qw+F%0AqusOmcVz0NEBwvfeCwHBQjR3bgjrRoXiOnWS/vAH6bjjQmg43kcfSX//ewh8JgbwXTnYVZjvuCP1%0A+/o18caMkYYMKd+2ww7S7beroJ1zTnL43Mec9/uZZ0p77pl63zuE/uGH0nPPhfCjA6TZ8DHqUGDM%0AlluGatBHHCE1a1b+s+NQ7A03SC++mLycyy4LFd379Uv/vf1ZdDXgqPC5B4JwVfMDDgiBzHgOM3rd%0A3U+H0eO5b3/6k3TFFen34803U4fPvQ3OPVc6+mhp552lunXLP++++5wxapT06KNhWVGDS1QnB1c9%0AAMfhh4ftv9VWIfSZyKH9MWO08u9/V4OHHlK9xBD/LbeE7e3l1BYOGF9wQdnP/tx5f/u8vt12yfva%0Awe5Ug4cce2z0OdHL8bnNg2w4fB7Pr//vf0PVc5/PEs+Xv/xlqEqeLg8g4AEYEvm49XnnrLOkbbZJ%0APqf4+8ifm9j3kQdkSDXgRDHyPnOF+6jwuc8v3jb+PcLbJvH7f+xYadgw6Z57yle1d9XuwYOlTz6R%0AOnas/DvT58io84u/w1xNPPF4iz/ufJ57551w3vM5LvH3hni//730i1+U/bz77pV/l6bSq1dy2+ef%0ARw9U4fC+P0v+7vf3SBR/740fHwbZeeYZ6eWXqX4OAACAChFABwAAAAAAAAAAAAAAAAAAQHYcZjJX%0Aqn3iiVA5NopDeHvtFcKiDoY/8ED557/6KlSxdWXTdDiw6ddHhbaeflrq0yd6vi5dpN/9LgTejjoq%0ABA0TA28Oyf/lLypIDupHVTP/8Y9DkNH7IYrD4XfeWbberkgbz88deqh02GHR83tAgXhRwTVXXE18%0AXSH58svk8J8Djw4ve+CEyrh6sSeHhB2KfOqpiiv6VsYVlmNOPTUMAODq51GfHYeTPbmSr4Ox8UFc%0ABzMdJnc4Pir8nMj7PqoKvMPUd90VAuGpeB87+OmgowP7rqIez0HaQw6Rdtml8n44ZOvgf1T43NvY%0AgyV4UIVUvF223jpMDpK6yvif/1wzg0c4aO7Ap4O1UfssUYMG0q67avkWW2jMzjur3w03qFX84APm%0A81JtCqBPmlT+vO2BHVKFZ72vo74bXNHZx1BidXRv7+uvDwMppOL95krjHvDh8svDoCTxXJne+8MD%0AIKSzLh78I5HPxw4ue2CLKD6f/Pa34TPnfvj7x/w9WSpuvDE6mO9BAfyd5fB0Kg6G+zxw2mlh+8yb%0AV37AGJ/3/H1fkccfTz4+PBiBt3Gq3xPijzsfk548MMLSpWFQghYtol/v4zgqOB4vm+9I/94UH8Q3%0A9+2VV6TNNqt4Xn83eH09OSTvbenv/coC/AAAAKi1EoaAAwAAAAAAAAAAAACgMCxbtkyjRo3Su+++%0Aq2+//bbc5DY/59cAAAAAKBBNm4YwV6rweWKgy4GyxMrkscBfOhwmiwr7bbppCKVXFiqzbt1CNdOo%0AwONNN5WvTF0oXAXb1XETebv/+9+pw+fx9t03hAG9zxI5UFvTFaRrUlT1cAeI0wmfRx3HDvJffXX2%0A/fJyXOE3nSCzK0RHDY4wbpw0fHh67+fAq6tPx/Px4BBjReHzeA55+/PqIHs8h9pdUTod/gxHVZH3%0AABVPPllx+DyKzyl33x0qGlcnBzldidgB/HT2WYJlm22mN6+8Uss22aT8E15m1KAapc4h7NdfTx0+%0Ar8gNN4SBFxI/mw4dVxQ+TxyEwp/jSy5Jfu6KK9JbhgcPWL68fFvjxqHSdKrwebwf/EB64QWpRw+V%0AFAfzPaBLIp9zPeBAReHzeHvsESp2e5vGc7g/cf+nc96/7rr0fk9I5EE6zjsvBOLzIWpdHCKvLHwe%0AxdveleE9eA0AAAAQgQA6AAAAAABAofCNPB6d3Rel/W8p39gDAAAAAAAAAABKjwOxffum//pGjUII%0ANtGbb6Y3v4OvS5Ykt99+e9UCfK6C6grODiDGW78+VLguNLfemtzWrJn04IPJwbyK7L57dLBywoQQ%0ACixV06Ylt6Wq+F5THAJ0cNyh2XRdeGEYSCDR3/9e+bzffhuq6EbN269f+n2In69Ll/JtPoZcjbwi%0ADp47OJnIffAAFfXqqaAlnjOqaE3Llvrkpz9NfuLhh1Xr3HFHGDykqlaulP72t+T2oUNDteyq8sAJ%0AO+1Uvu3TT0PwuSKzZoUBE6JC6Q5Op8sDLtx1l0qKB3NZs6Z829ZbR3/vVsbV0K+9Nrn95puL77yf%0AqcR18fd/OgP/AAAAABkggA4AAAAAAFDT1q0LN+54JO7rr5fOOCPcHLLLLuHi8z77hH/9s9v9vF/n%0A13/zTZgfAAAAAAAAAACgkHTtKv3851Wf79hjk0O3rso8d27l80aFw/ffXxo4sOr92G036aSTkttd%0ASdkBx0Ixfbr09NPJ7RdfnBwAToernffqldx+220qWYsXJ7e1bKm8+v3vpbZtMwt2Jvr4Y+m99yqe%0Az4FdD4gdb9ddwzXKa64JwV0fF+6TQ+AOicZPI0eWn7dFi3AsxfNg2x4koiIO3ScGU30+cDDVFcYL%0AjdcncVtkWQV51k47aVXi8ff22+nN7Pd3pfhM/PGPyevitnzYdlvpyCPL96V79/Tm9bEye3b5tm7d%0ApN/8JrO++LiLqtZ9zz2VHxuJx7ID9VGDrFTmgAOKNxydaP786G3nAWuqMmBKvF/8QurYsXzbP/8p%0ALVtWXOf9TCWui8+/WQ6GAQAAAKRCAB0AAAAAAKAm+GLz//4nDRkSAuYnnBBGXfeF0HHjwsXQxIrn%0A/tntft6v8+uPPz7M7+V4eYkXsQEAAAAAAAAAAPLhlFMyC4y2bi317JncXlnl5MmTpfHjk9vPPFMZ%0Ac6gt0YIFlYd5a9JLLyUPVuzAblQV5XQ0aBAGQ0706qvJAeVS4WMuUT73sffBySdnNu8OO4Qp0TPP%0AVDzfo48mtznAuMUW0mWXhYGxJ04Mx//69en1JWoAh9dfr3ief/0rue2QQ6TevVVr1KunRYnnQJ//%0AHNytLX7yk8znjTqW/T3QqFHmy3QY3qHeqhzLUZ+5QYOkJk0y68PPfqaS4HNJYjDc55mDD858mQ6u%0Ae/CaeP6+evfd4jnvZyNxXWbNCgP3AAAAANWAADoAAAAAAEB18mjrd94ZRii/5JJw0XPVquTXOUi+%0AYoW0fHm4AOt//XNUwNzzezlenpfr5SeO6g4AAAAAAAAAAFCT9t4783k33zy5bdGiiueJqhDsoJ8r%0AN2fK1Z+jqu6mW424JkT1xYMXd+6c+TIHD46+HvXRRypJW2+d3HbjjWFQ6HwYMCCz6ucxHsC6KsHK%0A6dPDAA6J3nkn/bB5FFck/uEPy7d98EHqAbW//Vb67LPk9kwHUyhiq1q1Sh6o3AMA1Ba7757ZfKlC%0Ax8cck11/6tUL3wfxpk0Ln50oHhRkzJjcBut//OPkEHwxeu213O+fVL9zvPVW1c77v/pVGGSj2CSu%0Ai88XZ50VfR8KAAAAkKUMhpoEAAAAAABApaZMkYYNk0aNSr5RIxY2X7kyTH5c0c0crlrhG6Y8krcn%0AP3YlBJs3Txo+XLrnHql//1AZvVu36l03AAAAAAAAAACARH36ZD5vy5ZVD6A7LJuob9/Mq83G7LZb%0Acji3kALoUeu9667ZLdPXljp1kr77Lnm9s112ITrooHCtLT4Y7ePN6+pAooN8PXrUXH/69cv9/O+/%0An/r1o0er2ngAh6++KvvZ10FdzTvq/PDhh7kfzCLfli6Vnn8+hJE/+UT65ptwbC1ZEgYhd1BUkocb%0AOLKyZS1cqFqhefPMP28+zn2MxXNoO3EghExEDUbiQSq6dElu//TTMMB8PJ9jtt8+8/f3/NttJ73x%0AhkougL7zztW3f1I59FDpvvvKt3mQlW22CQP/n3RSdJX0QuR18X0o8V54IRwvl14qHXdc9r8LAQAA%0AAN8jgA4AAAAAAJBLDpI//LB0xx1hxPV4ixeHEbQTLz6ns0zfkOAppmnTUAkhNuq5X/PKK+EC9Dnn%0ASIMGheA6AAAAAAAAAABATcimgnNUUMqD+FY2GHCiHXbIvA/xy3j00fJtU6eqYFTnejs4W6jrnUub%0Abiqdfrr0j38kH3PXXRemHXeUfvSjUF3e1ZkTK1TnkkODuZ5//vwQYI4KVDosW5mePUMFZv/brFny%0AdUdfq4waDCFq0G33JYqD6VHv2769io636dVXS08/XfVrwbU9gN65c+bXtaOOZQ+mEXVsVlVisL2i%0AY9kDDSTaaiupYcPs+uAAezEH0F2Re8KE5HZ/RrLdR1HfT6n2jx11lNS7t/TFF+XbZ86UzjtPuvDC%0AMOD/gAFhEAx/BzRqpILkQVL8PTV3bvl2D/5x6qnS2WdLBx4o7bdfWBcPzlOf2BAAAAAyw2+SAAAA%0AAAAAueJqGEOHhtHsY9auDaFz3yDgx1F8sc+VzT2KuS+u16kTRr/3DRquvOCbXRLn9UVZT57XN460%0AaRMeO/R+880hjH7FFVRDBwAAAAAAAAAANcMh1Vz6vlJwSr7+EhUszkUYMp33ygdfO/KAx7VtvavD%0AjTeGAGSqirmuYO3p2mvDtTsHFx1O3H//EFDMZSDdgdlstGuXXNHdUgXQ582rfJkTJ0q33aacSBUK%0AnTEjuS2qunShcxVuD+CQ6lpwpuIHJy9l2XyWoo5lD2zgQSOqQ6pjOWqwgGw/17laRj6lOtecckr1%0AvF9FAfR69aR//lPaYw9pyZLk533+/N//wmQePGCnnUKI2+f9ffctnBC3ixR4oJxDDkk+75vvI3nq%0AqTDFBgzZddewHp78+fD3GgAAAJAGymABAAAAAADk4gYoVz131fH48LkvcHpEb488HX/DgS9WeuT+%0Arl2lLbYIkx/7AnLHjlKHDuFf/5z4Gs8XP1K6l+vl+33iL6j6ZpkTTwz9quwGLQAAAAAAAAAAgGIT%0AFY5u2bJ6wpCFEsR2yDHquk+pr3d1aN5cGj1aOuKIyl/rbf7559Ltt0vHHhuu4R13nPTqq7npSy72%0AnwOJ6e6/ikKa1WHRouj2pUuT26IC84XOx0auw+eWzjVev+bee1XUHI7NVKEcy1EB9Fx8rnOxjHwq%0AlP0Ts8020ttvh+r0lfHA/37tNdeEQUc80Mu554YBDgrBAQdIL78sbbZZ5a91IN3fV7//vbTnnqGI%0Awe9+J337bU30FAAAAEWuQIZhAgAAAAAAKFKuNHH11WWjR8cuRs6cKa1YkXzjhyuV+yJ6VUeU9mja%0AvhHGk0Povkjom0Zio3P75oJZs0LVC1eocEjd/bjpJmnSJOnSS0N1dQAAAAAAAAAAgFKQeB3GmjTJ%0AfrlRyyiUSsRR61wb1ru6OOzsa3wvvCD9+c/Sa6+lF/pduVJ6/PEwuSr68OFSr16Z96O69p+vJ6Yb%0Alq1O69al356LbVEIvB79+oXJg4y7snuzZlLjxhunRYsWaezYsf//8i3/+U91+vDDvHa5KBXKsVyT%0A30fFpFD2T7yttw6D+fu8fcst0ldfpbdsFwUYNky6807pjDOkv/413LuRT3vvLY0fH9bjjjukadPS%0Am8+vu+66MN8FF0hDh0oNGlR3bwEAAFCkCKADAAAAAABkas2aMEr0Sy+VH8V79uzyN6c4dN6uXe4u%0A2jm87hsUPLkP8+aVVTDwxe2JE0MF9bZtQ9vIkaGCwFVXceEQAAAAAAAAAACUhqjKsLGBe7MRtYyo%0A6uD5kKoabqmvd3U7+OAweVBnX1dzpdjXX08vPDlqlLTjjiHI7jB6JqIqgVfn/vPA14Ugqtq5B9su%0AZr4mfOWV0qmnhmu5KaybP18LPJDB99bkO8harArlWPZA9DX1uS4mhbJ/EvmeibPPDtO770rPPRfO%0A+++9J61aVXnI/a67woAlnseV0fPJxQ8uuUS6+GJp9OgwoIr7NWZM5YF8n4OuvTbM9+KL+Q/UAwAA%0AoCAV6G/1AAAAAAAARVD5PD587sC5q57H3xThKuS+4OiLftV5cbRTp3DDkd/fgfRYNXSH0V0N3YH1%0AWD+vuYZK6AAAAAAAAAAAoPh5AODqCK8uWpTcFhv0txBCjg70rV1bu9a7pvToEarBevK1wM8+CyFD%0Ah9FfeUWaMyd6Pm//o46SPv5Y6tat6u+b7f7ztcGosGtUwLuigQxs331DqL4mRB1fNV0xOZc22UR6%0A5x2pe/cqz9ogF2Hl2ijqWN5llxAqLoXBFAppQAbfh1BVqc41n38u9e6tgrDrrmFyFXCHz99/P5z3%0AY1NUdXtz5fQjjgif+Xr1lHe+B2S//cJkPqe4b7H1eOut1PvQz518svTkkzXaZQAAABQH7jYGAAAA%0AAADI5CaOq68uHz6fPr38BWDfMOGbVKozfB7P79OzZ/kbNdwf9ytWjd39dQA9vjo7AAAAAAAAAABA%0AqQTQJ07MfrnffJPee+VLVNCxNqx3PsJ8224rDRkiPfqo9N130htvSGecEQahjgpO/+EPmb2XK69n%0AY8qUEJhPd/917aqC0L59ctuECSpaN9+cUfjcGhVS0LiYRB3L8+bVfD+iBlPI9nOd7TKiqo8nDl5S%0AFZls11Tnmnzso3Q0aiTttZd06aWhkrj7+cQT0o9+FP36Dz6QHnhABcnVzAcMkK68Mgwq4gFU3Nfd%0Adot+/ciRNTf4CAAAAIoKFdABAAAAAACqasQI6amnwmOHuadNk5YtCz+72niXLuGCXj5uhPHI+s2a%0AlQXPPbK1H7tP7psvHDoYP3hwzfcPAAAAAAAAAAAgV/r0SW776KPslxu1jKj3yhf3xdVMc7nevqY0%0Admx0eNAhPIeCHZD1gMgODffqFaoMV3fVVwerx40L/y5ZEvrpa3Du19ZbS1tuqRq9DrfnnmG6+GLp%0A0EOTw9L/+pf0j3+EEGNVuHL6KaeEx7HK6198Ic2YEa5BOkjaqlUIN++4Y7geGC9q3/m1vmYYpVCO%0A5+23T25zSNKDIfgYy5aPG2/LqVOlRYtC9V8fP96WXn4uKzB7uUcdFV3p2cfwzJnSypVhUIAOHVR3%0Aiy3+/yV11q5VC/e1VPgYHjNG+vRTafbsEHp2JWxfo/Y2yKWoY9nb2vu6QYPoefy8PzMOd/u8tm5d%0AOCb69QuVsKvCx6s/v598kvzc5Mlh+amqgKfDy66q2DH39dfJz/negUz5fFRVLVqE+xR8v0I8H+8O%0Aehe6Jk3C59rTM89Ixx8vLV9e/jUPPiidfroKno9xVzn3NHy49ItfhGM/ngPq/fvnq4cAAAAoUATQ%0AAQAAAAAAqsIXiocNK3+BOhY+940nvuGlpqqeV3SDww9+EILxvsDvC8nu52abhefdf1/Q7dYtv/0E%0AAAAAAAAAAADI1O67J7d9+aU0a1ZyQDddq1dLb72V3nvli/uSGEAfPTr9+T1gcaL33gsB70S//GUI%0AfaeqxO5Q3kEHKad8fcvXsh57LFyXq0inTtKxx0rnniv98IeqMQ6+uyr6zjuXb1+xQvrwQ2mPPaq2%0AvNdfl959V7rjjjAItqupV8Th+xNPlM4+O1Re9vyJPEBAOvs+kY+lyl6X6pioKofpHVBNPPb+97/M%0AA+iuSHzPPdLTT6cXmI2qEp0Jh6tjAw847O5j2IMRpAiWt5a0/2abafLBB2thz56q73NPJtLZpzXF%0A594bbpDuv1+aO7dm3tOhcQ+EER+k9efQ1+y/+66szdfz77pLuvvuEIyPcuqp6QXQvZ7et//8Z+pl%0AxT4nPo6POUa68MKqD5gxf34Ikyfy9rX77itrS+OY2+iqq8Ix43NHw4ZV68+bbyrj7ywPzhHv1VeL%0Ab8D8ww4L1cQvuqh8u39n8L4upM9iZX72szAIw223lW9/44189QgAAAAFrG6+OwAAAAAAAFA0HOYe%0AOjTcfBS76OtRy80XFAshfB7jfrg/sQud7qf7a+6/18PrAwAAAAAAAAAAUIx22y058OVrH488kvky%0A//MfacGCwg6gR4WbXeU5k0q58VVPqxo0dkj63nvLKndny6HR3/42BDavu67y8Lk5YOoAnasgn3lm%0A5cHtXNppJ2nzzaP7lElo2sezg6XprIP39+WXh8Gm//KXEIZPVNVKzvng4HBUFWQH8avK28SDITiQ%0A7PnTrdbs6ty5GiDcnnsuVFa/7LKKg8AuDj1jhra9+27t9qc/qeg5DO2q7jfeWHPhc3N18ajBFuKr%0AVP/3v9JWW0kXXFBxYLwyXuYll0jdu0t/+EN6y/K2+Pvfw6AR550XguLpcsDdldwrU4VjbuP9Auef%0AH/rjAVvS5QHvX3lFGQe3o/q8apWKzgknJLd5PaJ+b4gXG5wiXjr7tqbXJZPvLwAAAJQ8AugAAAAA%0AAADpevhh6ZNPykLcs2eXPdelS+GEz2PcH/crxv2NhefHjZNGjMhb1wAAAAAAAAAAALLiCtwDBiS3%0A33572fWQqnDY+qabktsd7NtmGxWMAw4I654oqu/peuihzOfNRYhu+nRpzz1D9eRMlueBB1zd2BXJ%0Av/hCNaZ9++S2+ErM1c2h0N/8Jjls7WD3ccepKJx2WnKbr2O6Eny6XPnZAwK4cnq+zJwZBkM4/HDp%0A22+rNGsDD75QzHwMnn56ciX7dMWHxTNx1FHRnw1XKnfF8x//OJxjsvHVV+H88uc/SytXVn1+D3Tg%0A42PvvcOxUhmfR/xdVpkMjzlNmBD64s9aOrwdqxKejzdwYNkADTHur6u1F5uoc3465/0WLZLbli1T%0AXuX7+wsAAABFgwA6AAAAAABAOjxaePxo+74wHKv60LZt8kXTQuF+uX/m/sZf0PZF68pGQQcAAAAA%0AAAAAAChUriib6Ouvpb/+NbMq4G++mdx+7rnJldbzqVkz6YwzktsffFB6663Mlpmq6rarC/ftK+23%0AX6gs3a6dcs4VV/v3lz76KPVrunYNFb1dLbtHj9T745tvwrIcFq1uDr1PmpTcvtlmuVl+/fqhwvo+%0A+4Rt36lT+vMefHDYZsXgmGNC1ftErmg/Z07l8198cfiMVlRN2dtuu+2k/fcPx5ErdXv75pKvufp8%0A5OMinveDK3T7M7TttlKDBiopV14p/eUvqZ9v00bafvvwuXQV8qj1dwjalbkzdcQRyW2+Lu7K2z6O%0AEkO17lPsvObjorLz2scfhwEyKhrcwvvZgyBUdlx5sPs99kgeNCLRnXeWDYyfis/5v/xl6mNu330r%0A/u5ydfZBgyofsMXnuSuuUMb8PfLznye3u4p8TQ4Ykgv+jknUsGHqYHr8MZdo8mQV3Lrk6vsLAAAA%0AJYUAOgAAAAAAQLoj58cuvvoCeGwkel9Q7NBBBc39i13Md79jF/C9Pl4vAAAAAAAAAACAYnTooSFM%0AGhVse+659Jfz9tvSkCHJ7R7k95RTVHDc18QgpwOXP/lJbkJtDuy+8Ua4pjR2rPTKK9J770mzZ0uv%0Avx4q5+aC++ztGxWEa9RIuuQSafx4aepU6Z13wntPnBh+vvba6Kqy7uPxx1ccqvzd76TRo7Pr+6OP%0AhgrL8Ro3lrbZJrvlduwYBpF2hWAPpuB+etv75zFjpLPOqnxABIdSUx3n8ZM/P1FOPjkMxpD4+tiU%0ADleyf/jhsL8q4mrtl14avR8PPLDiys4OPl9/ffRzXbpIf/pT2IZehkPEL78cjiMfU67W7XVp1Uo5%0A5/OGK2U7uOtj9d13w2fIQWuHfu+4Q+urYzCHmuYBL4YOjX7OVce9vb2+Hlzi1VdD2Diqsr0HD7jg%0Agsz74XNFlA8+KAtn160bqrR7n7tPsfOajwv/7OM96vPgc6ArjM+bl/ycB07wtfZp08J+9vtddFF6%0AgxX4vBcb7D6Rz72uKl+Rzz8P54L4AfMTj7lRo6Sjj654OZ99VvEAAv7sHHlk5tXPYy6/PDno74FP%0AfJzkIoTuz7kHkUnFn/dzzgmV37Nx883JbR54oLJzcp8+yW3pnksT+fzl78aqVr2P5+PmlluS23fe%0AOfNlAgAAoGQRQAcAAAAAAKiMb3DwBVpbuzb8HLPppuGCdSFz/zp3LvvZ/fd6mNcrfn0AAAAAAAAA%0AAACKha+B3HNP8rUah1+PPVb6xz9Sh/xiHnsshOCWLUt+7o47pObNVXB69pT++MfkdlfVdVXf117L%0AfNlNmoQApCv+Ohwcz9vZVch9fSkXwXwH4P73v+hgp8PW11wTPcCAw8UOkbtC8A47JD/vcGlUqDnm%0AhRdCRWZXCXal4apeK3v88RD+TOSKy672mw2HNL3toyrqel3d3yefTF1J2/MedFD0c7vtVn46//zU%0AlZW9/RzsTZzHU0U+/TSEkrt3l046Kb1te8YZ0lFHRe9Hv98TTyQ/5yC5j4FUFeB9rLqar6vIR/Fg%0AAV5269bKKR+bDtS6Mru3QSIfHwMHau2OO6qoOTT+058mV9/2dv/736Vnnw0V5xPPzT6/RMnmnFUZ%0An8duuy18V3ifR13bd1Xy444r3+bBEzzYxvTp5dsdNvb+/fLLEGr2Po8PWkft90QOv990U3L7P/8Z%0AziOxwfBT3Yfw/vtlr/F2drA66pjzPqqMv+cS96ONHCntumtZJfamTZUxB+SHD09u94ApDj072L18%0AedWWuXRpOBd7gIAf/lAaMSL1a9etC+vp1/lc43NKbPulw79T/P730l13JT83eHDl8zukHvX9l0mw%0A39vJgw14X/t72N9n7l9V5v/Zz6T//jezdQEAAECtUz/fHQAAAAAAACh4vgAZu+i6YEHZjUpt2mR3%0AobUmuZ/ub6z//teV0b1evkkl6iYZAAAAAAAAAACAQudAtIN3rogdz+EyX/9w6O3UU6UDDggD9jqM%0AOHNmCFm7YmpsEOKoKtCuKF6oHL59/vmwHomBPoerBw6UTjwxhPtc0XzlylCptzIOajoAXhGHIh3u%0AdwVXV57NxOLFoVJ9Ig/+7FB6jx6VL6NbN+nFF8Mx4Kqw8RzuPPfcisOgDnF68usc3HYI1cFgV6t1%0AENzX1hw2dfVcV2l36NmVz6Mq1zrQ7IrblfF+qIjDy95ngwZJJ5wgbb21tMkmoVqwA7G+rucgbarA%0AoQch8LXAyiryWv0KbiN35XVvCwdwXRna28b7xNvEwXTvP4cnHc51ZW9PrngdVc0+HffeGwLniRXT%0AXc35mGNC+N7VnAcMCMHyM88ModKodXIgM1+8PfbdNwSTHQz28efBAmbNKqsA/uCDauhjqph5IAQH%0AsBP97W9h3xQSHyfeHz5nOXzsz7oHtohd6/e+8LHsitIOW/tY9veCB1OIcuut0pAh0c81axa2jQdB%0AqMzVV0unnRaqrLua/P33h2B6jL+rfvGLUGU9FQ844uM91YAU7oe/D1J9z8WO2euvD2HzOXNCxfpn%0Anim//t5Ofo3PlZnyd9JVV4Ugd2Ig+oILpCuvDOc8n3P8efcgHB4gwoMd+Hzj7eTPkPePz9uvvhqe%0AqwrfG+FgvSfvqwMPlPr1C+c6D1bhY6JVq3B+9f0U/l7x+/h3BX+3JurdO72QvwfESfy+++qrcH73%0A7xoOqHt9/T2SyN/Hvq8j0erVYbAQT+63Bx7xd4fXxecdt3nAC2+juXPD5/Wll8JxFjUwiM9XHowH%0AAAAASEAAHQAAAAAAoCK+uOgbOWJ8c0eMbzwpJu6vL5TG1iN2odIBe18YregmEwAAAAAAAAAAgELl%0AUJuD0K6GmipkXBUOkDpEWMgcAvf6OlyYGAR1ANnXt+KvcaXjN78J1ajT4RDyb38r/fznysh994Xg%0AZ6Lbb08vfB7j610O1DkgHV/t3kFDBzdvuCG9gKorMGdahdlhb7+Xq+tWJmqdXRXalZkddIxdn/Q6%0AeaoqhySfey6ExnPh9dfDVN0c+vTAAx4oIiro6VCsp8TwaqK1a5V3/jz+8pdpvXR93bqqG1V9utC5%0AynkiB2BTBbMr4mvUNbHfPv44TNnwNfXK1vFHPwph6qgBNuI5UF3R/QYOqHvwiVQczn744dTh89i5%0AyYOwONBd0aAHl1xS8f557DGpeXNlzRXi/d112WXJz/k+Blcp91QTli0rC6NnIrb9o0LjUUF1h919%0AjkscMMTVzCsbnMMDFVTE2877yFMmunYN75POwCUAAACodermuwMAAAAAAAAFzaOBz5sXHvuibOzi%0Ad4sWFV/MLUTur/ttXo/YRWavX0WjngMAAAAAAAAAABQyV4p95BHp/POzX9bgwaGyuCu+FjqHEx0O%0AduXSbDmo7Qq3VeGqrlGBtVTVueNFVfX1erhKblU5vH3SScntd99decXxbPk4GTEiveC+Kw272m8i%0AVzl2ZWxXM84FV7EvFFUZALtnT+m990KAtxZY2aaNJh5+uIqOzzmuRJ3oppsyW56rNRcDB42vuSa9%0A13qgBA+Mkmmg14N7XHxxxa/xeWPTTStflitoO/jctm3V++EK2k8/LR12mHLm0ktDhfWKwvWZqMl7%0AN37wg/A5cLA/XffcE13JPN/69pXeeiusEwAAABCBADoAAAAAAEBF4ke89ijkMW3aqCjF9ztWDd2q%0AWgEDAAAAAAAAAACgkDjo6gDkyy9L229f9fm32EL697+lhx4KFamLRfv2IVzoyuGdOmW2jJ/9TLro%0AoswqwEYFIFesqHg+V7gePz65/cwzlTGHMRP5WpgDzVEByCOPlJo1y/z9XMX3+ONDtesTTkhvnpde%0Aim73cjyI9AsvSL/7XdVC21HV4l1JffVqZWS77aR991VWHGT0ejikvPPOVZvXAU1vB4f606kon2pQ%0AgNNPl/r3V42p4rXj1YcfrtE33qhvPXhCsfEAHYm8Hn36ZLY8B5EbNlTOuWr0EUeEz2ounHyy1LFj%0A1ap9P/dc9Ge0ovO5q2pfd1161djTteuu0rvvhu2RLr923DjpkEOUc4ceGr4DXAk9k2B8fOjc/Xv0%0AUelf/0r9Oldvd6XxvfYKA9Zkyt8Z7rPPbdtsU7V5u3SRxozJfoANH09/+IO0447ZVSz3dr/xRunD%0AD0PfAAAAgBSq8BcKAAAAAACAWmbdOunjj8sqNcQqEvgCeDFUvYjifrv/vulk2bKwXr4wO3ZsWN9s%0ALrgCAAAAAAAAAIDaYcOG3C7vvvvClAuuov3RR9KoUSGU5jDu119H99mVd/fZR/rJT0KILVdBxZrm%0Afp99dqjC/cQTYXrjDem779KvZJ5NGG7mzOSKuxV5++3kNof+qxKOTLTHHmF/Otye+F7ex/G8vz2t%0AWiW9806o/up/HSr0/KkquDts78ENBgyQTjwxverDiX2JEqsE7Gt4114b9uXf/y795z/S55+Ha3jx%0A2rWTDjooBFA33zy5grTXy58Bh04zGVTAnx1vCw/I8MorYVkLF0a/3vvNgzc4fOxw5wEHSFttpax5%0A+zrY7wEl3I/XXgth//Xro1/v9/cx4HCnt40rN6cj8XjJhI8Dn2PuuisMbu5jyfsgnq/Beru4b2ec%0AoaWdO2vl669rQ9Q5x4MRuNJ2puH0XJ+fEznInOi449Kb14MCRPXPFbaffVY55YEdDj5YmjJFevzx%0AMACEw7Zz5kS/3p8/n7t69w6fgfjB6e2YY6reB7+/j9tHHgmDm/j7KPHz7Pf1sevle+CEdAbG8DHn%0Az35V+PVPPRUGLPFxGHUe8jHq86U/e4kDCqTad5nyZ/RPfwqBbu97V0X3Z8efpVSf886dQx8dvvZ3%0AvfuazvbyoB6uKO/J+9Xfjz4fe4ASB+FnzIheN38+fUy40vnhh0tHHZXdwCUOenuADb+nA/MOpH/2%0AWejTkiXSypWVL6NVK2no0DD5O96V2L0uH3wQtl2q731vAw/qsdNO0sCBYRCA6hj4AQAAACWHADoA%0AAAAAAEAqkyaV3RwQX6nBF0OzGU06n9xv93/u3LL1cgDdFzN9g0VlNwQBAAAAAAAAAAAUA4flYhWQ%0AfR1k2jRp8eLwswNkXbtmFyQrRI0aheCuJ1u0KATrPMiyA7AOrkVdC8q0crFttlnVA+0OGSbq2zf7%0AyvMO7EYF0CvaXq72HV/x2+HQWbPCsbJ0abiO5mtrrhbr7ZeNqPVOVUH86qvD5GN36tQQTvQ+dEg0%0AMfjuyveJoUOvdyYB9BiHcF3B2ZM5IOn38LVFhzIdkvZ2ccXm6hq4wdc1Hfb3ZB4Y4JxzpOHDk49f%0AhzjzxdvK55Lzzw+TBwL3MTRvXgi1ejv5fBMf9vw+3Lwm6pj3ep57rgqS18dB10T9+mW3XM+f6wC6%0Ag7bWrZv061+HyfzZ9qAZPi96fWLHcocO4TPmc2ZUReidd86sH97vp54aJg8s4MB1PFehrur+9jGX%0AKQ8Ukahx4/QHLMk1fwb8nRH73vDx733g7y9/ljzAvveRB97IxXe2z+Ue7CR+wBPfE+LPrM+zPi78%0AnrHzW7bfS1G23DL5OMiEz/0e/CF+AAj33+vi7y+vV2xdfHz7Ow8AAACoIgLoAAAAAAAAqXhk/5j4%0A0aar4yJjTfIF5Pj1ilUA8PoSQAcAAAAAAAAAAKXG10Zcpbm2cWA6ndC0A3mZirpuVlkVV1ckTuQK%0As9nyMlz1Pp7D21XhAKqr7HrKtaj1TufYdVixsvV+/vns1judYySb4yQXPBjA7NnJ7ZlWCs+VxO3i%0AwLED554qsT4qEJpOFeR8cXA+NpBHvO22y2652c6fyPvAgdsovjYeuz4e5dNPk9uaNw/VpT1lI2rb%0ALVxY9eXU9Dm7pj/n3bvX7Hv6c+iBP0qBA+c9euS7FwAAACghBNABAAAAAACqGkCPD3AXo/iLyvHr%0A5fU97LC8dAkAAAAAAAAAAAB5kutK8K4qXJEFC5LbEqt6ZyIqNB71Xvmwfn10+DQXCnm9c82VkRNF%0AVasu5s9PIYs6rhzerSjQnY6OHZVT6Qy8kYor1ydyNendd1e1hfqrqjYdcwAAAADyqm5+3x4AAAAA%0AAKCAffll2eMVK8K/9euHqZjFr0NiAB0AAAAAAAAAAACo6RBrtgHWVKHTQgliu8pxZcH8UlzvXHMQ%0AOFHr1vnoSe0UVa27uj672VaBrslAeDYWLarZ9wMAAACAKiCADgAAAAAAkMo334R/16wJVQlKofp5%0ATGw91q0L62cTJ+a1SwAAAAAAAAAAAKgFYgM/x2vSJPvlRi1j2TIV7DrnSiGvd6752mZ1HDtIz6pV%0AyW0NG2a/XFdRL+SQfU0f0wAAAABQIIq8XBcAAAAAAEA1cQWC5cvD47Vry9obNFBJiF8Pr59/9vp6%0AvevUyWfPAAAAAOD/1a1bV02/r1pVv375y9tNmjTZ+JxfAwAAAAAoIlEVk5csyX65UcvIdWXlTOWi%0ASnQxrneuRVU7X7w4Hz2pnaKOq1x8dgtpHyb8/QkAAAAAajP+hwQAAAAAABDFVcEdxrbYv1YqwYb4%0A9Yitn6u8x8LoAAAAAFAAHDLfZZddNH/+fC1atKjcc3379lXbtm3z1jcAAAAAQIbatKmeAGrC/xs3%0AKpT/N7ZoEYKt8QNf50ohr3euRa1XTVesrs2iBgBYujRcZ87mOnrUMVxIg0V07CjNmpWP3gAAAABA%0AXhFABwAAAAAAiBJ/80d8AL1UqoPHr0f8+jl4TwAdAAAAAAAAAAAg2vTpYapJvXpJHTqoZDRvntz2%0A3nvSO+9kt9zRo5PbfN3Ly/X283bMd3h37tzcL/ebb9IL+ZeC9u2T277+Oh89KT4+TubMKfs56jzm%0Atoo+h6tWJbc5fP7vf0tduyY/16dPdKA70fjxKhhR6zF/fj56AgAAAAB5RwAdAAAAAAAgiisQVBbW%0ALmapQvWEzwEAAAAAAAAAAFIbPlwaOrRm3/Pee6XTTlPJaNUque3FF8OUa59/Lu2+u3TqqdJ99ymv%0AHMZ97bXcX/MbOzb6vUrR9ttLI0aUb8t24ILa4qqrpPvvr/g1d98dpqr6yU+i2199Verfv/L5P/5Y%0ABSPqs+PB62fMkDbbLB89AgAAAIC8qZu/twYAAAAAAChgDmLHgtnxAW2P4F4K4tcjtn5165YP3gMA%0AAAAAAAAAAAC5tvXWqpUchM+1Dz6QliypmfcqBPvuG121+8sv89Eb5MrLL6tg9OoldegQHaYHAAAA%0AgFqGADoAAAAAAEAUh7KbNg2P40PZa9aoJMSvR2z9vL7xYXsAAAAAAAAAAAAg10q1Ondl9tgjdZX2%0ATD3wQHJbu3bSlluqJO24o9SiRXL7HXfkozfIhXfflb7+WgXlsMOS2554Ih89AQAAAIC8IoAOAAAA%0AAABQ0ejmsWrorg5uK1eqJMTWo169sH7Ws2deuwQAAAAAAAAAAIBaoHlz1UoHHCC1bp3c/thjmS1v%0AzhzpoYeS2489ViXLA2ufdFJy+733StOm5aNHyNaf/6yCc/LJyW0jR0rjxtVsP047LRzbAAAAAJAn%0ABNABAAAAAABS2WqrssdNmoR/164NUzGLX4fGjcvae/fOW5cAAAAAAAAAAACKwh//KG3YULOTQ4il%0ApH9/6emno5+79tqqb5/77ote1rBhlb+mJjVrJp1xRnL7gw9Kb71V9eX99rfSwoXJ7eedp5J20UVh%0AkO14S5aEz4n3NaL5MxD/ubniiuTXuC2dz9ygQcnztmkjffdd+df5s16R554Lwe5Cs99+0o47lm+L%0AnYuXLctXrwAAAACgxhFABwAAAAAASCU+kB0f1C72KugrVpQ9JoAOAAAAAAAAAACAmnboodIWWyS3%0A/+EPIZSarrffloYMSW5v21Y65RQVHPe1QYPkYOtPfiJNnpz+cv72t+hQ/UEHSVtvrZLWs2d0APqV%0AV0Ll6jVrMlvuggXlr6MitQsvlOrWTd5+P/6xtHhxesv46KPo/Vgo/vpXqU6d5D4ffXT0wA9VNXq0%0A9NJL2S8HAAAAAKoRAXQAAAAAAICqBtCL/caD+AA9AXQAAAAAAAAAAADUNIdX77knOcTq8PCxx0r/%0A+Efl1awfeywEXqMqEt9xh9S8uQoyPP3HPya3z5gRqi6/9lrF869eHUL655+f/JzX9/bbVSs4gN+j%0AR3L7ww9L++8fgsLpcvD/d7+TunWTZs3KaTdL1k47Sb/6VXL7mDHS7rtL771X8fwePMH7adGi8HPT%0Apio4++4bvY7//a+0/fbS009Xfo5KNHOmdOedobq6q8N/8EHOugsAAAAA1aF+tSwVAAAAAACgFPim%0AhUaNpFWrpCZNyto9anv79skjnhcDXwSPH3U+tl4OonfvnrduAQAAAAAAAAAAoJbZay/p4oula68t%0A3+7BoM86Sxo+XDr1VOmAA6TOnaV69UKA8403pAcekEaNil6uq2C7onihctj5+efDeiQGoR1KHThQ%0AOvFEaeedpU6dwuDS06aFeRzaHz8+erm33CL16qVaoXVr6Z//DMeQr+XG83Z1QPrgg6XDDguv8XZs%0A2zYMVjB/vvT55yH8+9xzlYelEe1Pf5KeeUb6+uvy7d62DqHvvbd01FHhmrv3l8P9n34aBo746qvy%0A81xzTfSgCvl2ww3Sl19KL7xQvn3KFOnII6XNN5eOO07ac0+pT59wjHkgCB9nDtfPnh3Wedy4cFy+%0A/37VQ+sAAAAAkEcE0AEAAAAAAFLxTSwevfzdd6UGDcLI68uXh8oC/rdZMxWdWP/N/fd62XbbhfUF%0AAAAAAAAAAAAAaspVV4UA6+OPJz/nsKanqlYtdoXhQuaq715fh80dbo3ncOqTT4apKn7zG+mMM1Sr%0AOKD/xBPSMceEkH7idnRg3xOqh6+dO4DuoLmD1vHWr5dGjw5TZX772xDmLsQAev364RjzgBBPPZX8%0A/IQJyQNoAAAAAEAJqZvvDgAAAAAAABQ0VxiI8YjlMQsWqCjF97tNm7LHHn0eAAAAAAAAAAAAqEke%0AIPmRR3ITPh08OASOHYwtdJtsIr3+urT//tkHZP/6V+n661Ur/fjH0ptvhkrUqHlbbhkqe//wh5nN%0Af9FF0p//rILWpEkIoTto3rBhbpcdGyweAAAAAAoUAXQAAAAAAICKuPJAu3bhcYsW4SYOW7JEWrNG%0ARcX9db/N6+H1Ma+f1xMAAAAAAAAAAACoab5uddNN0ssvS9tvX/X5t9hC+ve/pYceCmHRYtG+vfS/%0A/0m33y516lT1+ffbT/rgA+mCC1Sr7bij9Mkn0pVXlh9QvCo23VS67LIwMACq/vn78EPp17+WGjVK%0Ab55evaSnn5ZuuEGqU0cFr25d6Xe/k774QjrppOyC6K1aSaefLr36qnThhbnsJQAAAADk3Pd3TAMA%0AAAAAACDlqOOuDj58ePi5dWtp7tzweN68zG4GyRf3N8brEXP00WXBegAAAAAoICtWrNAnn3yi5cuX%0Aa86cOeWeGzdunJo2baptt91WTYopYAAAAAAA+bRhQ26Xd999YcoFVwP/6CNp1Cjp0UdDQPPrr6P7%0A3L27tM8+0k9+Ih1ySAiIFiP3++yzpTPOCFWWPbmi9HffRVeL33pr6YADQrX3nXbK7r0d1v7Rj8q3%0A9e2rotS4sfT734cQ9MiRIdz81lvStGmpQ8C9e0t77y0dfHA4ltK5XnraaWHKoafcX7kre6ttVQP0%0A2Xye//jHMOVCs2bSX/4iXXyx9PDDYWAFDwowe7a0bl0YGL1HD2nnnaXDDw+V6+M/s/48Z7ou2cxb%0AVT17Sg8+KN14Y/isvvBCGARixozo1/sz6/X2sbbrruGz269faE9XNRxzNba9AAAAABQ97iwGAAAA%0AAACojAPa99wjrV8vtWkTgty+KLtggdSypdS0qQre8uWhv+ZR5L0e5gv7DtgDAAAAQAFav379xvC5%0Ag+hr164t95zbYq8BAAAAAJSQ/v3DZCtXhhDx4sVlQdeuXcO/pcSVo088MUy2aFEItfoan8OqDkx7%0AvT14dq44bO4AbSnxddtBg8Jky5aF7bhkSbhG2rx5uE7aoUO+e1qavF3PPz9MpaxjR+kXvwiT+XPq%0A42zp0hC493Hm+wjat8+uWjoAAAAA5BkBdAAAAAAAgHQuIPsml1deCSPf++dZs8Jz334bRi0v5KoK%0ADmPMnFn2s/sfG8Hf6+WfAQAAAAAAAAAAgEKsbL3FFqp1HDj3hOx4oIItt8x3L1DqPPBBbTxPAQAA%0AACh5BXxnNAAAAAAAQAEZMqRsdPK2baUmTcLj1aulOXNU0Ny/NWvKLn67/+b18XoBAAAAAAAAAAAA%0AAAAAAIDc6t5dqlOn/DR5cr57BQBpIYAOAAAAAACQjm7dpLPPLvu5c+fwx2CbP19aulQFyf1y/8z9%0A3XTTsufOOSesFwAAAAAAAAAAAAAAAAAAAAB8jwA6AAAAAABAugYPlrbdtqx6eMeOZc9Nny4tX66C%0A4v64XzHub6yKe9++0qBBeesaAAAAAAAAAAAAAAAAAAAAgMJEAB0AAAAAACBddetKV1xRFuJu21Zq%0A2TI83rBBmjatcELo7of7436Z++n+mvvv9fD6AAAAAAAAAAAAAAAAAAAAAEAc7jIGAAAAAACoiu7d%0ApSFDyn7u3Flq3jw8Xr9emjpVWrpUeeX3dz/cH3P/3M8Y979bt7x1DwAAAAAAAAAAAAAAAAAAAEDh%0Aqp/vDgAAAAAAABSdQYOkSZOkkSOlOnWkLl2k6dND8DtWCd3Vxjt0qNkq4w6cz54tLVhQ1ubwufvn%0AftrAgaH/AAAAAAAAAAAAQG3i63mealKvXuGaYalYvFj6/POafU9vP29HAAAAAABQowigAwAAAAAA%0AVJXD3JdeGgLnL71UFkKfOTPcdGHz50tLloTK402bVn+fli8P779mTVlby5bh/WPh8wMPDP2O/QwA%0AAAAAAAAAAADUFsOHS0OH1ux73nuvdNppKhljxkj77Vez73nqqdJ999XsewIAAAC5MnlyvnsAABkj%0AgA4AAAAAAJAJVza/6qrwOBZC32wzqUmTUIXcldAdBp8yRWrTRmrXTmrQIPf98HvMm1e+6rn70rFj%0AqMIeM2CAdOWVNVuRHQAAAAAAAAAAAAAAAAAAAEDRIYAOAAAAAACQKQfKr7lGatZMeuqp0ObQd/Pm%0AoRr5ihWhzeFwTy1ahDC6K6JnU4Xc4XZXPPcyXWU9ngPwrnresGFZ28CBofI54XMAAAAAAAAAAAAA%0AAAAAAAAAlSCADgAAAAAAkA2Hui+/XOrZUxo2TFq9OoS/u3eX5s8vq4ZuDot78vMtW0qNG4fAeP00%0A/kSzdm0ItK9cKS1eHN4nXlTVc7/PkCHSoEHZBd4BAAAAAAAAAAAAAAAAAAAA1BoE0AEAAAAAALLl%0AcPfgwdJee0lDh0rjxoV2h8EdNHel8oULQ4jcHB6fO7dsfgfQHUZ3RXUH2r08h9bXr5fWrAmh89i8%0AiTxv69ahsnp8kL1vX+mKK6Ru3apzzQEAAAAAAAAAAIDi8Mc/hgmZ69+/bPBtAAAAAABQ0gigAwAA%0AAAAA5IrD3sOHSyNGSLffHoLmDoV36BAmVz93VfTly8vP53D50qVVe69mzULovEWL8u2uen7OOaHq%0AucPsAAAAAAAAAAAAAAAAAFAMFi2SvvxSmjAhFP3w/Va+/8qFQDz98IdS796hwEcpc+GSsWOlTz6R%0AvvsuFDFp3jzcn7b99lL37qpVfEy4KMyMGdKyZVKTJlLXrtJOO0m9etVsX1x45qOPpIkTQ1Ea7xvf%0Aw7fNNtIBB6jG+X7Ejz+WJk8Oj13sxsVwXDjH28ifFx83uf7M+N5Iv68/qz5GV6wIx+gmm0idO0u7%0A7BL6UcryfVyuWxfOEePHSzNnhj40bSp17Ch16iT16xeOg5q0eLE0ZkzZOXzVqnCva8+e0pFHqqh4%0Am44dK02aFNbL27tVq7Bdd901/eX43uAPP5S++UaaNy9sE382vJ+22ELaYYea+az4/OB9Ezt3+TPs%0A48XHir9bt9uufBGs7xFABwAAAAAAyCWHvk86Sdp7b2nYMGnUqHBBwPyHZk/+o7P/4Oo/9nry49hr%0AotSrF/7AFJv8h0pXS098X1ccGDKEqucAAAAAAAAAAAAAAAAACp9DcM88I736arjPysG4yrRvL+27%0Ar3TuueF+qaqERR3GjedQrt8zF4HuF1+UDj64fJuDlw7nOpibjlmzpL/8Rbr/fmnOnNSv23pr6eyz%0ApZ/9TGrUqKw9LmS8u6QNblIBcli6R4/ybb7nze3xgxH4/ru77irfnsj71AVbzjwzFG/JRFQ4e4O3%0A3vd8v98DD4S+vP9+9L1+PiajAug+tqZMKd/mQGs2x9z06aEvTzwhffpp5a938ZwBA6QjjpCOOqr8%0AMVMVDuA+/rj04IPSyy+Hex9T8T2O++8vnXqqdNxxKgqFdlym8txz4RzhfysqfOR7TH0f6wknSKef%0AHhkuTktlx7A/K//+t3THHdJrr4WCTIm8HfMdQE9n/zrE7317992pP1unnlp5AN3h7oceCvvpzTfD%0AZycVHx/+fP70p+HzmcvBInx8eF3cF4fg489rifx99eMfh2PW/fkeAXQAAAAAAIDq4D9MXX+9NHu2%0A9OST4Y+9Hr0w9oc9T/GjS/qP1P7Dm//A48l/RPLkP/olhs3jtWsnHX10+MOTR0QEAAAAAAAAAAAA%0AAAAAgELmqr2XXRZC2w7qVbUCtcOOnnbfPYTrEoPlUbbaKlRlfu+9sjbfp+Uw7e9/r6w5aJjo2GPT%0AD5879HjhhRUHSmM++ywE8G+7TRoxIlTQLSUvvRRCnq5AXJkvvpDOO0+69dawLVx9Opcc2jz55PA+%0A+eb7Dy+/XBo+PDrkm4oHM3jkkTD5fsN//Uvab7+qvfd//iNdcEGo4pwOF+V59tkw7babdMst4fNX%0AzPJ9XDrI7M+9K8+nw/ekvvJKmG66KUw/+pFyygN4DB4svfOOit5//xtC4B7gIRvPPBMKSU2dmt7r%0A/R3owQQ89e0r/eMfVauwnsq990q/+U3ZfcuVcfje5wZP++wj/f3vG78362bfEwAAAAAAAKTkUPhZ%0AZ4U/pP75z+EPQ1EjiDpk7lE/mzYNIwn636hK5+Yq6F6Ol+flevmEzwEAAAAAAAAAAAAAAAAUg3ff%0ADYHWqobPE739dgi3OvCXDodHE7mydbYWL5ZGjkzv/RI5BP/LX4aqs+mEzxOrujso6OrxpeKxx6RD%0ADkkv5Btv/Hhpr73SPxbS8fzzoYJ0IYTPXVl6222lO++sWvg8kcOoidWsK+LP6C9+Eaqnpxs+T+Rw%0Aso9TDxpRrPJ5XPocMXRo2Ibphs8T+Rh2///2N+V0cIZ+/UojfO6BTFz9O5vw+YYN0m9/Kx1+ePrh%0A80TjxoXj5fbbM++HP7MnnSSdcUb64fOo883OO28svkUFdAAAAAAAgJrgSuYDBoRp3Tpp8uTwR73Y%0A5JEgPYKg/wgV4wroDqP37BlG6fXUp4/UvbtUl3EFAQAAAAAAAAAAAAAAAJSYtm2lTTeVWrUKBTyW%0ALJFmzUodmnX4++ijQ3VghyErcuKJocr4qlVlbRMmhHn33DPzPv/zn6Hic7xu3aT+/Suf15XgXSU5%0Aldatw7K8XWLh4UWLyp53aP2oo6T331fRc5D1lFOSA9Zt2oRt4G3hY2HSJGnlyuT53eaq865k7LBu%0ANhz09bIS96sr2rsvHTqEY2/GjNCn6uTBDU44ofxxm8ifl802C/3y/YkLFoR7FH1PYqb8fv5suTJz%0AKi1bhu3Rvn3YVt4e06ZFL+snPwlVmb2Pi0k+j0vfT+rBKVz1PhUXO+rRI1S3dx+/+y7cjxq1rF/9%0AKpxTfd7JhoPaxxwjzZ+fXFzJ97e6oFLsePj2WxU0DzThIlD+3CTu365dw3b1enqdKwp0uzp9RcFx%0Af0Z9vHh5s2en/nx6H7qCuoPk559ftXXxOvhY8wAvqfj9f/CD0B/vG/cj6tzivh13HAF0AAAAAACA%0AGlevntSrV5gOO6z8H/j8x6M1a0Llc4fWHUIHAAAAAAAAAAAAAAAAgFLk4KQrxv7oR9J224UQbZSF%0AC6UXXpDuuCNUZ43n+62OPz6Ehh2ITcWBQr/X44+Xb7///uwC6J4/kQOrld37NXq09Oc/Rz/nary/%0A/rW0777hfrMY31/m+f7yl7A9YtvG1W6LmQOQrhjv0GWMj4nf/Ebab7/yBVscjHzqqVAV2hWmE5cz%0AeLD02WcVHwuVcQXh5cvLfj7yyBDedXVi39sX75NPqm8AAA+OkCp87uI2Dr06JO5qxYlFbdavD8Vx%0ARo2SHn00LCu+QE5lLrggOnzukLGPt9NPl3bYofzxaV9/HSpK33JL+UC2++Nq6rvsIm21lYpCvo/L%0AG26IDp/73lKf8xyc3nVXqWHD8s87LP3QQ+H8Ej9ghf3hD9Iee4T+Z8r70SHqGAfrXf17//3DwCHx%0AHIZ/9lkVJA/g4eM4Fj73/vT+dujfx2ndhM/UW2+FUH0ib+tU4fMDDwzn8gMOCPstxp8Nf76uvloa%0AMyZ5vosuCn3wvkrXtdemDp/7ePH5wt918d9NHpDAg1z4uP3mm/LzrFsnSmUBAAAAAAAUCv9Rx3+c%0A9oiU/pfwOQAAAAAAAAAAAAAAAIBS48Cqq3a/8UYIJzqo6sB1qvC5ucqwg7gOXzvw3ahR+eddffjO%0AOyt/79NOi65gHlW5OB0O7Hk9EjnEWBFXB/7Zz5IDwd4299wTApsOcyaGex1gdJDRVXsdTI0FJF9/%0AXUXNVZtjoV3fN3fbbSFg73VNDIE6eD1oUBhwIKqatsO3v/tddv1xUNgcpn366RDQdGA3MXxu225b%0APQMAeGABh0ajwuceSGHChBAwjgrKmtu23jpUU/bx8dVXoZ+JYeUoHqTBgz0k6tcvhNqHDQuh98Tj%0A07bYIvTro49CNezE4977LrHadKHK53HpyutRlco331z64IMQet577+j92aVLeC/vqx13LP+cBwJw%0A/xYvVtafD+//v/89nJcPPTQ5fG49e0rnnaeC5Irmrl5v7duHgLnPv7vtFv2Z2mOPjVXBy5kyJQS7%0AE3l+f4Zc+d6DFsSHz2MDOXjwiHffDeH9RP6MeCAMB8TT4WPCIfJE3ic+f3kQCg+gkXhfcosW0skn%0AS+PGhfdLXI303h0AAAAAAAAAAAAAAAAAAAAAAAAAgCw5BP7EE5lXHXd48pFHktsdiq0s2OogYKdO%0A5dtcIdgBvUw88EBym0N+vXpVPJ8rRDtAnMghelfkTcdPfxrCn6XmxhtDaLoyDlY6LDpwYPR2dPg2%0AGw6QPvNMCHvngytVR1Vb9vHx5JPJx3FlHAz3ceeQdEUceHUF6Kjj2kH2xFB5Kq5y7tc72BvPwXT3%0Av9jU5HHpkLgHsVi7tnz7D38YAsvbbZdenzfdVBo1Stpyy+Qw/D/+oaz5eIo6VoqNBw9wiN7V5DP5%0AnC5KqDJvrojuSvGVcTD9uuukCy5Ifs4Dq9x0U3r9cJX1xOPFAwT861/SkUdWPr8LZ3lwl2OPLddM%0AAB0AAAAAAAAAAAAAAAAAAAAAAAAAUDMSK7BmwhXUXT023tSplVcCd9hv8ODkdgfvqsrVyx98ML0q%0A64miguOHHBKqoleFX3/wwSoZrjIeFcRMxQFLh2Dbtk3eN9mG83/1q1CFPh8cPHdYOaoCuYPDUZXH%0Ac+Wuu6QFC8q3dewYBmlo1Khqy3Ilbi8v0S23qKjU9HHpbR2rvB5fMdsDIiQuszKucO0BOxLPu67m%0Ank0lep+DHZIvBddcI/XpU/X55syRHnssud2B77POqtqyrr9e2nbb5HafB9asqXheVy9/7bXkdldm%0Ad2X6qgy64eM2bnALAugAAAAAAAAAAAAAAAAAAAAAAAAAgOISFX58++3M5vvf/6Tvvqva+zvs7gq1%0AiVVkjzuu4vneeUf69NPoAGImMp2vEP31r1Wfx4Hcyy+Prk6/cmVm/XDQ+rLLlDfDhyeHTh0O9UAJ%0AHkShuriC8s03J7cPHSq1a5fZMl0JvG/f8m1vvCF9/bWKRk0flzfcED0gwuabKyM77igddlj5tilT%0ApFdeUcauvFIlwWHrc87J/HO6alXy4APpVi2P58911Gfv22+lJ56oeN5hw5Lb2rQJn9uqatlSuvrq%0A//+RADoAAAAAAAAAAAAAAAAAAAAAAAAAoLi4GnRUuLsyrjLrQGY8VwJ+6KGqvX9U1XRXBXaAryKj%0ARiW37bSTtM02ykjU+hQjb4Ptt89s3lNOkRo0KN/mKt5vvZXZ8lzBONPAdS7861/JbYccIvXuXb3v%0A++ab0rRpyRW0Tzstu+WedFL0AA7FoKaPSwfDE89jrl7uatbZOPnk3O2DXXbJ/HxVaLyPMh3U4cUX%0Ak9sOPFDq0SOz5e2/v7Tllum9T2XPH3+81KpVZv048cT//x4jgA4AAAAAAAAAAAAAAAAAAAAAAAAA%0AKC4dOya3ffNNevNGVUGPCpSnsnx5dEg4armJ3n03ue2II5SVbOcvBD/5SebzOix+wAHJ7e+9l9ny%0A9ttPeeOKx599ltz+059W/3u/9lpy26GHSo0bZ7fcvfdObst0cIBSPy6j9sGuu0pduqhg9kE+Px+5%0Alum6rF0rvf9+cvsJJ2TXn0GDktvefrvi84UHLchlP5o0kY4+euNDAugAAAAAAAAAAAAAAAAAAAAA%0AAAAAgPyZMEG6/XbpF7+Q9txT6tVL6tAhBF9d/Tdqiqpau3Bh+iG/xMrEn34qjRmT3vxPPiktWVK+%0AzQHRqLBpog8/TG7bYQdlJdv5C7WifbbzZxpAd9XrfIk6PlIFiHMtKvy8887ZL7d79+S2ceNUFGr6%0AuKyufdCpU/JAApnug3x+PnIt03X55JMwEEnUYAHZ2G235LavvpIWLIh+/TvvJLfVrZv9cft9PzKs%0ADQ8AAAAAAAAAAAAAAAAAAAAAAAAAQIY2bJAefFAaNizzoHCmAfT27UNl55Ejk6ug77hj5fNHVUs/%0A+eQQ/KvMrFnJbX36KCvZzl8Ittsu9/NPnJjZsrKtNp2Nr79ObuvZMxyz1c2DMCRaty465FoVa9Yk%0At82fr6JQ08dl1D7wYBvZ7gNr1kxaubLs51Sh5kL+fORSw4ZhoJNMTImoOt60qbTllrkfTMTfldOm%0ASW3apNcP98F9yUE/CKADAAAAAAAAAAAAAAAAAAAAAAAAAGrO+PHSaadJb7+d2+UuW5b+a/3+iQH0%0AESOkv/wluTp6vBkzpJdfjl5eZVwxd/Xq5PbWrZWVbOcvhCBo27bZV3jOdECCRK1aKW98fOUr8BsV%0ACr/44pp7r0KTj+Ny3rzktptvDlOurV0rLV4stWxZPJ+PXMpmPRZEhPc32SS9QUgq0rFjGHDA+6ay%0A90vVvummylrnzhv/yXJtAAAAAAAAAAAAAAAAAAAAAAAAAABI02efSfvsk/vweVX9+MfJ1W/nzpWe%0Ae67i+Vy1ff368m277ZZe5dtFi6LbqxoALbVAaIsW2S8jahtmWuE52+rB2Vi6ND8DDPh9owZHqC6p%0APgu1/bis6WB+Jvshn5+PXMpmPRYsyP15vKLlVCWAnot+fP+dQgV0AAAAAAAAAAAAAAAAAAAAAAAA%0AAED1c4XyQw6RZs2Kft6VW/fcU+rTR+raNVSUbdw4TFFVyXffPfO+eHmDBkm33FK+/f77pSOPTD3f%0AAw9kVv3c6tWLbl+3ruKq65VJrJZbbJo0qZ5luOJ8sfGxUB3bpzKZVovPVOIgDoUoH8dlTe+HqOMN%0AlVuxovo+p1HL8XdnTfbj+2UQQAcAAAAAAAAAAAAAFKRmzZqpf//+mj9/vlYnVFzYdddd1bZt27z1%0ADQAAAAAAAAAAZODqq6Vp05LbXRF96FCpf/+aDV2fempyAP3ZZ0MV4qjrEO+/L33xRfk2h+OPPz69%0A90tVyXrx4rCcUq4mXdWq31W1ZElpVIaPOkZ8fFS3+kRNC+K49H4gFF74WrZMb19X9zFTXf34fhl1%0As18SAAAAAAAAAAAAAAAAAAAAAAAAAACVBMbvvDO5ffBg6ZVXqhY+twULsu/TDjtIffuWb/OguI88%0AEv16V0dP5GrpqYLliRo2lJo2TW6fM0dZmTtXRS0XgcmokHa6+6WQRA18UBNVsaOCrPbcc9KGDdUz%0AFbp8HJdR++H226tvH3Tvnv061kZt2lTPQBHeJ1HHXaqB2aurH98PakIAHQAAAAAAAAAAAAAAAAAA%0AAAAAAABQvV5/PTk03r59CKXXq5e/0LWroKcTNE8VTI+avyI/+EFy29ixVVtGrufPN1d8njo1u2VM%0AmpR+aLOQ+TORaMKE6n9fD4wQtb3mzVOtlY/jsmvX5LbavA8KVZuI4Pe330orV2a33IkTowdniHq/%0AVO1eRra++WbjPwTQAQAAAAAAAAAAAAAAAAAAAAAAAADV68MPk9sGDpSaN89seWPGKCdOOkmqX798%0A2/vvS198Ub7tmWek+fPLt226qXTQQVV7v112SW7z+2Uj2/kLwccf5z6Ev/XWKjrbb5/cNmfO/wdC%0Aq1WfPsltU6aoVqvp45J9UBz6ROyntWulTz7JbrkffZTc1qiR1KtX+v2YMSOcM3LQDwLoAAAAAAAA%0AAAAAAAAAAAAAAAAAAIDqNWtWclvv3tlVVM+Fjh2lgw+uvAp6VFV0h9erWr19t92S2x5/XFq/Xhnx%0AfJ6/2GW7P6Pmjwr7F7odd5RatEhu/9//qv+9d989ue3VV1Wr1fRxyT4oDj16SJtsktw+enR2y43a%0A1z4nNGwY/fp+/aK/g3LUDwLoAAAAAAAAAAAAAAAAAAAAAAAAAIDqtWhRclum1c+XLZMee0w5c+qp%0AyW0PPVQWCnc12eefT2++yjjsXqdO+bbp06OXn45nnw0Vb4vdo49KGzZkNu9XX0kffpjcvuuuKjoO%0Ak+61V3L7HXdU/3sfdlhy2xtvSLNnq9aq6ePy0EOT2775Rho3LrM+oPrssUf090amVq+O/l6LGpQg%0A/ju0b9/c9sODxfz3vxsfEkAHAAAAAAAAAAAAAAAAAAAAAAAAAFSvVq2S22bOzGxZd90lLVyonDni%0ACKlt2/JtDnW/9FJ4PGKEtGZN+ed33lnaeuvMKucedFBy+4UXSqtWVW1Zfr3nKwUO4T/5ZGbz3npr%0ActuWW4bKwcXotNOS2xxAfuqp6n1fB999fCYeY9ddp1qrpo/Lbt2kffZJbh86NLM+oPoce2xy29ix%0AmVesv/9+ad685Pbjjqt6P557Tho/PrN+/O1v0tq1Gx8SQAcAAAAAAAAAAAAAAAAAAAAAAAAAVK/O%0AnZPbMqn6/fXX0uWXK6caNpROOCG5/YEHyv+bbfXzmCFDktscFjzzzPSrLft1P/+5NGGCSsZFF0kr%0AV1Ztnk8/le68M7nd26ZYHXOM1KtXcruPjzlzqu9969aVzj8/uf2226TRo1Vr1fRx+etfJ7c98UQY%0ACAOF47jjpE6dktt/+cv/D3CnzcHzSy5Jbu/XT9ptt4rn9THVqFH5Ng+Y4n5Ulb+H/vKX//+RADoA%0AAAAAAAAAAAAAAAAAAAAAAAAAoHrtvXdy23vvVa2qs6uSu1r5smWqkarTrnz81lvSmDHJgfVBgzJ/%0Ar8MPlw4+OLndQffBg6X58ysPK/r9H3ww/FynjkrCpEnSySdL69en93qHsR3WXreufHvLltH7s1jU%0Aqyddemly++zZ0oEHSt9+m9lyHYqtLMB+9tnSD39Yvm31aumoo6Q331TWZs6U7rhDRaWmj0uf4/bb%0AL7n9jDOkkSOVtQULpJtuyn45tV2DBtGDiXjwgdNPT38wkeXLpYEDo6ufX3BB5fN36CCddFJy+4sv%0ASpddprT5uPWx58/79wigAwAAAAAAAAAAAAAAAAAAAAAAAACq1447Sl27Jrc72Pnf/1Y+/8svS3vt%0AJX35ZVlIN5dcabZPn+RgYFSw77DDpLZts3u/f/wjBFITPfKItNVW0sUXh/D7rFmhmu1334UA8G9/%0AG55/9NGyec45R0UtPkD/+OOhsvDcuRXPM26ctP/+oWJvomuvldq3V1Fz2Nih70Rjx4aKyK6Ina6F%0AC6Vhw6TNN5eefbbyUK0HNvC/iaHlffeVfv/78LgqVq2SnnsuDK7Qvbt0yy0qCvk8Lu+9V2rVKnk7%0A+pjwIAEO8leFw/CjRkm/+IXUpUt0tW1U3W9+I227bXL7Qw9Jxx9f+fEycaJ00EHSG28kP/fjH0sn%0AnpheP667Ttp00+T2a66Rzjuv8kFbPvpI6t9f+uqrcs0E0AEAAAAAAAAAAAAAAAAAQO3jKkSu6OMw%0Agf9NtyoRAAAAACAzdetGV2NdsiRUA3fFYFdDd7DS/09bvDiEOO++W/rRj6QBA6TJk8vmi6oQna1T%0AT42ufpwoF9W1HcZ/+OHoIL0r0V5/vbTnnlKnTqHiusOFDuDfcEP5UKOD/Q4fJkizVnNh+MEPQqg/%0AxuFqDwbgEP4774TK3z4mpk2TXnghbP+ddw6VhhN5mzmgWwocQu7ZM7l96tTwefG+/9OfwjaaMSME%0AlP13Dj9+7TXpr3+VDj9c2mQT6dxzpSlT0h+MwZ+7+AB2LMTs93OA2fvA/fM+iO2fFSvCQAkeJOLp%0Ap8NrHZh26PrQQ6URI8JgCsUin8dlt27Sv/8dPvuJ7rwzBPkdiPdjh4e93b3/PblfX38tPf98OI84%0AxNyxY6iq/ve/h2MEudGoUTiP+99E//qX1Lu3dNFFYTAR7yMfL/58ekAVDwbg8LoHFomqan7PPen3%0Ao1278HlM/MzabbeF4/aKK6QPPwzfHz5OfB555pkwyMouu0iff540a/30ewAAAAAAAAAAAAAAAAAA%0AAFBkfHO0wwJffBEm3wT9zTfhZtv40Llv0GzaVOrVK1SS8w2ivjnTN/TmuqoeAAAAANRWP/2p9Nhj%0A0quvlm/3/88c7ky3qvMhh0h/+IN01VW57Z+DeA62+/+SqTjI6ffPBYdbHTIdNCizUOh224WK1o0b%0AJz21VEVm+PAQgnQoMj6E76kqgeF//jM6hFmMXAH7f/+TDjig/OALMQ4ee3JV8lw7+eTwufzZz5JD%0A4z5W778/TKUun8el9/t//hMGG1ia8In2PnFVdk/Ir223DSH0E06Q1q4t/5zD3jfeGKZ0tWgRBnDw%0AwBFV4YFabrpJOv/85Od8/F55ZZjS1bkzFdABAAAAAAAAAAAAAAAAAECJ8U24vkF7yBBpn33CDaBD%0Ah4abfceNk5YtS6547p/d7uf9Or/++OPD/F6Ol1dMVboAAAAAoBDVrx8Ckw5OZ8oVnb0MLyvXOneW%0ADjyw4tcMHpzb9z7yyFCV1tXNq1JN3tVz33gjVEhfuDDpJYtUZBy2fPHFUBk+E1tuKY0eHfZhKXEF%0A9PfeC+HSmnbKKaGS+uab53a5DRqoaOT7uDzoIOmDD0Jl9dq6D4rBMcdIzz0XKpFno0cP6fXXpd12%0Ay2z+X/1KevBBqUmT7Pqxww4bq7YTQAcAAAAAAAAAAAAAFKSVK1fqs88+09dff60FCxaUm9zm5/wa%0AAAAA4P/Nni3deWeoIHfJJdK770qrViW/zkHyFStCxS6Hzv2vf44KmHt+L8fL83K9fL8PAAAAACAz%0AbdtuDLbpjDNCkLoqVWH/+ldp5EipadPq69+pp2b3fCa22iqEDj342YknSh06JL/G1ZMdZr3gAumL%0AL6Q77pCaNw/PRQTQk1uKgLeDw9YO5afLx9DPfx5Cut27qyT5eHjhBWnECOmHP8xsGf7MnH661L9/%0A1eZzEPbTT6W//EXabDNlzPvJg/y5ovibb6qo5Pu49D7336buvjucA7Kx007SzTdLEydmtxwk8+Al%0An30mnXZa1Qcp8efzoovCwJjZDNBiJ50kffJJOF79vVEVbdpI11wTjrdu3VQNw7wAAAAAAAAAAAAA%0AAJC9devWac6cOVqxYkVS0Hz+/Pkb27uX6o1EAAAAqJopU6Rhw6RRo6T166PD5v6d0pMfJ74m8QZh%0AVwlq3DhMfhyrCjVvXrhR+p57wg3brozerVv1rhsAAAAAlCKH7Rym/M1vpNtuC8Hr8eOTX+eAtQOw%0ARxwRqjG3alX++VtvzX3fBg6U/vhHacOG6BB8tuHAigwYECabNUv67rvw/1pvB1dgbtYser7PP09q%0A+k5FyhXdPciAA7/+P7irT0+dGl0Z/PDDQyV4B4QzFbWfc2Xy5Nwuz4MTnHCC9PLL0r//HaqTf/ll%0A9N85/DeNLbaQdt01VE93Je2WLTN730aNpF//OlRX/u9/paefDoNIeCCEtWtTh+a9X/x52X//8HcU%0Ah1uLVU0fl1F/r/KgHR5EwPvdfXnjjRA0jhp80by9HV7fdtuw/Q84IFR0z+cxnC++plydn/UYb997%0A75WGDpUefjhURf/ww/D3yKjvE3+/ecDLQYOk9u2VM716hWPE5wdXRPd37McfRw++6arte+wRAus/%0A+Uno1/cIoAMAAAAAAAAAAAAAAAAAgOLkG6x9M6ervq1eXf65xYulBQtCdfOqLtNV0T3FByNcoS92%0AA6Zf88or4Ubfc84JN4lWpWofAAAAACBwQNMBdFu0SJozJ1TzduDVobjOnSue/9xzc98nB3evuEJ5%0A5yBjumFRV6tN8KGK3C67hCl2bMyYEf6P7/3jMH7iYAS1hSsaxw9U4EDp9OlhGzkM7kEKHDTfdNPc%0A/63CVZ1//OMw2bp10syZ4e8vDkF73/i9HXzONOxe6PJ9XHr/77tvmMyhag9UMXduGHjR507//ap1%0A6+IO/Be7H/xAuuSSMHkf+TjxwJb++6X3UVXO79l+x159dZj8efW5wp9Xnzc86KYHVqgg+E4AHQAA%0AAAAAAAAAAAAAAAAAFB9XYHI1IVd6ivGN1r6J0mGFVBW4fLO0bwp2VXPfiO0bd30jqEPlvvnSN+sm%0AzusbiT153tgNvH7sm0ZvvjmE0R1OoBo6AAAAAGTOwc3aGirOhv9P+/jjSc3vq4RwbKTmv2/06JGf%0A965XL4SuPdVGhXBc+u9aHmzAEwpTnTpSly5hyid/Xv23yyr8/ZIAOgAAAAAAAAAAAAAAAAAAKK4b%0A60eMkIYNK1/1fP58afbs8Hy8hg1D1S1X9XHw3MHxyjiA7iD6ihWhknrsfdzuilKuWNSxY6iKbuPG%0ASSeeKA0ZEqqh+8ZSAAAAAABqwgsvSF99Va5pQ926essDrQEAkCEC6AAAAAAAAAAAAAAAAAAAoDj4%0A5vmrr5aeeqqszeHwmTNDWDxeixahUnnTplUPhDuk3rx5mNq3D9XPXVl9yZLwvEPus2aFcHrnziHk%0A7n7cdJM0aZJ06aWhujoAAAAAANVp0SLpnHOSmhfssYe+e+ONvHQJAFAa+OsmAAAAAAAAAAAAAAAA%0AAAAofGvWhGB3fPjcVc8nTiwfPnfofPPNpS5dpGbNsq9G7vm9HC/Py/XyY/y+fn/3I2bkyNBP9xcA%0AAAAAgIq89VYYyCwT/r/okUdKkycnPTXrqKOy7xsAoFYjgA4AAAAAAAAAAAAAAAAAAAq/8vnvfy+9%0A9FJZBfIZM0IVcj82VyHv1k3q1Elq0KB6+uHlevl+n9h7xKqhuz+xvrif7q/7DQAAAABAKq+8Im25%0ApXTyyeHxunWVz+P/az72mNSvnzR6dPLz/ftr4W67VUt3AQC1R/18dwAAAAAAAAAAAAAAAAAAACAl%0Ah7qvvrp8+Hz6dGnp0rLXtG0rdegg1a2hujxNm0o9e0pz5pRVP1+8OIQAXCndVdPd3+bNpcsuy74K%0AOwAAAACgdK1dKz30UJg22UTaZx9pp52kXr2kNm3CgGsLFoTBz95+W3r5ZWnq1OhltW4tPfBA+H8z%0AAABZIIAOAAAAAAAAAAAAAAAAAAAK14gR0lNPlYXPp02Tli0LPzvY7cC3g941zWF3BwOaNQs39rtv%0ADsX7cSyEPnKk1KOHNHhwzfcPAAAAAFB8HDL/17/CVFWtWkmPPy517Zo6gO72mg6nO0jvQeOAVDgu%0ASxv7t2gRQAcA6PPPP9enn36qmTNnaunSpWrcuLE6dOig3r17a4cddlCDBg1UyNavX6+pU6dunKZN%0Am6YFCxZo2bJlWrNmjVq2bKnWrVtrk0020Y477rhxvQAAAAAAAAAAAAAAAFAkJk+Whg0r+3nmzLLw%0AuQPgvqne1cjzyeH3H/wgBONdAd0hdPdzs83C8+7/XntJ3brlt58AAAAAgNLVs6f0n/9IffpU/Lrh%0Aw6WhQ1Wj7r1XOu20mn1PFBeOy9LG/i1aBNABoJZyUPtvf/ubRowYsTF4nkqLFi10xBFH6Je//KV2%0A2WUX5duGDRs2BubffPNNvfPOOxo3btzGn1esWJHW/F27dtXhhx+uM844QzvttFO19xcAAAAAAAAA%0AAAAAAAAZcpjbN6euXh1+nj9fWrw4PHZ18UIIn8e4H+7P1KmhErr72aSJ1LZt6L/XwzfbOjQPAAAA%0AAEDMQQdJH34ovfCCtHJl1ef3gGgXXyz99KdSo0bV0UMAQC1FAB0AahlXC//zn/+sP/3pT2mFtpcs%0AWaKHH35443TyySfr1ltvVatWrZQvp5xyih566KGsgve33377xmnffffVHXfcsbHSOwAAAAAAAAAA%0AAAAAAArMww9Ln3wSHjvEPXt22XNduhRO+DzG/XG/XAnd3F9XR2/YUBo3ThoxQjrppHz3EgAAAABQ%0ASFwo8MknpWXLpHfekd56K/xfeMoUafp0hzokZz/q1w+DnHnyAGh77SX17x/m93MAAOQY3y4AUIs4%0AcH7cccfp2WefzWj+Bx98cGPV8RdffFE9evRQPqxZsyZnyxo9erS233573XjjjTr33HNztlwAAAAA%0AAAAAAAAAAABkyTfa33FH2c8zZ4bK4uab7R3sLkTul/vnau3ur/vdvXt47vbbpb33lrp1y3cvAQAA%0AAACFplkz6YADwlTq/P/k2P/xgULBcQkkIYAOALXEunXrdMwxx+j555+PfL5Bgwbq06eP2rdvv7Hq%0A+eeff66lS5cmve7rr7/W/vvvr7feekubbrqpConXoVu3bmrdurVatmy5May+ePFiTZgwQcs8GliE%0A1atX67zzztv4/MUXX1zjfQYAAAAAAAAAAAAAAECEYcNC1XNzmNvV3szVxDt0UEFz/1yhzoUW3G/3%0A36F0r4/X6/rr891DAAAAAEBt9cc/hgkoJByXpY39W7QIoANALfGHP/whMnzusPYVV1yh008/Xa1a%0Atfr/doe3n376aV166aUaP358uXkmT56sE088US+//LLq1aunfOnbt6/23nvvjdOOO+64sSp7/frJ%0AX23r16/XZ599phEjRuiOO+7QokWLkl7zu9/9Trvssov222+/Guo9AAAAAAAAAAAAAAAAIs2eLY0a%0AFR6vXRt+jnHBhLp1VdDcv86dQxV3c/9btpR8X4vXyz937JjvXgIAAAAAAABASgX+V1gAQC6MHTtW%0A1113XVK7A9sffvihzj///HLh81g1cVdMHzNmjH70ox8lzTt69GjdeeedqmkOid96662aOnXqxvW6%0A7bbbdPzxx2uLLbaIDJ9b3bp1te222+raa6/Vl19+mTJk/vOf/3xjpXgAAAAAAAAAAAAAAADk0RNP%0AuOJAeLxggbRhQ3jcpo3UtKmKgvvp/pr77/Uwr9eTT+a1awAAAAAAAABQGQLoAFAL/PrXv04KVjdr%0A1kzPPfecevbsWeG8ft0TTzyhrbfeOrKq+tKlS1WTLrzwQp177rnq2rVrRvN36tRJzz77rHbaaaek%0A57755hu9+uqrOeglAAAAAAAAAAAAAAAAMrJmTfmA9sKFZY/btVNRie9v/Ho4YO/K7sicQ/2rV0vL%0Al4d/Y4MUAAAAAAAAAMiJ6FKxAICS8cEHH+jll19Oav/973+vrbbaKq1lNG3aVHfddZf22GOPcu3z%0A58/XP/7xj42h8GLSpEmTjVXUE9fHHLYfMGBAXvoFAAAAAAAAAAAAAABQ640aJc2bFx4vWVIW1G7R%0AQmrQQEXF/XW/Y+vhf/2z18/ryT0qlXPRjUmTpC++CNOXX7rKRAiex4fO69QJVed79ZJ8T1Tv3lKf%0APlL37lK9evlcAwAAAAAAAKAoEUAHgBLngHiidu3a6bzzzqvScnbffXf96Ec/0osvvliu3cH0Ygug%0Ax9ane/fumjx5crn28ePH561PAAAAAAAAAAAAAAAAtd7IkWWP588ve9ymjYqS++3guS1YEALo5irv%0ABNCjrVkTAvo+Fj7+WFq1qvJ5HEZftkwaNy5MMY0aSdtvLw0cKPXvX3yDGAAAAAAAAAB5QgAdAErY%0A2rVr9fjjjye1Dx48eGNV86r6+c9/nhRA//LLLzVmzBjtuOOOKjZ9+vRJCqB/++23eesPAAAAAAAA%0AAAAAAACAanu1aweOYyFkV7m2hg1Ddeti5H67/6tXh4C018sh6LFjw/pSnbvM7NnSE0+EcL6rxKfi%0AbeiK8g6de3L1c0/16ycHzB1ef/fdMLVrJx11lHT00VLHjtW+OgAAAAAAAEAxI4AOACXsnXfe0QKP%0AnJzgmGOOyWh5hx56qJo0aaIVK1aUa3/++eeLMoDeqlWrpLa6devmpS8AAAAAAAAAAAAAAAC13qRJ%0AZdWu4+9PadkyBIyLkfvt/s+dW7ZeDkmvXCm5cEKvXvnuYf5NmSINGxaqnq9fnxw29zbz9vLkx4mv%0Aied7f5o0kRo3DpMfx0LpDrUPHy7dc0+ohj5kiNStW/WuGwAAAAAAAFCkSNkBQAl79dVXk9pc+Xz3%0A3XfPaHmNGzfWHnvskdT+yiuvqBjN9qjJCTbddNO89AUAAAAAAAAAAAAAAKDW++KLsscOG8c4RFzM%0AHISOWq/49a2NHCR/8EHpxBN9A1L5YPnixSGYPmGCNGNGCI+7gnxF4fPYMv06v97zeX4vZ8mS8q/x%0A+/l9H3qo8mUCAAAAAAAAtRABdAAoYe+//35S2w477KAGsVF9M7DLLrsktY0ZM0bFZvXq1XrvvfeS%0A2vfcc8+89AcAAAAAAAAAAAAAAKDWSxVAjw9wF6P4AD0B9MDV33/6U+mWW3wjT2hbu1aaM0f6+usQ%0AHl++PHm++vWl5s2lNm2kdu2k9u3Dv/7Z7X4+kZczfXpYrpfv9zG/7803Sz/7WQipAwAAAAAAAPh/%0AEX9pAwCUinHjxiW1bbPNNlkts2/fvkltCxcu1JQpU9StWzcVi3vvvVdL4kc29qgsdetq0KBBeesT%0AAAAAAAAAAAAAAABArfbll2WPV6wI/zpQHBUqLiaxdXDwubYH0DdskEaMkIYNKwue2/z50uzZ4fl4%0ADRtKLVuGEL8HIkjnWIhtZx9DrqQeH3CfOzdUR+/YUWrbNrT7HitXQx8yRPK9Q3Xq5HKNAQAAAAAA%0AgKJU5H+VBQBUVOF72rRpSe2bb755Vsvt1atXZPvEiROLJoD+4Ycf6uKLL05qP/nkk7XFFlvkpU8A%0AAAAAAAAAAAAAAAC13jffhH/XrJHWry+N6ucxXo+lS6V168L6NWjgG25Uq3ifXn219NRTZW0Oh8+c%0AWTbgQEyLFqGqedOmVQ+Ex6qke3KFdFdAX7BAihWrcMh91qwQTu/cOYTc3Y+bbpImTZIuvdSVLHKw%0AwgAAAAAAAEDx4i9kAFCiHD5fH7sQF2ezzTbLarmp5p88ebKKIZR/6623ar/99tOiRYvKPbfVVlvp%0AlltuyVvfAAAAAAAAAAAAAAAAajWHgh0UjlWqjnFQuxTEr0ds/by+iRW/S5VD9w52x4fPXfXcIfz4%0A8LlD5y6w0aWL1KxZ9tXIPb+X4+V5uV5+jN/X7+9+xIwcGfrp/gIAAAAAAAC1GBXQAaBEzZkzJ7J9%0Ak002yWq5qeZP9X415aOPPtKqVauSAudLlizRpEmTNlY9f/rppzU//oLR9/r167fxuVatWtVgj6W3%0A3347q/k/+eSTpLbFixdHrmN18/um0wYAqHmcowGgMHF+BoDCxTkaAArL8uXLtWLFiqRrABZrW7Bg%0AQeTzAICawe/QAHLGgV9Xozb/fhcLbLdsWT40XKxcyTt2fuzUSWrUKDz2PTeu2F3K52gX0bjzTumL%0AL1z9omy9vW89mbeBq5XHtkt16d49HF9+f1ejj3EV9A4dwmP387rrpF/8gkroAEr7/AwASMI5GqWE%0AYxcAkC0C6ABQolKFkLMNWderV0/NmjXTsmXLyrXPmzdP+XTUUUdpypQpVZqnQ4cOuuiii3ThhReq%0AfjVdyKvIHnvskfNlfvzxx1q5cqUKwdixY/PdBQBACpyjAaAwcX4GgMLFORoA8mfNmjWaO3du5HPf%0Afffdxn99zaJBqVTFBIASwe/QADJ2xhmqdbIsYFA05+httw1TMXnzzXz3AEAtwu/QAFC4OEejWH35%0A5Zf57gIAoMgRQAeAErV06dLI9ubNm2e97KgAeuLPhax9+/b605/+pJNPPllNPbo0AAAAAAAAAAAA%0AAAAAAAAAAAAAAADYqG74BwBQihVBouSi0ndUFZHVq1erWLhSypAhQzRw4EC9+OKL+e4OAAAAAAAA%0AAAAAAAAAAAAAAAAAAAAFgwroAFCi1q1bF9ler169rJcdtYy1a9eq2LbP//73v43T4YcfruHDh6tj%0Ax4757hYAAAAAAAAAAEgYWLd9+/aVvgYAAAAAAAAAAAAAAOQOV+IBoESlutkqF0HxqGVEVUWvSZMn%0AT05qW7ZsmRYtWqTx48frvffe02OPPaYxY8Ykve4///mP9txzT7366qvq0qVLDfVYeuutt7Ka/5NP%0APtFZZ51Vrm377bdXv379VNMWL16ssWPHlmvbbrvt1LJlyxrvCwCgPM7RAFCYOD8DQOHiHA0AhYnz%0AMwAULs7RAHLq6qulCRPC46lTpQ0bXClBqsH7OarN9OmumCDVrSt17RraNt9cuuyy0jxHv/CC9Nhj%0A4bHvNZoxo+w5F4lo0kQFZ8UKafbssp8328w3YYXHxx8vHXxw3roGoLTwOzQAFC7O0SgljRs3zncX%0AAABFjgA6AJSoRo0aRbavXr0662VHLSPV++VTs2bNNk6dO3dW//799dvf/lajR4/WmWeeuTGUHm/C%0AhAk69NBD9f7776thw4Y10r/dd98958v0Hzfatm2rQlBIfQEAlMc5GgAKE+dnAChcnKMBoDBxfgaA%0AwsU5GkDGNtlEGj06PHZgedmy8NjB7RTFGIqCA9hffx0eN2sWQui2115SDZ8va+QcPWWKdNttvsko%0A/OzCEg53m9+7kPflvHnS/PllgwZ07x4ee3323FPq1i2v3QNQuvgdGgAKF+doFCsGTgAAZOv7v2IC%0AAEpNixYtItuXLFmS9bKjllEs/znZd999N1ZB38sX8BKMGzdO1157bV76BQAAAAAAAAAAAAAAUOv1%0A7l32OL5S28qVKmqx8HXiesWvbykZNqwsfO4wd2z9XRSiQwcVNPevQYPw2P2OhdG9Pl4vAAAAAAAA%0AoJYggA4AJapdu3aR7QsXLsxquStXrtSqVavSfr9C5KrozzzzjDbxqNkJ/va3v2n58uV56RcAAAAA%0AAAAAAAAAAECtliqAHh/gLkbxAfpSD6DPni2NGlVW+d0/x2y6aVn190Ll/nXuXPaz++/1MK9X/PoA%0AAAAAAAAAJazA/5IHAMhUp06dItu/++67rJabav5U71eoWrVqpT/+8Y9J7fPnz9d///vfvPQJAAAA%0AAAAAAAAAAACgVuvRQ2rUKDxu0qSsffFiacMGFSX32/2Pia2Xg+jdu6vkPPGEtH59eLxgQdl+a9NG%0AatpURcH9dH/N/fd6mNfrySfz2jUAAAAAAACgphBAB4AS1blzZzWKXZCLM3Xq1KyWm2r+Hr4AWGSO%0AO+441atXL6n9jTfeyEt/AAAAAAAAAAAAAAAAajXfx7H99uFxgwZlgeXVq6Xly1WU3G/335o1C+tl%0A220X1reUrFlTPqC9cGHZ43btVFTi+xu/Hg7YxyqiAwAAAAAAACWMADoAlKg6deqoV69eSe3jx4/P%0Aarlff/11ZPvmm2+uYtOuXTt1jxhJOtuQPgAAAAAAAAAAAAAAADI0cGDZ47Ztyx7HqlAXm/h+x6pq%0A21FHqeSMGiXNmxceL1lSFtRu0aIseF8s3F/327weXh/z+nk9AQAAAAAAgBJHAB0AStgOO+yQ1DZ2%0A7NislvnRRx8ltXXp0kXt27dXMerQoUNS24JivWAJAAAAAAAAAAAAAABQ7Pr3L6s+7QBw/frhsQPA%0ArrBdTNzfWHDZ6xELNHv9vJ6lZuTIssfz50cH74tJfL/j7yeKr/IOAAAAAAAAlCgC6ABQwnbdddek%0Ats8//1yLFi3KeJlvv/12Wu9TLJYtW5bU1rBhw7z0BQAAAAAAAAAAAAAAoNZz5en46uCtW5c9jlXX%0ALhbx/Y1fj6OPLgvWl4p166SPPy4L3i9fHh77PpymTVWU3O/YfUS+xyg2AIILgHh9AQAAAAAAgBJG%0AAB0AStiAAQOS2tatW6eXXnopo+XNnj07sgJ61PsUgw0bNmjGjBlJ7Ztsskle+gMAAAAAAAAAAAAA%0AAIDvA9p165ZVoa5Tp6wKdSzYXOjcz1jVbPc/Vk3b6xUfsC8VkyZJq1aFxytWlLW3bFm2/4qN++3+%0Ax8TWa+VKafLkvHULAAAAAAAAqAkE0AGghPXu3Vu9evVKan/ssccyWt4///nPjaHteHXq1NFhhx2m%0AYvTBBx9o/vz5Se19+vTJS38AAAAAAAAAAAAAAAAgqWNHqX//8NiVwv1zzLffSuvXq6C5fzNnlv3s%0A/scqnnu94tenVHzxRdljB7RjmjRRUWvcOHq94tcXAAAAAAAAKEEE0AGgxJ100klJbSNHjtS0adOq%0AtBwHz4cNG5bU3r9/f3Xp0kXF6O9//3tku9cJAAAAAAAAAAAAAAAAeTRkiNSwYXjctm1ZkHn1amnO%0AHBU092/NmvC4adPQf/P6eL1KUaoAenyAuxjFB+gJoAMAAAAAAKAWIYAOACXuzDPPVMPYxbjvrVmz%0ARpdffnmVlnPvvffqyy+/TGo/99xz015G9+7dN1ZMj5/clg+jRo3SPffck9S+5ZZbauedd85LnwAA%0AAAAAAAAAQHmrV6/W5MmTNX36dC1ZsqTc5DY/59cAAACgBHXrJp19dtnPnTtLdeqEx/PnS0uXqiC5%0AX+6fub+bblr23DnnhPUqRfH3Fa1YEf511fdY5fdiFb8OBNABAAAAAABQixBAB4AS17lzZ51xxhlJ%0A7Q888ID+9a9/pbWM8ePH68ILL0xq32abbTRw4EDVlFNPPXVjcDxbL730kg4//PCNVd0TXXLJJVkv%0AHwAAAAAAAAAA5IYH1XXIfMaMGVq6dGm5yW1+zq8BAABAiRo8WNp22/DYBRg6dix7bvp0aflyFRT3%0Ax/2KcX9jhSP69pUGDVLJ+uab8K9/P1+/vjSqn8fE1mPdurLK9hMn5rVLAAAAAAAAQHUjgA4AtcBV%0AV12ltm3bJrWffPLJeuSRRyqc96OPPtIBBxygRYsWJT33t7/9TXXr1txXyejRo7Xffvtp99131623%0A3qqZM2dWaf7PP/98Y4j9oIMO2nhjWqJ99tlHp5xySg57DAAAAAAAAAAAAAAAgIz5vpQrrigLcfv+%0Al5Ytw2MXHpg2rXBC6O6H+xMriOB+xu7Xcf+9HjV4n02N8jrH9sPatWXtDRqoJMSvR2z9vL4RxS8A%0AAAAAAACAUlE/3x0AAFS/9u3b6+6779ZRRx1Vrn3VqlUaNGiQHnzwQZ111lnabbfdNr52yZIlGjt2%0ArB5++GHdd999kZVDLrjggo1h8Hx45513Nk6/+tWv1KdPH22//fYbp80220ytWrVSy5YtN/Z58eLF%0A+vbbbzVu3Di9+eabG/9NpUePHnrsscdqNFAPAAAAAAAAAAAAAACASnTvLg0ZIt10U/i5c+dQYdvF%0AB/zv1KlSly5S8+b566P74srnsUCy++J+xrj/3bqpZPneoti6x4eyS+U+nPj1iK2fjz2H0UslZA8A%0AAAAAAAAkIIAOALXEwIEDdc011+jSSy9Neu7555/fOKXrsMMO03XXXad827Bhgz777LONk8Pymdph%0Ahx30n//8R506dcpp/wAAAAAAAAAAAAAAAJADgwZJkyZJI0dKdeqEwLkD3w5+xyqhu9p4hw41G3p2%0ACHn2bGnBgrI2h8/dP/fTBg4M/S9l8VXP4wPosW1Q7OLXI379HLwngA4AAAAAAIASVSLDSwIA0nHJ%0AJZfopptuUr169TJexkknnaTHH39cDUrg4kmTJk107bXX6r333ttYPR0AAAAAAAAAAAAAAAAFGgB2%0A0YUBA8p+dsi7Zcuy18yfL02cKC1fXjN98vv4/eLD5+5PfPj8wANDv0sliJ1K/fqVh7WLWapQfQnc%0APwUAAAAAAACkQgAdAGqZ888/X2+++aZ22mmnKs236aab6sEHH9w4NWrUSPlw//3368ILL1Tv3r2z%0AWk6PHj10xRVX6KuvvtLvfvc71Y+/CAYAAAAAAAAAAAAAAIDC48rmV11VPoTuggObbFIWCnZF6ilT%0ApO++C4+rg5fr5ft9Yu/h93c/3J9YX9zPK6+s2Yrs+eIgdmy94wParhBfCuLXI7Z+3q/ccwQAAAAA%0AAIASxl+/AKAW2nXXXfXBBx/opZde0kMPPbTx3xkzZiS9rnXr1tp777117LHH6vjjj886eD558uSs%0A5t933303TjfeeKPmzJmjd999V++//77Gjx+/cdnTp0/XkiVLtGzZso1V3lu2bLlxateunbbddlvt%0AuOOO6tevn3beeWfVKfWRpQEAAAAAAAAAAAAAAEox6HzNNVKzZtJTT4W2tm2l5s2lmTOlFStCm6uS%0Ae2rRQmrTRmraNLsq5K6A7YrnXuaSJeWfa9JE6txZatiwrG3gwFD5vDaEz83b1tt42bLyoezqGgSg%0ApsWvR2z9sj2mAAAAAAAAgAJHAB0AarEBAwZsnGzhwoWaOXPmxvB248aN1b59+41VzwtVhw4ddNhh%0Ah22cAAAAAAAAAAAAAAAAUEs41H355VLPntKwYdLq1SH83b27NH++NHt2CIybw+Ke/HzLllLjxiEw%0Ank7l6rVrQ6B95Upp8eLwPvEcPu7YMQTgY/w+Q4ZIgwbVvnByr17SuHFhkADvI1cN97YrBbH1qFcv%0ArJ8RbRhRAAEAAElEQVT5+AMAAAAAAABKGAF0AMD/Vzv3BAAAAAAAAAAAAAAAABQ0h7sHD5b22ksa%0AOjQEn81hcAfNXal84cIQIjeHx+fOLZvfAXSH0WNhaS/PoXWHpl3t2oHj2LyJPK/vsXFl9fgge9++%0A0hVXSN26qVbaaquy/eCQv6uhext6SifwX6hi62A+ZmJ6985blwAAAAAAAICaUMR/1QMAAAAAAAAA%0AAAAAAAAAALWWw97Dh0sjRki33x6C5g47d+gQJlc/d1X05cvLz+dA8dKlVXuvZs1C6LxFi/Ltrnp+%0Azjmh6rnD7LVVfCDbQW0H0M1h/ubNVbRWrCh7TAAdAAAAAAAAtQgBdAAAAAAAAAAAAAAAAAAAUJwc%0A+j7pJGnvvaVhw6RRo0Ilc3NY3JOrmjtI7DC0Jz+OvSZKvXohbBybXNHb1dIT37d/f2nIkNpb9byi%0AAHqMt3UxB9B9vMQQQAcAAAAAAEAtQgAdAAAAAAAAAAAAAAAAAAAUN4fAr79emj1bevJJ6YknpHnz%0AwnMOj3tq2bLs9Q6luxL6hg1hqlMnTK6gnhg2j9eunXT00dJRR0kdO1b/ehWLHj2kRo2kVatCYD9m%0A8WKpffuwbYuNjwv3Pya2Xg6id++et24BAAAAAAAANYEAOgAAAAAAAAAAAAAAAAAAKA0OhZ91lvTT%0An4Zq6A6jf/xxCEbHi4XS0+HA8XbbhdC5q547pI7kqvHbby+9+27Yrk2bSsuXS6tXh3+bNVPRifXf%0A3P/Y8eJjwesLAAAAAAAAlDD+CgoAAAAAAAAAAAAAAAAAAEqLQ+IDBoRp3Tpp8mTpiy/KpokTpWXL%0AQpXrGFfpdtC4Z0+pd+8w9ekTql3XrZvPtSkOAweGALq1bRsC3LZgQXEG0N3vmDZtyh57IAIAAAAA%0AAACgxBFABwAAAAAAAAAAAAAAAAAApcvVqnv1CtNhh5W1O3y+dq20Zk2obu3QukPoyIyrw7drJ82b%0AJ7VoEbant++SJWXbuFi4v+63eT28Pub183oCAAAAAAAAJY4hOQEAAAAAAAAAAAAAAAAAQO3jsLlD%0A0U2bhn8Jn2fH2zC+Onjr1mWPHUovJvH9jV+Po48OgXQAAAAAAACgxBFABwAAAAAAAAAAAAAAAAAA%0AQPYc0K77/a2pbdqUhfoXLJCWL1dRcD/dX3P/vR7m9YoP2AMAAAAAAAAljAA6AAAAAAAAAAAAAAAA%0AAAAAstexo9S/f3jsSuH+Oebbb6X161XQ3L+ZM8t+dv9jFc+9XvHrAwAAgNptwwZp9eowgJH/9c8A%0AAAAl5Pu/igEAAAAAAAAAAAAAAAAAAABZGjJEeuONEMJp21ZavFhasSL8PGeOtMkmKlju35o14XHT%0ApqH/1rBhWC8AAADUPh6kaMIE6YsvwvTll9I334TgeXzovE6d8Dtkr17SVltJvXtLffpI3btL9erl%0Acw0AAAAyQgAdAAAAAAAAAAAAAAAAAAAAudGtm3T22dItt4SfO3eWJk4M4Zz586VmzaTmzVVwli4N%0A/YuFhzbdtOy5c84J6wUAAIDax7/bTppU+ev8++6yZdK4cWGKadRI2n57aeBAqX9/qUGDau0uAABA%0ArtTN2ZIAAAAAAAAAAAAAAAAAAACAwYOlbbctqx7esWPZc9Onh2qRhcT9cb9i3F/32/r2lQYNylvX%0AAAAAUIMWLEhuW706uW3NGmnFivB7pEPn/tc/uz3RqlXSu+9Kl1wiHXaYdOed0uzZ1dN/AACAHKIC%0AOgAAAAAAAAAAAAAAAAAAAHKnbl3piitCcNuBnbZtQyBn8eJQGXLaNKlrV6lp03z3NISF3B/3y1q2%0ADP01h9C9Hl4fAAAAlK4pU6Rhw6Svv5ZOO638c+vWhd9jV64Mk3+vXb8+9bL8u2OTJlLjxmHy41jV%0A83nzpOHDpXvuCdXQhwyRunWr3nUDAADIEH8RAwAAAAAAAAAAAAAAAAAAQG517x4CNTGdO0vNm4fH%0ADuxMnSotXaq88vu7H7EAkfvnfsYQCAIAACht/j3wwQelE0+UXnklOlg+fbo0Y0YIj7vaeUXh89gy%0A/Tq/3vNNmBAC7kuWlH+N38/v+9BDlS8TAAAgD6iADgAAAAAAAAAAAAAAAAAAgNxzBfRJk6SRI6U6%0AdaQuXUKAx8HvWCV0Vxvv0KFmq4w74DN7trRgQVmbw+fun/tpAweG/gMAAKA0TZ4sDR0qffJJ+Wrn%0AlalfP1Q2d1Vz/w7r3x/9u61/x1yzJlRJX7u2/DzLl4fJ87ZuLbVpEx6vXi3dfHMIo19xBYMfAQCA%0AgkIAHQAAAAAAAAAAAAAAAAAAALnnMM6ll4bA+UsvlYXQZ86UFi8Or5k/P1SDdOXxpk2rv08O/vj9%0AHQ6KadkyvH8sfH7ggaHfsZ8BAABQOhwWHzFCGjYsBMBj/HtpYnDcHBRv315q0iQEz/1zZbwcB9FX%0ArAi/98bex+1z54bq6B07hsGYbNy4UA19yJAwCBK/hwIAgAJAAB0AAAAAAAAAAAAAAAAAAADVw1Uh%0Ar7oqPI6F0DfbLAR4XIXcASCHwadMCZUg27UL1SRzze/hoE981XP3JT74YwMGSFdeWbMV2QEAAFAz%0AXKX86qulp54qa3M43AMUOSzugYkS+XfXqnJIvXnzMDm87kGQ/HuoB14y/w48a1YIp3sgpIYNQz9u%0AukmaNCkMhsTvowAAIM8IoAMAAAAAAAAAAAAAAAAAAKD6OFB+zTVSs2ZlYR+Hvh3IiYV9zKEcTy1a%0AhDC6K6JnU/3RwZ7EsE+MA/CxsE/MwIGEfQAAAEqVByT6/e/DoEjxVc9jgyJVF/8+69+DPSUOiuTf%0AgydOLD8o0siR0tKlYRCn6hiYCQAAIE0E0AEAAAAAAAAAAAAAAAAAAFC9HOq+/HKpZ09p2LBQ4dHh%0A7+7dk4M/Dot78vOuQtm4cQiMu5JkZdauDUGelStDRUm/T7yoqud+nyFDpEGDsgu8AwAAoHArn8eH%0Az/17pwdC8u+L8b8TdupUvf1woNzv4d9x/f4OpMeqoft3WA+Q5N9HY/30IE4MjgQAAPKEADoAAAAA%0AAAAAAAAAAAAAAACqn8M0gwdLe+0lDR0qjRsX2h0GdwjHlSAXLgwhcnN4fO7csvkdQHcY3cEdB3G8%0APAd2HChyeMeh89i8iTxv69ahsnp8kL1vX+mKK6Ru3apzzQEAAJAv/n3x6qvLh8+nTw9VxmP8+2iH%0ADlKjRjXTp6ZNw8BMc+aEwZjMYXj/XtulS1kIvXlz6bLLGCQJAADkBQF0AAAAAAAAAAAAAAAAAAAA%0A1ByHvYcPl0aMkG6/PQTNHQp36MeTq587iLN8efn5HC6PDwqlo1mzEDpv0aJ8uytcnnNOqHpOVUkA%0AAIDS5d85n3qqLHw+bZq0bFn42cFuB74d9K5p/h10k03C76sOxLtv/l3Xj2Mh9JEjpR49wiBOAAAA%0ANYwAOgAAAAAAAAAAAACgIDVq1Eh9+vTRokWLNk7xNt98c7Vq1WrjawAAAAAUIQduTjpJ2ntvadgw%0AadSoUPHRHBb35KrmK1aEyuae/Dj2mij16oUK6bGpSZNQLT3xffv3l4YMoeo5AABAqZs8OfyuGTNz%0AZln43L8Xdu0aqpHnk8PvP/hBCMb7d12H0N3PzTYLz7v/e+3F764AAKDGEUAHAAAAAAAAAAAAABSk%0A+vXrq2PHjhv/beLgSJx27dqpbdu2eesbAAAAgBxxkOb666XZs6Unn5SeeEKaNy885/C4p5Yty17v%0AULorobtCpCdXhvTkCuqJYfN47dpJRx8tHXWU1LFj9a8XAAAA8sth7qFDpdWrw8/z50uLF4fH/v2x%0AEMLnMe6H+zN1avgd1/3038T9N3D33+sxfHgIzQMAANQQAugAAAAAAAAAAAAAAAAAAADIL4fCzzpL%0A+ulPQzV0h9E//lhatar862Kh9HS4Cvp224XQuaueO6QOAACA2uHhh6VPPgmPHeL2gEcxXboUTvg8%0Axv1xv1wJ3dxfV0dv2FAaN04aMUI66aR89xIAANQi/CUNAAAAAAAAAAAAAAAAAAAAhcEh8QEDwrRu%0AnTR5svTFF2XTxInSsmWhMmSMK1g2ayb17Cn17h2mPn2k7t2pEgkAAFAbTZki3XFH2c8zZ5b9/uiq%0A4g52FyL3y/1ztXb31/3277R2++3S3ntL3brlu5cAAKCWIIAOAAAAAAAAAAAAAAAAAACAwlOvntSr%0AV5gOO6ys3WGctWulNWtCNXSH1h1CBwAAAGzYsFD13BzmXrEiPHY18Q4dVNDcvyVLwu+67rf771C6%0A18frdf31+e4hAACoJRjWEQAAAAAAAAAAAAAAAAAAAMXDYXMHz5s2Df8SPgcAAEDM7NnSqFHhsQct%0A8s8xm24q1S3wKJX717lz2c/uv9fDvF7x6wMAAFCNCvy3JgAAAAAAAAAAAAAAAAAAAAAAAABIwxNP%0ASOvXh8cLFkgbNoTHbdqEAYyKgfvp/pr77/Uwr9eTT+a1awAAoPYggA4AAAAAAAAAAAAAAAAAAAAA%0AAACguK1ZUz6gvXBh2eN27VRU4vsbvx4O2McqogMAAFQjAugAAAAAAAAAAAAAAAAAAAAAAAAAituo%0AUdK8eeHxkiVlQe0WLaQGDVRU3F/327weXh/z+nk9AQAAqhkBdAAAAAAAAAAAAAAAAAAAAAAAAADF%0AbeTIssfz55c9btNGRSm+3wsWlD2Or/IOAABQTQigAwAAAAAAAAAAAAAAAAAAAAAAAChe69ZJH38c%0AHq9ZIy1fHh43bCg1baqi5H67/7ZsWVgvGzs2rC8AAEA1IoAOAAAAAAAAAAAAAAAAAAAAAAAAoHhN%0AmiStWhUer1hR1t6ypVSnjoqS++3+x8TWa+VKafLkvHULAADUDgTQAQAAAAAAAAAAAAAAAAAAAAAA%0AABSvL74oe+yAdkyTJipqjRtHr1f8+gIAAFQDAugAAAAAAAAAAAAAgIK0du1azZ49W/PmzdOKFSvK%0ATW7zc34NAAAAAAAAAKCWSxVAjw9wF6P4AD0BdAAAUIPq1+SbAQAAAAAAAAAAAACQrlWrVunzzz/f%0AGDhfuHBhuecmTJigJk2aqF+/fqpfn0vfAAAAAAAAAFCrffll2eMVK8K//ttxsf/9OLYOHoyVADoA%0AAKhBVEAHAAAAAAAAAAAAAAAAAAAAAAAAULy++Sb8u2aNtH59aVQ/j4mtx7p1Yf1s4sS8dgkAAJQ+%0AAugAAAAAAAAAAAAAAAAAAAAAAAAAitOGDdLy5eGxK4XHNGigkhC/HrH18/p6vQEAAKoJAXQAAAAA%0AAAAAAAAAAAAAAAAAAAAAxclVwWNh7PhQdt0SiU3Fr0ds/VzlPT5sDwAAkGMl8psUAAAAAAAAAAAA%0AAAAAAAAAAAAAgFonPogdH0CvU0clIX494tfPwXsAAIBqQgAdAAAAAAAAAAAAAAAAAAAAAAAAQHGq%0AX7/ysHYxSxWqb9AgL90BAAC1AwF0AAAAAAAAAAAAAAAAAAAAAAAAAMXJQexYMDs+oL1+vUpC/HrE%0A1q9u3fLBewAAgBwjgA4AAAAAAAAAAAAAAAAAAAAAAACgODmU3bRpeBwfyl6zRiUhfj1i6+f1jQ/b%0AAwAA5BgBdAAAAAAAAAAAAAAAAAAAAAAAAADFq1evsmrorg5uK1eqJMTWo169sH7Ws2deuwQAAEof%0AAXQAAAAAAAAAAAAAAAAAAAAAAAAAxWurrcoeN2kS/l27NkzFLH4dGjcua+/dO29dAgAAtQMBdAAA%0AAAAAAAAAAAAAAAAAAAAAAADFKz6QHR/ULvYq6CtWlD0mgA4AAGoQAXQAAAAAAAAAAAAAAAAAAAAA%0AAAAApRdAjw9wF6P4AD0BdOD/2LsPKLuqsn/AbyAJJCGBBAgQWuhNinRQMKgIYqGJha4gImCvHxbE%0AgooFFZAPBRQVFFSKqCjNKAhSpffeCSQB0iAJyX+9s//zzcy9d9qdPvM8a52Vm33vOXefts9dkN9+%0AA4DeI4AOAAAAAAAAAAAAAAAADFxrrRWx1FLl9ahRTe0vvxyxeHEMSNnv7H+jxv3KIPrkyX3WLQBg%0AaBBABwAAAAAAAAAAAAAAAAauJZeM2GKL8nrEiIjRo8vr+fMj5s6NASn7nf1PY8aU/Uqbb172FwCg%0ABwmgAwAAAAAAAAAAAAAAAAPbXns1vZ4woen1zJkxIDXv9/jxTa/33rtPugMADC0C6AAAAAAAAAAA%0AAAAAAMDANmVKxPLLl9djx0YMH15ez5oVsWBBDCjZ3+x3yv3I/Um5f7mfAAA9TAAdAAAAAAAAAAAA%0AAAAAGNhGjGhZHXy55ZpeT58eA0rz/jbfj332aQrWAwD0IAF0AAAAAAAAAAAAAAAAYODLgPYS/z8u%0ANX58xLBh5fXMmRFz58aAkP3M/qbsf+5Hyv1qHrAHAOhBAugAAAAAAAAAAAAAAADAwDdxYsSUKeV1%0AVgrPvzd65pmIRYuiX8v+Pf1009+z/40Vz3O/mu8PAEAPEkAHAAAAAAAAAAAAAAAABoejj44YObK8%0AnjAhYtSo8nr+/Ijnn49+Lfu3YEF5PXp06X/K/cn9AgDoJQLoAAAAAAAAAAAAAAAAwOCw5poRH/1o%0A098nTYoYNqy8njEjYvbs6JeyX9m/lP1dZZWm9446quwXAEAvEUAHAAAAAAAAAAAAAAAABo8DDojY%0AdNOm6uETJza99+STEXPnRr+S/cl+Ncr+NlZx32yziP3377OuAQBDkwA6AAAAAAAAAAAAAAAAMHgs%0AsUTEccc1hbgnTIgYN668Xrw44okn+k8IPfuR/cl+pexn9jdl/3M/cn8AAHqRXx8AAAAAAAxMw4ZV%0AL/S9Rx+tPi+TJ/duH6ZMqe7D1Km92wcAAAAAAACgb+X/pzz66Ka/T5oUscwy5fWiRRGPPx4xe3b0%0Aqfz+7Ef2J2X/sp+Nsv9rrtln3QMAhi4BdAAAAAAAAAAAAAAAAGDw2X//iL32Kq9z4urVVmsKoTdW%0AQn/uuaYAeG/J73v22ZaVz7Nf2b/Gydez39l/AIA+IIAOAAAAAAAAAAAAAAAADD4Z5j722Ii3vrXp%0A7xnyHjeu6TMzZkQ8/HDEq6/2Tp/mzi3fN3NmU1v2p3n4fNddS78b/w4A0MuG9/YXAgAAAAAAQL+T%0A/7Dohhtatk2YELHttjEoPPVUxB13tGxbddWITTftqx4BAAAAAAD0jiWWiPjGN8rrK64ooe78/ySj%0ARkVMm1YqkC9YUCqS96T8junTWwbPsy8TJ5b/L9Uow/Jf/3rpNwBAHxFABwAAAAAAgNtvj3j721u2%0AvelNEVOnxqBw+eURH/xgy7ZDDon45S/7qkcAAAAAAAC9Z8SIiBNOiBgzJuLii0tbhr6XWSbi6acj%0A5s3rme/NcHtWPM/Q+axZLd/LAPykSREjRza17bVXqXwufA4A9DEBdAAAAAAAAAAAAAAAAGBwy1D3%0Al78csfbaEaeeGjF/fgl/T54cMWNG7XWeeiri+ecjll66BMaHdyCKtXBhCbS/8krEyy+X72muVtXz%0A7MfRR0fsv395HwCgjwmgAwAAAAAAg8tgqVgNAAAAAAAAdK8Mdx9wQMQb3xhx/PERt99e2jMMvvLK%0AtcPkL7zQ9PcMoGcYPSuqZ6A9t5dVzhctiliwoITOc51act3llosYP75lkH2zzSKOOy5izTW7e28B%0AAOomgA4AAAAAAABAvzRixIiYPHlyvPzyyzF9+vQW76266qoxbty4hs8AAAAAAECnZNj7jDMizj03%0A4qc/LVXKl1yy/fUyXD57due+a8yYEjofO7Zle1Y9P+qoUvU8w+wAAP2IADoAAAAAAAAA/dLIkSMb%0AAugzZsyIRx55pMV7q622WkzIijQAAAAAAFCPDH0feGDETjtFnHpqxAMPVH9mtdUi5s4tlc1zmTev%0AVDtvTYbYs0J64zJqVKmWXvm9U6ZEHH20qucAQL8lgA4AAAAAAAAAAAAAAAAMTRkCP/HEiIceirjz%0AzupA+bhxZWm0YEGphL54cVmGDSvL8OHVYfPmll8+Yp99IvbeO2LixJ7bHwCAbiCADgAAAAAAAAAA%0AAAAAAAxt48dXt40cWd2WIfO2gubNZRX0zTcvofOsep4hdQCAAcCvFgAAAAAABr9HH434738jHn88%0AYvbs8o8EJk0q/6P/da/r+e9/7LGI228vf86aVWbBX2aZiNVXj9hkk4j1149ecf/9Zcb+J58sxyFn%0A4R87tszov9lm5U86btGiiNtuK8f0uedKpYOsWpDVCnbYIWKllXruu195JeKGGyLuvTdi+vTSttxy%0AEeusE7H11hETJsSglMf51lvLNfzyyxFz5pT7efTo8g+C8hpea62IVVeNAXH9PPJIOYdPP132J8/r%0AssuW85fXzzbbtKymQX2eeKLcq888U47z3LnlH3vldZP37OTJEWuvrdIIAAAAAABQ7bTTIl56KeKe%0Ae5qWhx8u/58q/79vo/x/r2PGlP/nsNFGZdl44/L/IZZYoi/3AACgLgLoAAAAAAAMThnkPPPM8g8C%0A7rqr9c9lCPzDH4745CdLGLs7A4+nnhpx3nklAN+WlVeOeM97Io45JmKDDaJb5T+AyH784Q8lvNuW%0ADO6+730RRx8dsdpq0edmzozYa6+If/2r+r3PfjbixBPLP+SolJUD/vnPlm3/+Edpb8eo73439szt%0ANjPv85+P+O53mxqefTbipJMizj679WOa/coJDj796YgDD6zdz3pk+Pp734u44IJyjdey5JIRO+8c%0A8alPRbzrXU3tU6dG7LJLy8++6U2lvT974IGIs86K+O1vyyQOHZFB4u22i3jLWyL23bf16zn/wU9b%0A28zrqKPnLsPkub223HhjxN/+Vo75dddFzJvX9ufzHyPldbTPPuW+rFV1oy3t9T2v4Vw6ovk/oGrv%0AGHbkWLTma1+LOP74lm3HHVfaOyMnHfnFLyLOP7/9sa9RXifbbx+x225l7Flhhc59JwAAAAAAMPjk%0A/6/JSaBzeec7W/6/k4ULyyTVWQ09K5t31/8TBADoB0yhAwAAAADA4HPLLRFbbFEC3W2FzxuD4l/9%0AaqlCfumlXf/uDJRmYDn/AUKGltsLnzcGmk85pcyAf8QRES++2D3h7cMOKxXWM4DekQBmhka/853S%0A92OPbT3g3BuyLzvuWB0+z3B17k+GsPviH3BkWHfDDUv4va1jmv/gJMPiBx9cgtBZebkr8lx8/OMR%0AW24Zce65bZ+b114rgft3vzviHe+IeOGFGJDyXvrc58o1nNdlR8Pnadq0iEsuKRNLrLFGCXv3pW99%0Aq9xX225bxpurrmo/fN5YJT2D1F/5SqnunttpLQhOMWNGxIc+FLHVVhEnn9zx8Hl68skyWUdOSpIT%0Ag+TfAQAAAAAAasn/V5nB89Gjy5/C5wDAICOADgAAAADA4JKVhbP68333dW69DIFnWDfDzfXKsOIb%0A3lDC0TnTfWdl2PTnP4/YeutSubxed95ZgspZNbqesOr8+RHf/nbETjtFPP109LobbihViO+9t2X7%0AmDERF14YcdRR0Se+8IWIQw+NeOmlzq2XVa/f+Mb6w6z5fbvuWsK0nT2ff/1rCfJ3NQDf22bNith9%0A94jvf7++e6m5PGavvhp96rTTIh5+uOvH5MtfLpW58zXV8jrPcSsrn3c1qJ8TOWTVEgAAAAAAAACA%0AIWh4X3cAAAAAAAC6zUMPRey9d8ScOS3bl1kmYvLkiBVWKNWgsyr57NnV62dgMaumjxsXcdBBnQ+w%0AT5lS+tCa1VePmDSpzID/1FOlH7VCkrmN3FZW/95gg8714+67I3bZpfWq1znzfh6LVVct4crsR1aB%0Ar+Wmm8q2rr46YuLE6BUXXRSx//7V1aFXWiniz38u4fy+8I1vlKrnlcdyrbXKsVl66VJpOSc+yIkE%0AKmX4OKsyX3ZZ5743w9dZyfyaa1r/zCqrRKy2Wgno53WY1eObB64feCDiXe+KOOGEGDA++MFy/bcm%0A7+W8jvPeXmKJiJdfjpg5s9xTGRweKJZcslQ2X265iGWXLX3PCQcefLB6HGv0pz9FHHxwmYyBJnnf%0A7blnGQNbk1XN11ij3Cspj/X06RGPP66yPAAAAAAAAABAMwLoAAAAAAAMHhlaffHFpr9nFe1jj43Y%0AbbeIkSNbVvj+299KIPf666u3c+SRpZL52mt37HszuJiB0Frh86WWivj0p0vf1luv5XtZEfs3vyn9%0AqKxoPG1axPveV6qBN+97W155paxTK3yeofo8FgccUMLKzd1/f6mWftJJ5dhUvpdVv7OSdk/78Y/L%0AsaoMcG+0Ufn+DBz3geEZwP/Pf5oa8vjlsczJDjLQ2lwe+zPOiPjWt6onObj88ohzzy0B+47KSvS1%0AgtgZXD766IjDD4/YdNOW7+W1lGH9448vgfh0880R3/xmDAgZ0v/jH6vbMzj82c+WCuA5mUMtGby/%0A556If/wj4pJLyuQJbVWxzhB3Y1j/llvKMW3u9a+P+OlPO9bvnAigPTke5OQSOalAjk+bbFLaKuU9%0AcOedEeecE/G//1sC9pUTNZxySpkwoy3XXdf0+i9/qb4G9tgj4itfiUEh77sbb6xu33jjct284x2t%0AT6SRYf883ldcUe6dfC4IpAMAAAAAAAAAQ5gAOgAAAAAAg0eGTRtlqPJrXyvVkStloDsDoBlIzM9U%0AhjLnzo044ogSRuxocDrDxZXWWadUK84AZC0ZZP7iFyM+8IESZv7vf1u+f9ttJej8/e93rB+5rQxR%0AVtpmm4gLLqgOnjdaf/2I73ynhNOzUvZjj7V8/9JLOxZ2rVeGbTN4nsexUoZ1MyScFaL7yIjmId4M%0Aj595Zql43lpl7jwPb31rxK67tpwQIeVx7GgA/a67SpC90oorlkB+a9Xgx44t19Q++0R8/OMRP/tZ%0A9f3Rn+VkCJV23LHsc1YJb0uGubfYoiyf+lSZ5OHkk8sxqSUD5s0ncKg1cUMGxbsqw/Of+EQZV9rb%0Ah5Tj1mableWTn4w48MCIq65q+Zkcuw47LGLUqNa307zv995b+1rqjv3rr9dN3gM56UOtkH9zWRF9%0Au+3K8qUvlYkbfvSjjk/+AQAAAAAAAAAwyNT4V3cAAAAAADDAZbXbr3+9dvi8sor0N74R8ZnPVL93%0A5ZWlgnJ7sjLxV79auxpyhtJbC583t+aaEX//ewmCV8qq5I8+2v42svp6Bm0r5fdntffWwufNZSXt%0A7HOtKsEZyqys6N0dMuy/7761w+cZiM/j0ofh8xYOOqhUrG8tfN5chsN/8IPq9gyzZ1X5jjjuuOqK%0A9BmUzXPUWvi8uQzdZvXsDC8PJHnOmxs2LOJXv+pYcLtSXvff/W7EVltFn/r3vyM+97n69iHHkqzK%0AXRkUnz69XI+UiR5uuKFl2zLLRPziF+2Hz2vZYIOI006LmDSp27oIAAAAAAAAADCQCKADAAAAADC4%0AZOD629/u3DpZ/btWUDwDiO355S8jZs2qbv/pTyPWWqvjfchKxGefXcK2ldXBTz21/fXzM/nZ5jKA%0An8HdCRM63o/11qsdZM+gffavO02bFrHLLhEXXVQ78J7h2v5SgXjttcv1UHl+2vLBD0asvnrtMHJ7%0Ann024uKLq9tzsoPNN+94H7K/WXV9pZViQMhJDiqrxm+0UcQ668SA1pnrppascn766dXt55zTte0O%0AFlnpfvHilm0771wq2AMAAAAAAAAA0GkC6AAAAAAADC7f+17E8OGdWyc/f+KJtSsxP/ZY2+vWCoe/%0A+c0Re+0VnZYVjmtVqz7zzIhXXml9vXnzSqXfSoceWl/l5/e+N2KnnarbM8jcXe69t+xvZdXiPBc/%0A/3nEN78Z/crnP1+qj3c2dPye91S333xzxyY2WLiwuhL2pz4VnZZVt7/85RgQcqKDSkLExWabRbz+%0A9S3bbrwx4rXX+qpH/YfrZlBbtGhRzJkzJ+bOnRsLFixosWRbvpefAQAAAAAAAAC6jwA6AAAAAACD%0Ax6qrRuy+e33rvv3tEZMmtWzLQNtll7W+zqOPRtx/f3X7EUdE3Y48srpt5szqoHZz119fXTW6J/qR%0AofHHH48u+9e/InbcMeKRR1q2jx0b8ec/Rxx+ePQni0eMiDjooPpWrjUBwAMPtL/e1KnVbfvvH5F9%0AqccHPlD/ur1pueWq2+66K2Lu3L7oTf+zzTYt/57H5fbb+6o3/fu6uemm6qroDEjz5s2LG2+8Me64%0A44544YUXWizZlu/lZwAAAAAAAACA7iOADgAAAADA4LHPPhFL1PmfvnO9ffetHe5uzXXXVbeNGhXx%0A7ndH3TKYPXlyx76rrfdyG9ttV38/9t677Etn+tERv/1txK67llB95eQBV18dsdtu0d+8tvnmEaNH%0A17fyuutWt730UtvrZGi21oQDXbmull8+4g1viH4vj3Pl9T9rVsTHPlYmhBjqJk6sbnvoob7oSf+y%0A9toRSy/dsu3BByO+/vW+6hEAAAAAAAAAwIAmgA4AAAAAwOCtDtwd1arbqjz+n/9Ut222We3gdmds%0Av33ngt+1+tGV8HnKfcjgdWf60Z4TTog44ICI+fNbtm+6admHWt/XD7y2wQb1rzxuXOcD6FkZvjKg%0AP2xYxBZbRJe8/vUxILzjHdVtZ51V7osLL4xYsCAGvFdfjfjznyOOO65M9rDJJhGrrVaul5wMI893%0AreWb36ze1osv9sUe9C8ZPn/LW6rbv/a1iLe9LeKKK0xgAAAAAAAAAADQCQLoAAAAAAAMHl0NMNda%0A/7HHWv98rfe6I+RbaxuPP97/+9Ga116LOOKIiC99qVT3bi6roV9zTQnf9lOLxo+vf+VakxG88krb%0A6zz7bHVbVoivFWbvjI03jgHhs5+NWGqp6vYbb4zYZ59SBfwDH4g4/fSIu++uvqb6s7x/8l5YeeWI%0Ad72rVOi+6KKyH089Vaq9d3Z/BNCLY48tIf1Kl19explVVon44Acjzj5b1XgAAAAAAAAAgHYIoAMA%0AAAAAMHhkMLW7189AaAaoa6msUp0y5NhVkyZ17Lv6Wz9a8+STET//eXV7hkH/8peuB6t72ujR3bu9%0A9gLGtQLFyy3X9e/tjm30hsmTS7i8rePzu99FHHlkqRyeEwTssUfE978fceut0W+deGLERhuVe6E7%0AQ+Nz5nTftgayHXcsFc9bM21axC9/GXHooRHrrlvG+333jTjllIj77+/NngIAAAAAAAAA9HsC6AAA%0AAAAADB5dDTIvu2ztsHBrYdFaYezuCFPX6kdnA+h90Y/OypD8iBHdt73B4qWXeu989leHHBLxxz92%0ALDSfx+vSSyM+97mI178+YsMNI771rf5VGfzjH4/4whci5s7t/m0PpArwPe2rXy2B8qWXbv+zzz8f%0AccEFER/7WMQGG0RstVXEySdHzJvXGz0FAAAAAAAAAOjXBNABAAAAABg8Ro7s2vpLLVW7/dVXa7fX%0ACiqOGtW1PrS2jbaqHPeXfrRm+eUj1l+/uv2EEyI++UkB2kpLLlnd9tprXd/uwoUxoOyzT8RDD0V8%0A/vMRK6zQ8fXuuy/iy18uldRPOqnvr68MNedSS07AsO22JQT9gx9EnHdexF//GnHVVRHXXhtx3XUt%0Al8MO6+3eDzxHHx3xwAMRRx4ZMXZsx9e75ZYyUcDaa0ecc05P9hAAAAAAAAAAoN8b3tcdAAAAAACA%0AbjNrVsT48fWv//LLtdtbq8Jcqyp19qGram2jrerV2Y8ZM/q+H61ZZpmIf/0rYtddI+64o+V7P/5x%0AxOzZET/7WcQS5s1t9Xpr7drsamX1/m7ChIjvfjfim9+M+PvfIy6/POIf/4i48872g+W5v5/+dMTV%0AV0f8/ve1g/09bdq0iK98pfbkDtn+kY+UfeyoP/+5W7s3aK22WsRpp5VQ/1/+Uq6bqVNLML09zz4b%0AceCBETfcUMYnAAAAAAAAAIAhyL/kAgAAAABg8OhqwLbW+llVffTo2p+vFXbvqaBwWyHV/tKPtqy0%0AUsQ//1mqPVc688wS+BxoFbp7Sq3z+fzzXd/uCy/EgJWVwt/5zhIIvv32iOnTIy65pFRH3267ticv%0AuPDCiM9+NvrEr39dfR/leHLNNRH/8z+dv59mzoxBb8GC7ttWHuv99isTXNx/fwmX/+EPpdL5Zpu1%0Ave5PfiKADgAAAAAAAAAMWQLoAAAAAAAMHh2pbtuWDCh2Nfj98MPRZQ891LHv6m/9aE+ue8UVETvv%0AXP3eb38b8Z73RLz6av3bHyzWWKN2ePzpp7u23dtui0Ejr6UMpGd19P/8J+KZZyJ++tOITTap/flT%0ATun6+FCPP/2pui0rn2+55eCZRGD48Oq2rkwmkZML9JScCGPffUuwPO+Hxx4r19Caa9b+/Ne+NjRC%0A/wAAAAAAAAAAFQTQAQAAAAAYPG69tfvX32KL1j+/8cbVbf/9b9f60No2an1Xf+tHR4wdG/G3v0Xs%0Avnv1exdfHPGud0XMnRtDWoZka4XQb7yxa9vt6vr92cSJER/9aAkVH3987UB0TnLQ226+ubrtoIPq%0A394tt0S/k/d0pdmz69/eU09Fr8n77POfj7j33ogjjqh+/8UXIy65pPf6AwAAAAAAAADQTwigAwAA%0AAAAweGR17a646qrqtm23bf3zO+xQ3ZZBxueeq78P8+dHXHttx76rrfeuu65sq17PPlv2pTP96KhR%0Ao0rYfJ99qt+7/PKI3XaLePnlGNK237667fzz69/effcNrgrorVlyyYivfrVUR690zTVtrztsWPf2%0AZc6cslSGtVddtf578sEH6+9Pd+9fo2WXrd3XeixeXMau3rb00hGnnRax+eadv24AAAAAAAAAAAYh%0AAXQAAAAAAAaPK6+sP/z9zDNl/Uo77th2SLgy1LloUdcqLWe13ZkzOxf8rtXH3MZf/1p/P845J+K1%0A11q25b5ut110i5EjS6C6VjXoDHy+5S0RM2bEkLXHHtVtF10UMW1afdv72c9iSHn/+zsfil5qqeq2%0ABQvq78NLL1W3LbNM/ds788zoku7ev0aTJlW33X57fdv6978jpk+PPrHEEhH77dd9YXoAAAAAAAAA%0AgAFMAB0AAAAAgMEjA9Pf/3596/7gB9WB61VWKUHo1iy3XMRb31rd/tOf1ld9PKv/nnRSdftGG0W8%0A7nWtr7fpphHrr1/d/qMfRV1eeaXsQ6W3va12teOuVKs+++yIj360+r2bbop405uGbvjzve+NGD++%0AZdvcuRGf+1znt5WV7E85JYaUFVaobqu8vytldfJKlRXMO6PWvfLCC/WNDdmPrNDdFd29f4223LK6%0A7bLL6h+HB9p1AwAAAAAAAAAwCAmgAwAAAAAwuPz4xxF33dW5dfLzP/lJdfthh0UMH972uh/7WHXb%0AAw9E/PCH0Wm/+lWpAFzpmGOqK603l+/lZyr9858Rv/td5/vx3e9GPPxwdfvHPx7dLvueYffPfrb6%0AvTvvjNh554gnnoghZ9SoiA9+sPY10plK2FlF/n3vqy/0PJA99FB126qrtr1OZeA/PfZY/X0YMyZi%0A3LjqiuNXXtn5bX3qUxFPPRVdUmv/Hn00umzrravb/vGP2uegLRdcEHHRRTHgrhsAAAAAAAAAgEFI%0AAB0AAAAAgMElA57veEfHw5pPPhmxxx5lveaWWSbiyCPbXz+/a731qtu/+tWIv/61g52OiOuuizj6%0A6Or2CRMiDj64/fUPPbRUZK/0kY9E3HJLx/tx4YUR3/hGdfuGG0a8/e3RY773vYjjj68d5n/jGyMe%0AfDCGnC9/OWKVVarbjziiTBKwcGH7Eyu85S0Rt99e/t7WJAb9xdVXR3z72xEzZ9a/jVdfrV0tvFZQ%0AurlJk6rvoRdfjLjnnvr7stNO1W3HHVc93rRXFfznP48u23jj6ra77454+eWubTfvz5VWatm2aFHE%0AUUd1vHp4TrzxoQ/V34c//rFMZDF3bv3byMkafv3rzl83AAAAAAAAAACDkAA6AAAAAACDx+jRTVWL%0At98+4m9/a/vzl14ascMOEY8/Xv1ehmA7Uvl2iSUizjqr/NlcBkzf856In/0sYvHitrdx3nklBD9n%0ATvV7GaTNMHx7xo6NOPXU6vYMl77tbSVY3pbs4ymnRHzgA9Wh0SWXLPvY0wHmDO3Xqhyf5ycroXe2%0Asv1AlxWrawWpM9z7xS9GbLFFxPe/H3HHHSWwncHrPFZ//nOZkOD1r4+49dam9TIQ3N9Nnx5x7LER%0Aa6xRJmTIQHrub2fW33ffiDvvrH7vgAPaX3/LLavbvvnNzvWhub32qm678cZyn82e3fa6L70Uccwx%0AEZ/9bMt7sV4Zrl977epxKse6rhg+POKQQ6rbL7usHPPcj9bkNZsB+7e+telzjeN4ZzzxRLle8rr5%0Awhc6N+lGyvsmJ9h49tmW7SNHlnEcAAAAAAAAAGCIGd7XHQAAAAAAgG7zrW9FfOpTTZXNM1CY1Wsz%0AQJhVyldYIeKFFyLuvz/iD3+IuPnm1qsWdyasmxWAM/RYGeScN69UID/jjBLQzGrUWWU5Q6RPPx1x%0AzTURv/pVxNSptbd70EER731vx/ux//4lfPzb31aHcvfZp3z/gQeW/mZl7QyaZ6X4K6+M+OUvWz8e%0AGQjOoH5vyPPXWH2+eej3mWcipkyJ+Pvfa4eEB6s99yzXVlY8r5SB/M99riztyesw74PKSQoqJ07o%0ALzKcnRWtc8lrNSdRyPOey2qrlXB+XievvBLx3HPlWOSEE1nBetas6u198IMRm2zS/vfmMbrqqpZt%0A555bqqC///2liviyy0aMGFG9bgb+l1qqZdvBB5cAe06KUVmx+/rrS2h6t90i1lknYtSoiOefj3jw%0AwYhLLiljw7RpTeusuGIJ1//v/7a/H23t34kntmz7zncirrsuYu+9I9ZfP2LcuNpB95zUozUZks9J%0AKnJ8rZxcI49nHrscVydOLKHzDHpn1fPcz7y3G220UcQ73lEmVqhHjnW5f7mstVYJtm+1VZmsIa+j%0AvG4y4J6V0nMMzskbcsz83e9Kvyp96UsREybU1xcAAAAAAAAAgAFMAB0AAAAAgMHjE5+IuPbaiN//%0AvqntppvK0lEbbFDCoZ0N5n7jGxEPPFCC7bUqHufSGW96U31B05//vFQDznB7pQya59IZGRw97rjo%0AVR/+cMSYMSW0v3BhU3uGW9/85oi//jVixx1jyMiAcAaCTzihvvVz0oGsbv/Pf1a/lyHu/i4Dymef%0AXZZ6bLZZxEkndeyzWbH7q1+tDlL/979lacsjj0RMnlxdQfv000uoOid8aC4nyfif/ylLezLYnmHu%0AWuewM3Iigp/8pAT3m8vttrftxYtbfy/D8Tm5wfveV/1ehupPPrksbcmA+F/+Uv95rnU+cjzMpR45%0AYUdOvgEAAAAAAAAAMAT107IWAAAAAABQh2HDIn7zmxKarkdW+b766hKm7KwMCGfl8U9+MrosQ7CX%0AXloq9XZWBrezSnitIGhnj2VWNc7jWasack/Lau4Z5q+sKP3SS6UadmeD9APdt75VqkWvuWbH18lw%0AeYaNs5L28OERL75Y/Zms5j2Y7bJLxL/+1fH9zOrfGYDuzms+K5xnJfd6tzl2bMQFF5R96aq11474%0A0Y+iR7z3vWXSjM5O3pE23LCMvVm1vD/IZ0hOdJH3DQAAAAAAAADAECSADgAAAADA4JIVhzMInlVv%0AV1qp46HTb3+7BFXrCZ83yrBiVlrOcPQWW3R+/fXWK9XXM/Q9alT9/cjg+u9+Vyomr7NO59ffcsuI%0Af/wj4nvf65vweaM99yyh68og/pw5paJ0vjeUvPOdEffdF/HLX5YQfq0JCkaMiNh++1I1/bHHIj72%0AsTKZQKoVQF9uuehXttkm4nOfi9hoo65tZ7XVynHKe7GzIfs99ijVwDfYILrNEUdEXHZZxOqrd269%0AKVMibryx9Km7ZBX0iy6KWHXV7ttm823nfmbV+Y5YeumIz3wm4qab6hurGu2+e8TRR1dXoK8nCJ/j%0ASj5D8lkCAAAAAAAAADBEmbYfAAAAAICBafHitt8//PCIgw4qQcu//CXiv/+NeOKJiNmzS7Bw0qSI%0AzTcvwcWsdptVhrvLm99cvm/q1BIEzzD3Aw/U7nMGJnfeuVQPfvvb66se3Jrc5r77lmrq559fAvYZ%0ASq6UAeX11y8VlvNYvOlN9X9n7k9756Yzdt21BM47I497neZ94Qtx2Y47tmjbaaedYlR/OR5ZEf6Q%0AQ8qyaFG5pqdPL+9l0DorpLdWtfnuu6vbVl45+pUMRZ94YlkefTTimmsirrsu4uabIx58sGlfax2X%0AjTcuAfb3vCfiLW/p2r30hjdE3HtvuWdy/Lj11oj77494+eWIWbMiFiyob1zIfcgJJvJ+zH2rvLbz%0AXswq5Xnd5/hVcS02BNFXWKFl27bb1je5Q05o8Pe/R1x+edm/hx8u+5dj5MKFUbc89jn+5bazinju%0A53PPRbzwQrk2J06MeN3ryiQKOd7k35v72tfK0tng+CmnlCXP27//Xa6b7MdDD0W89FLt9XISh003%0Ajdhuu4j3va/6eAMAAAAAAAAADFEC6AAAAAAADF4ZSs1QYS59IasX55JeeaWEhTPgmcaMKdWQ88+e%0AlBXMM2iaS8pw6ZNPNgVfs/p79iMrETOwZMA6A+e5dMT111e3bbVV9FsZ3s/lwAOb2vL+ySBzXsfz%0A50css0y5hjPE3FrwvitycohcuktOfvGhD5UlQ94ZzM5Qfb7Ofcl7cVQb0x1k2LyewHlrY0MG2ruz%0AunrzazMn1Milt2UYPZfDDmtqmzmzHOe8bl57rUw4khM2rLhi9076AQAAAAAAAAAwSAigAwAAAABA%0Ab8iA93rr9XUvSsg1w5kMLTn5wX/+U92+9dYxoGTYPJfBIAPzWfE9F3rW+PFlAQAAAAAAAACgQ0zp%0ADwAAAAAAMNidckqp/NzcRhtFrLBCX/UIAAAAAAAAAADopwTQAQAAAAAABrMbb4w46aTq9sMP74ve%0AAAAAAAAAAAAA/ZwAOgAAAAAAQH92ySURL79c37q33Raxzz4RCxa0bF966YhDD+2W7gEAAAAAAAAA%0AAIOLADoAAAAAAEB/9uMfR6yxRsQXvxhxxx0dW2fWrIjvfjfiDW+IePLJ6ve/8IWICRO6vasAAAAA%0AAAAAAMDAN7yvOwAAAAAAAEA7XnqpBMpz2WCDEizfcsuIVVeNGD8+YtGiiBkzIh5/POLqqyOuuqqs%0AU8t220V8+cu9vQcAAAAAAAAAAMAAIYAOAAAAAAAwkNx3X1nOOqvz6268ccT550cMb+N/Ed19d8TL%0AL0evev3rI5Zaqne/EwAAAAAAAAAAqEkAHQAAAAAAYCjYbbeI886LWHbZtj931FER//xn9KpHHomY%0APLl3vxMYEJZccslYccUVY/bs2fHcc8+1eG/ChAmxzDLLNHwGAAAAAAAAAOg+AugAAAAAAAD92Yc+%0AFPHKKxHXXhuxeHHn199++4ivfCVijz16oncAPWrppZeOTTbZJGbMmBHPPvtsi/fWW2+9hhA6AAAA%0AAAAAANC9BNABAAAAAAD6s/33L8u0aRHXXBPxn/9E3HtvxGOPRWQYc86cElAfNSrLAZdl/fUj3vSm%0AiClTIjbeuK/3AAAAAAAAAAAAGEAE0AEAAAAAAAaCiRMj9tmnLAAAAAAAAAAAAD1EAB0AAAAAAIAm%0AU6f2dQ8AAAAAAAAAAIA+tERffjkAAAAAAAAAAAAAAAAAAAD9hwA6AAAAAAAAAAAAAAAAAAAADQTQ%0AAQAAAAAAAAAAAAAAAAAAaCCADgAAAAAAAAAAAAAAAAAAQAMBdAAAAAAAAAAAAAAAAAAAABoIoAMA%0AAAAAAAAAAAAAAAAAANBAAB0AAAAAAAAAAAAAAAAAAIAGAugAAAAAAAAAAAAAAAAAAAA0EEAHAAAA%0AAAAAAAAAAAAAAACgwfDyBwAAAAAAAAD0L3PmzIkbb7wx5s2bF88880yL966//voYNWpUbLPNNjFm%0AzJg+6yMAAAAAAAAADDYqoAMAAAAAAAAAAAAAAAAAANBAAB0AAAAAAAAAAAAAAAAAAIAGAugAAAAA%0AAAAAAAAAAAAAAAA0EEAHAAAAAAAAAAAAAAAAAACggQA6AAAAAAAAAAAAAAAAAAAADQTQAQAAAAAA%0AAAAAAAAAAAAAaCCADgAAAAAAAAAAAAAAAAAAQAMBdAAAAAAAAAAAAAAAAAAAABoIoAMAAAAAAAAA%0AAAAAAAAAANBAAB0AAAAAAAAAAAAAAAAAAIAGAugAAAAAAAAAAAAAAAAAAAA0EEAHAAAAAAAAAAAA%0AAAAAAACggQA6AAAAAAAAAAAAAAAAAAAADQTQAQAAAAAAAAAAAAAAAAAAaCCADgAAAAAAAAAAAAAA%0AAAAAQAMBdAAAAAAAAAAAAAAAAAAAABoIoAMAAAAAAAAAAAAAAAAAANBAAB0AAAAAAAAAAAAAAAAA%0AAIAGAugAAAAAAAAAAAAAAAAAAAA0EEAHAAAAAAAAAAAAAAAAAACggQA6AAAAAAAAAAAAAAAAAAAA%0ADQTQAQAAAAAAAAAAAAAAAAAAaCCADgAAAAAAAAAAAAAAAAAAQAMBdAAAAAAAAAAAAAAAAAAAABoI%0AoAMAAAAAAAAAAAAAAAAAANBAAB0AAAAAAAAAAAAAAAAAAIAGAugAAAAAAAAAAAAAAAAAAAA0EEAH%0AAAAAAAAAAAAAAAAAAACggQA6AAAAAAAAAAAAAAAAAAAADYaXPwAAAAAAAACgf1liiSVi9OjRDa+H%0AD2/5v7dHjRrV8F5+BgAAAAAAAADoPgLoAAAAAAAAAPRLGTLfdtttY8aMGfHSSy+1eG+zzTaLCRMm%0A9FnfAAAAAAAAAGCwMhU8AAAAAAAAAAAAAAAAAAAADQTQAQAAAAAAAAAAAAAAAAAAaCCADgAAAAAA%0AAAAAAAAAAAAAQAMBdAAAAAAAAAAAAAAAAAAAABoIoAMAAAAAAAAAAAAAAAAAANBAAB0AAAAAAAAA%0AAAAAAAAAAIAGw8sfAAAAAAD0usWLIxYsiFi4MGL48IgRIyKGDevrXgEAAAAAAAAAAABDmAA6AAAA%0AAEBPe+21iEceibjnnrLce2/EQw9FzJ1bQuiNMnw+enTEOutEbLhhxEYbRWy8ccTkyRFLLtmXewAA%0AAAAAAAAAAAAMEQLoAAAAAAA9ISubT50acdFFEbfeGvHqq+2vk2H0OXMibr+9LI2WWipiiy0i9tor%0AYsqUUikdAAAAAAAAAAAAoAcIoAMAAAAAdKdp0yIuuCDiwgsjpk9vO6C+cGEJneeS1c9zGT68OmCe%0A4fXrry/L8stH7L13xD77REyc2OO7AwAAAAAAAAAAAAwtAugAAAAAAN3hscciTj21VD1ftKg6bD5v%0AXsQrr5QlX1d+prkllogYNSpi6aXLkq8bQ+kZaj/jjIizzirV0I8+OmLNNXt23wAAAAAAAAAAAIAh%0AQwAdAAAAAKArMkh+zjkRp50WMX9+y/defjli5syIuXM7v805c8rSaPToiAkTIsaObfrMVVdFXHNN%0AxFFHRey/fwmuAwAAAAAAAAAAAHSBADoAAAAAQL0efTTi+OMj7rijqW3hwhI6f/HF8rqW4cNLZfOs%0Aap6h8WHDIhYvLqHyrJaeVdIr180Qey657nLLRYwfX15n6P1HPyph9OOOUw0dABhU5s2bF3fccUfM%0AnTs3nn/++Rbv3X777TF69OjYdNNNY9SoUX3WRwAAAAAAAAAYbATQAQAAAAA6K8Pi554bceqpLaue%0Az5gRMW1aeb+5kSMjxo2LyGBUBs8zON6eDKBnEH3evFJJvfF7sv2FFyKmT4+YOLFURU+33x7xgQ9E%0AHH10qYaeoXYAgAFu0aJFDeHzDKIvrJigJ9saPwMAAAAAAAAAdB8BdAAAAACAzsiA07e+FXHxxU1t%0AGQ5/+ukSFm9u7NhSqXz06M4HwjOkvswyZVlhhVL9PCurz5pV3s+Q+3PPlXD6pEkl5J79OOmkiEce%0AiTj22FJdHQAAAAAAAAAAAKATBNABAAAAADpqwYKIr3wl4oor2q56nqHz5ZePGDGie743w+tjxpQl%0A+5DVzzOMnjL0/vDDLauhX3RRxOzZEd/4Rvf1AQAAAAAAAAAAABgSBNABAAAAADpa+bx5+DwD51n1%0APCuQN8oq5KusUiqe95QMlK+8csS4ceX7M5DeWA09w+hZDT0D6439POEEldABAAAAAAAAAACADvOv%0ADgEAAAAA2pMB7299q2X4/MknW4bPs/r4Wmv1bPi8ufyetdduqnqesj/Zr8Zq7NnfDKA3r84OAAAA%0AAAAAAAAA0AYBdAAAAACA9px7bsTFF5fXGeZ+4omI2bPL37Pa+OqrR6y0Uu9XGs/vy+/N789+pOxX%0A8xD6RReV/gMAAAAAAAAAAAB0gAA6AAAAAEBbHn004tRTm/7+9NMRc+Y0BcDXWCNimWWiT+X3Zz8a%0AA/AZQs9+Nsr+P/ZYn3UPAAAAAAAAAAAAGDgE0AEAAAAAWrNoUcTxx0fMn1/+PmNGxMsvt6x8Pnp0%0A9AvZj+aV0LOf2d+U/c/9yP0BAAAAAAAAAAAAaIMAOgAAAABAa845J+KOO5pC3NOmNb232mr9J3ze%0AKPuT/WqU/W0Mz99+e8S55/ZZ1wAAAAAAAAAAAICBQQAdAAAAAKCWxx6LOO20pr8//XTE4sXl9YQJ%0AEcssE/1S9iv7l7K/2e9GP/1p2S8AAAAAAAAAAACAVgigAwAAAADUcuqpTdXDZ8yImDevvB45MmLF%0AFaNfy/6NGFFeZ7+z/yn3J/cLAAAAAAAAAAAAoBUC6AAAAAAAlaZNi5g6tbxeuLD8vdEqq0Qs0c//%0A02r2b9Kkpr9n/3M/Uu5X8/0BAAAAAAAAAAAAaKaf/ytJAAAAAIA+cMEFEYsWldczZ0YsXlxejx8f%0AMXp0DAjZz+xvyv7nfqTcrwsv7NOuAQAAAAAAAAAAAP2XADoAAAAAQHMLFrQMaL/4YtPr5ZePAaV5%0Af5vvRwbsGyuiAwAAAAAAAAAAADQjgA4AAAAA0NzUqRHTp5fXs2Y1BbXHjo0YMSIGlOxv9jvlfuT+%0ApNy/3E8AAAAAAAAAAACACgLoAAAAAADNXXRR0+sZM5pejx8fA1Lzfs+c2fS6eZV3AAAAAAAAAAAA%0AgP9PAB0AAAAAoNFrr0Xcemt5vWBBxNy55fXIkRGjR8eAlP3O/qc5c8p+pdtuK/sLAAAAAAAAAAAA%0A0IwAOgAAAABAo0ceiXj11fJ63rym9nHjIoYNiwEp+539b9S4X6+8EvHoo33WLQAAAAAAAAAAAKB/%0AEkAHAAAAAGh0zz1NrzOg3WjUqBjQll669n41318AAAAAAAAAAAAAAXQAAAAAgA4E0JsHuAei5gF6%0AAXQAAAAAAAAAAACgDQLoAAAAAACN7r236fW8eeXP4cPLMpA13wcBdAAAAAAAAAAAAKANAugAAAAA%0AAI0eeqj8uWBBxKJFg6P6eaPG/XjttbJ/6eGH+7RLAAAAAAAAAAAAQP8jgA4AAAAAkBYvjpg7t7xe%0AuLCpfcSIGBSa70fj/uX+5n4DAAAAAAAAAAAA/H8C6AAAAAAAKauCN4axm4eylxgk/xm1+X407l9W%0AeW8etgcAAAAAAAAAAACGvEHyLycBAAAAALqoeRC7eQB92LAYFJrvR/P9y+A9AAAAAAAAAAAAwP8n%0AgA4AAAAAkIYPbz+sPZC1FqofMaJPugMAAAAAAAAAAAD0TwLoAAAAAACNQezGYHbzgPaiRTEoNN+P%0Axv1bYomWwXsAAAAAAAAAAABgyBNABwAAAABoDGWPHl1eNw9lL1gQg0Lz/Wjcv9zf5mF7AAAAAAAA%0AAAAAYMgTQAcAAAAAaLTOOk3V0LM6eHrllRgUGvdjySXL/qW11+7TLgEAAAAAAAAAAAD9jwA6AAAA%0AAECjDTdsej1qVPlz4cKyDGTN92HppZvaN9qoz7oEAAAAAAAAAAAA9E/D+7oDAAAAAAD9RvNAdga1%0A58xpqh6+zDIxYM2b1/RaAB0AGEDGjBkTU6ZMiRkzZsT8+fNbvLfddtvFhAkT+qxvAAAAAAAAADBY%0AqYAOAAAAANBaAL1WgHsgygB9IwF0AAAAAAAAAAAAoA0C6AAAAAAAjdZaK2KppcrrUaOa2l9+OWLx%0A4hiQst/Z/0aN+5VB9MmT+6xbAAAAAAAAAAAAQP8kgA4AAAAA0GjJJSO22KK8HjEiYvTo8nr+/Ii5%0Ac2NAyn5n/9OYMWW/0uabl/0FAAAAAAAAAAAAaEYAHQAAAACgub32ano9YULT65kzY0Bq3u/x45te%0A7713n3QHAAAAAAAAAAAA6N8E0AEAAAAAmpsyJWL55cvrsWMjhg8vr2fNiliwIAaU7G/2O+V+5P6k%0A3L/cTwAAAAAAAAAAAIAKAugAAAAAAM2NGNGyOvhyyzW9nj49BpTm/W2+H/vs0xSsBwAAAAAAAAAA%0AAGhGAB0AAAAAoFIGtJf4///5dPz4iGHDyuuZMyPmzo0BIfuZ/U3Z/9yPlPvVPGAPAAAAAAAAAAAA%0A0IwAOgAAAABApYkTI6ZMKa+zUnj+vdEzz0QsWhT9Wvbv6aeb/p79b6x4nvvVfH8AAAAAAAAAAAAA%0AmhFABwAAAACo5eijI0aOLK8nTIgYNaq8nj8/4vnno1/L/i1YUF6PHl36n3J/cr8AAAAAAAAAAAAA%0AWiGADgAAAABQy5prRnz0o01/nzQpYtiw8nrGjIjZs6Nfyn5l/1L2d5VVmt476qiyXwAAAAAAAAAA%0AAACtEEAHAAAAAGjNAQdEbLppU/XwiROb3nvyyYi5c6Nfyf5kvxplfxuruG+2WcT++/dZ1wAAAAAA%0AAAAAAICBQQAdAAAAAKA1SywRcdxxTSHuCRMixo0rrxcvjnjiif4TQs9+ZH+yXyn7mf1N2f/cj9wf%0AAAAAAAAAAAAAgDb414YAAAAAAG2ZPDni6KOb/j5pUsQyy5TXixZFPP54xOzZ0afy+7Mf2Z+U/ct+%0ANsr+r7lmn3UPAKBer7zyStx1113xwAMPxMyZM1ss2Zbv5WcAAAAAAAAAgO4jgA4AAAAA0J7994/Y%0Aa6/yetiwiNVWawqhN1ZCf+65pgB4b8nve/bZlpXPs1/Zv+xnyn5n/wEABqDXXnstnn/++ZgxY0ZD%0A0Lz5km35Xn4GAAAAAAAAAOg+AugAAAAAAO3JMPexx0a89a1Nf8+Q97hxTZ+ZMSPi4Ycj5s7tnT7l%0A9+T3zZzZ1Jb9aR4+33XX0u/GvwMAAAAAAAAAAAC0Y3h7HwAAAAAAIKfzXCLiG98or6+4ooS6V101%0AYtSoiGnTSgXyBQsiHnssYvz4iOWXjxgxovv7kd8xfXrL4Hn2ZeLEiAkTmtoyLP/1r5d+AwAAAAAA%0AAAAAAHSQADoAAAAAQEdloPyEEyLGjIm4+OLSlqHvZZaJePrpiHnzSluGw3MZO7aE0UeP7loV8gy3%0AZ8Xz3OasWS3fywD8pEkRI0c2te21V6l8LnwOAAAAAAAAAAAAdJIAOgAAAABAZ2So+8tfjlh77YhT%0AT42YP7+EvydPjpgxo6kaesqweC75/rhxEUsvXQLjwzvwn2YXLiyB9ldeiXj55fI9zdWqep7fc/TR%0AEfvv37XAOwAAAAAAAAAAADBkCaADAAAAAHRWhrsPOCDijW+MOP74iNtvL+0ZBs+geVYqf/HFEiJP%0AGR5/4YWm9TOAnmH0rKiegfbcXobWFy2KWLCghM4b162U6y63XKms3jzIvtlmEccdF7Hmmj255wAA%0AAAAAAAAAAMAgJ4AOAAAAAFCvDHufcUbEuedG/PSnJWieofAVVyxLVj/Pquhz57ZcL8Pls2d37rvG%0AjCmh87FjW7Zn1fOjjipVzzPMDgAAAAAAAAAAANAFAugAAAAAAF2Roe8DD4zYaaeIU0+NmDq1VDJP%0AGRbPJauaz5tXKpvnkq8bP1PLkkuWCumNy6hRpVp65fdOmRJx9NGqngMAAAAAAAAAAADdRgAdAAAA%0AAKA7ZAj8xBMjpk2LuPDCiAsuiJg+vbyX4fFcxo1r+nyG0rMS+uLFZRk2rCxZQb0ybN7c8stH7LNP%0AxN57R0yc2PP7BQAAAAAAAAAAAAwpAugAAAAAAN0pQ+Ef+UjEYYeVaugZRr/11ohXX235ucZQekdk%0AFfTNNy+h86x6niF1AAAAAAAAAAAAgB7gXykCAAAAAPSEDIm/9a1lee21iEcfjbjnnqbl4Ycj5swp%0A1c8bZQX0MWMi1l47YqONyrLxxhGTJ0cssURf7g0AAAAAAAAAAAAwRAigAwAAAAD0tCWXjFhnnbK8%0A851N7Rk+X7gwYsGCUg09Q+sZQgcAAAAAAAAAAADoIwLoAAAAAAB9JcPmGTzPBQAAAAAAAAAAAKAf%0AWKKvOwAAAAAAAAAAAAAAAAAAAED/IIAOAAAAAAAAAAAAAAAAAABAAwF0AAAAAAAAAAAAAAAAAAAA%0AGgigAwAAAAAAAAAAAAAAAAAA0EAAHQAAAAAAAAAAAAAAAAAAgAYC6AAAAAAAAAAAAAAAAAAAADQQ%0AQAcAAAAAAAAAAAAAAAAAAKCBADoAAAAAAAAAAAAAAAAAAAANBNABAAAAAAAAAAAAAAAAAABoIIAO%0AAAAAAAAAAAAAAAAAAABAAwF0AAAAAAAAAAAAAAAAAAAAGgigAwAAAAAAAAAAAAAAAAAA0EAAHQAA%0AAAAAAAAAAAAAAAAAgAYC6AAAAAAAAADAgDBlSsSwYS2XqVP7uleD06GHVh/rX/6yr3sFdKevfa36%0APs+23vLoo9XfP3ly730/AAAAAADQOgF0AAAAAAAAAAAAAAAAAAAAGgigAwAAAAAAAAAAAAAAAAAA%0A0EAAHQAAAAAAAAAAAAAAAAAAgAbDyx8AAAAAAAAA0L+MGjUqttlmm5g5c2bMmTOnxXubbrppjB8/%0AvuEzAAAAAAAAAED3EUAHAAAAAAAAoF9aYoklYsyYMfHqq6/GiBEjWrw3evTohvcAAAAAAAAAgO4l%0AgA4AAAAAAAAADAhTp/Z1DwDoLpMnRyxe3Ne9AAAAAAAAalmiZisAAAAAAAAAAAAAAAAAAABDjgA6%0AAAAAAAAAAAAAAAAAAAAADQTQAQAAAAAAAAAAAAAAAAAAaCCADgAAAAAAAAAAAAAAAAAAQIPh5Q8A%0AAAAAAAAAGJxeeCHiv/+NePjhiBdfjFiwIGLs2IjXvS7iLW/p3LZeeqlpWzNmRLz6asSECRETJ0ZM%0Anhzx+tdHLNGDU8EvWhRxyy0Rd94ZMW1axMKFEePGRay1VsSWW0asskrPffdQksf5jjsi7rkn4pln%0AIubMiRgxImKFFSL23LP82VGLF0fce2/Z1pNPRsyeHTFyZLlmVlopYqutOre9ejz/fMT110c89FDE%0ArFkRSy8dseKKERtvXK7Z4UPgX488+2zE7bdHPPZYxMyZ5d4dM6bcP3nvbrRRxKqrdt/35XWT5/3R%0ARyNefrmc99Gjy3iR5zuP+6RJ0SceeaRc33ks8npI48dH7LxzxCabxIDxyisRN99cjvP06WVsX265%0AiPXWi9h++3Jue0Le0088Ub43/8zzO3duea7kccx7a+ute/6+bk326667msabJZcs191uu0WsuWYM%0AWXmebrwx4v77y2+BHIfzXK2xRsQOO0QstVTPfffTT5fvznsvz8lQGINfe60c6/y9kvdnHv+8R0eN%0AKmPhyiuXsXeddcq905Py+3OsePDB8jtu2LByf+bx32ab8nzvCbm/+dzNe/K558p4O39+Gafynsxn%0ATo4VeUx6y6xZI+KRR5aNxx8f2fAczHE0r8ccL1dfvTwLc5zIY9Sdcr9vvbWcg3wez5sXscwy5XdQ%0APgu33bb0AwAAAADoXwbhf74GAAAAAAAAYLBbfvkJNUOBzUM/v/pVxM9/XkJfGSiu9KY3dSyAnmGl%0As86K+N3vIm66qfa2GmWg7O1vjzjmmBJq6s4A8fe+F/HLX5bXtWRYKAM8H/tYxAc+0BSEzwBsBtSb%0Ay3BRtrcnv++DH2zZdsghpb1etUJNzc9dW6ZMifjnP1u2/eMfpb09X/taxPHHt2w77rjS3ihD4j/+%0AccQf/lACa7VkWK4j3/fvf0eccUbEn/5UJitoTZ6nPG/veU/EUUd1bxDt4osjTjop4l//av0YZ2A2%0Ar5fPfrb6Ohno7ruvjAEXXVRCgO1ZbbWIXXeN2Gefch9ncLejMlj65z9HTJ1ajndOfNGetdcuoeBP%0AfaqEpuuV37nLLtXjW7Y3yv789KcRZ59dJtCoJe+Hvg6gd+Q+ve22iBNPLNd3Tg5RSwZK8xx+7nMR%0Ab3xj1/uVge6//rUc02uuKWHa9sa5DHK+850Rn/xk1yYH6cg4/PjjESefHHHuuSXsXMsvfhFx6KHR%0AY666qtw7+cysHGMuvLBck5W68nxKGWDOiRQq78Vsb5T34/e/H/H3v5cQbC05GcXuu5frLCen6a4A%0A9m9+E3HKKeW3Q2vy+LzvfeVazTGhUZ6rvF978xx2VT5n8j7J3185HubEDO1pvFdyEoB3vauMiR0J%0AInfk98AllzQ9A/N81JLB6/33j/jCF1peN/XI34dXXx1x2WVlrMjfn/l7tC05VmUI/f3vj/jwh3sm%0AjP7UU8Pit7/dIK67blI8/nj7M3Pkb9m3vjXi3e+O2Hvv+idnyGOev6d+/euIK68sYffW5H6/+c1l%0AbNtvv/q+DwAAAADofj047zoAAAAAAAAA9L6scrn55hGHH16qPrcVGG9LVhfP0FpWR/30pyNuuKH9%0AbWU4PINX220XccABrQcBOyODO+uuWwLorYXPG4Nfub8HHlgClx0N8FHOdYbPNtss4vTTWw+fdzSo%0AmiGqPAcZEG0rfJ7ymvrPf0oAfP31I845J7ql+vbb3hax114loNdWwD+rgWcwOYPHGb4fDDKMm4HO%0ADDX+4AcdC5+nrBidAc8MQWYI9u6721/nggtKte0Mjn784+XvHQmfpwyCn3ZaxIYbRhx0UPuh5npl%0ACHaDDUqQu7Xw+UCQYca8T7fcsgStWwufpwx95uQPO+1UArtZdboeP/tZxKabllDy5z9fwrUdOU95%0Az+X1k0H5DFhnCL218HNX5TWe11A+r7rjmVOPDEpngLsyfJ77fu21tcPnPS2rTed9ld+dQeS2jn9e%0AS3/8Y8QWW0Qce2zXvzvPfU5Ck9deW+HzxjH4f/+3jME//GEMWFnpPO+3nHTh/PM7Fj5vfq+ceWZ5%0AZuU56Kocg/fYowSoM5TeWvg85f2cx7/xedHRCXGay3U+8YkyiUkG4E84oVz37YXPU37muuvK+vnc%0AyUlTukv+lvnoR3PMXC7OO2/DDoXPU/7W/O1vy+Q0WaU9j2Fn5T2Xz50M1v/lL22Hz1NWRM/Pvfe9%0AZTKC/M0NAAAAAPQ9AXQAAAAAAAAABo1LLy0BqKxk3dUAb4bWsiJpPaHQDCNlQDKDqV3pSwbhDj64%0A833IMFMGeLp6HIaCV18tgbkMimYQvSsyOLbVVvWFtRoD0DmBQF539YTg0r33lorql1/eufUy/JUh%0A2QxRD2QZIs3AcAYg6z2G6amnIqZNa/9zGTjPiR+6IichyJB4Tlxx//3RrbKic4Zw25sIob/LAOl7%0A3lPu085OKpLh6J13bnsCj9bkhCIZrO3qGJOTO2Qw9dlno9vk9f2hD5XJK/L+7St5jWXQujJsmwHs%0AfBZlOL63PfdcxBveUO6rzl5n3/52xBFH1P/dOf7ns/+//+3cehnQ/cxnIj72sRhwsur3jjtG/Pvf%0AXd9We0Hljvx+y3Ofvwc7+715L33wg20H1mvJz//kJ+W7uyLHqLz2jjyyY+H1tmTV93wWZrh+4cJh%0AXQqxP/ZYxz+fEz1k/zP839HJXyrlpDw5ZufzHAAAAADoW8P7+PsBAAAAAAAAoFvcemsJKFYG8ZZZ%0AplSVXHHFEuTOYGmG09qqnrzLLm1XCl555YhJkyKWWy7ixRdLtfFaAc8nniiVsDOQltW1O+M73ylB%0AuNaMH1/2K/uQocbsQ/PgVra94x0CPO3JsNnf/17dnsd2pZUiRo0q10yGw9sKxn3zmxFf+Urr748c%0AGbHOOhHLLx8xbFi5Bh98sHaYNisZZ1XcM87o3L5k9eNddy19rWXJJSMmTy7XboZi8/qsDMydfHL5%0AzEB06qklvNlW8HyFFSJWWaX8mccgj3Pe6/m6u2Xl2PyeceMiRowo1aFzfGktCJ2TB+y2Wwmu5n3d%0AVVm9+/jjq9tzLMy+5RiSIfu8Dnqq+np3+fSnIy66qPZ9mvuS8j5tLSiZx/Ttb4/45z8jxozpen/y%0AHl5jjXIMl122/D3P7yOPlGdCLRnGzlBmhnTzeuiqL30p4he/qG7P+zuv8bFjy3Mgz29b1eLrlQHZ%0Aww8vIf1KuZ9ZQXn06Oh1We0+K2nfcUfL9uxLVmTP6z/H8rxWWgsM52QiOQnNAQd07rtvuSXiXe9q%0A/XgPH176kOcnx5wcs/P8NHfKKQNrDM77LidxyYrzrT138l7Jfc5zkMc+x5u8NjsyyUdnZPg5r73K%0AiTzyfms87nl9tDUO54QV+dw/7bTu6VM++3OcynEinwXZxxwjHnig9efO6adHLL10xI9+VN935liZ%0Alcfbeq6NG7coVlttiYb7IQP0+SzM35FdGSvy+/bZJ+Kvf23re8vxyGdj/l7P66fyHmjcVlZDzzEu%0AJ2ICAAAAAPqGADoAAAAAAAAAg0JWjp47t+nve+4Z8YlPlAB4Zdgvg2k33lg78JLBtVrh8wyd5/b2%0A3TdivfVavpch4htuKMHhysB3BtMzCHTzzSXU1BHZtwwX1rL77qVKZ4bkl1iiqT1DVRdfXKrRZrA5%0AZRgyg5vU9oc/RNx1V9PfJ04sVefzHK+2WsvP5rWVn88AW6Xf/752+DxDqTkJwDHHROy0U3UY84UX%0Ayrpf/3p1ZeQzzyzrHHJIx/cnqyHXCp9nmDn7t//+5Tpu7vbbS1A5w3aNYfg8BltsEQNKHsfWwucZ%0A+v/Up0owMSvC1grS5phwxRURv/td5ysXN57rrbYq35H3Zn5PBg5rybBdXksZmK+sEJsBwAz15vtd%0AkQHL3OfmIci8DjPIt/nmLT+b5z33vSsV43tSTuCR1XwbLbVUGQPzel977ZafzbH7rLPKWFwZvswx%0A+H/+p1Qq7qwM0WZV5Ty/+Ux53etaD7JnsDSvo5/+tPq+zrE9+5D964p83tx3X9PfM2yex+QDH6h+%0APuX1fcklJZjeXTJsn0HTq66qfi+vs6z43vz51JuOPjrittua/v62t5VjkxWV89qpnLgmJ2moNbnB%0Axz9eznce247I6y1/h9QK8OYkCflszmM2YULL9/J5nSH+732vaZKTHINf//oYED73udoTWORkGnkM%0Ap0xpfSKCfAbmeJvVyv/853LvdMUJJ0TcdFPT3/N5ncd9v/3KZBGVVbZzLMiJEipl1fCczCXPV2fl%0ApEe5bk5EsM02ERtuWCYeqJT3ZU5YkIH3HLMqx6u8h97ylrKdzsgJLloLny+99MLYY49HYvvtn44P%0AfnDTWGGFCVXPgnvuiZg6tYxhua3OPBfymVMrfJ5h+hyvc8KfvK5zPG0uz3v+5sl9bj7RT/Ynq6lv%0Au205jgAAAABA7+uj/9QPAAAAAAAAAG2bP39+PProo/Hkk0/GrFmzWiy1NAaJM+T9pz+VQFkGQWtV%0Ams1waIZhKn3mM7XDpxkCzqDoF79YHe5LGbTbfvsSGr3wwuqgeQZ6vvCFju13hpIOO6y6MnYGXLMy%0Aaga1MpRUGe7L0FNWa83gXfOqrRkkorbm4fMMimcIKicZqAyfpwzQZXh3gw2qA68ZGK6U1dMz1JvB%0Azwzi1QrgZQXQj360VGvNkGSlDFS3VtG5UobYalVyzwBc7mdORFAZPk+bbVauqwz4Ngb0Mrh2/fUx%0AYOREC3k/1wrK5bnJezcndKgVPk85Rmy5ZcTnP18CgRlUzkkIKkNytWQ4NUOWGSLNcHEG/TOg3Fr4%0APK2+egnq3XlnxCc/Wf1+TmKRAeOuHpPGCTnWWacE7H/wg+rwecqxJK+/vE77o+bh86wMnefom9+s%0ADp+nbMv38jNZZbdShv4zeNpReY9++ctlYoesnp7PiO22a7uKej4j8jrIivYZBK2UIcus+tsV+Uxp%0AfEbkPZ5jyFe/Wvv5lNd3BmnzGdUdcnKDDONXhs/zGZXB+pNP7rvwefPrJUOvGaLNcTEDwZXh85QT%0AbeQzO89xpZw8plY4uTU5kUiel0oZYs/2HIsqw+dp3XXLunmP5uuUVbIHwhicExFUTrqTMkz/t79F%0A7LFH6+Hzxvsrz80Pf1iu4Xxm5jr1ynu0UY5n+ew74ojq8HnK++Hcc0v/a10bOZFC7l9HZUA6K5dn%0AVfcLLihh65yoolb4vPG+zLEkJ6rIiWDyWVwpf3N2RlZWf9/7aofPt9nmmTjttCvi4IPvjvXXf7Hm%0APZptm2xSJnG4+uoyyUU+W3MCk/bk799aVeNzfMrrP8ferbeu/VzNces73ym/v3OMby6rpOfkOVml%0AHQAAAADofQLoAAAAAAAAAPRLCxYsaAigP/XUUzF79uwWS2syPJNVNDtbMTJdc00JyNSq7vnLX7Yd%0AomouK6hn+CjDeJUVNZ95pv31zzijBNEqZXg0Q0HtyX5mGLmeYzBUZfg2Q4jjxnV+3Y98pLr6a1ZS%0Av+66iDe/uWPbyBBzXrdZobe5nGshg3ztybBirQkOMiyfExZ0pPJxBkr/8pfqyRMGgpw0oNawkIHc%0An/+87TB4LRlGzzBdVqBvT4YHM1BcKwzdngzInnRS6X+l3GZ3yHOfQcL1148BL8OqGSbeeOP2P5uf%0Aueyysk5zGdquFfpvTY4L3/hG7ckb2pPX3TnnROy9d8v2hQvLddMdMrR65ZX19a8eGezP4G7zyTsa%0Ar+Xzzy8B/f4gfwtcfHEJ43ZEnuPK8Tfls78jpk8vz+hK+Qz4/e87VkU9w+d5LrNq90CRE9zk86e5%0API5Zcb4eOblOd9wbeY3m77BawfNKOTlD3qeVv9ny99q3v92x78uQ+d13l7B7Pc/QHJ9zQofK50hu%0A8/LLO76dfObVmtxi//1fjS9+8YYYP75GMr0NGQzPyuQZAG9L/lbJfa+Uk7Hk86cyVN5WiD8/Xzlu%0AZzA9x2IAAAAAoPcJoAMAAAAAAAAwaGSQs6Oh30onnljdlpU5v/vdzm9r991LVeTKyuYdCVZlUL1S%0AVnLPiskdlRUmzzqrY+GroS5D5xmwymqk9YQxs2JrpQwvr7VW57aV35/VWCsrK+dkAu1VYc1g1nPP%0AtWzLMF1eA8sv3/E+7LBD5yuu9rWsFJ5V5itl6Pf443v++ytDi/XIkONqq1VfQ7Wq2HZWVqQdSIHW%0AtmR17c4E6fOztSZwyMrSt93WO+c3g9A57ldOYJKB167K0OsvftGxcHN3yAkqMlxcOZFKhkUzPPue%0A90S/kQHonFikM7JqfaWbburYfZjnofJzGUTOZ0tHqkc3WmONMinFQPHEE9Vt73xn9Kk83r/6Vccn%0ADUr77htx8MG1z2v+duuNsSKf1T/6UXV7R8eKDJ7X+v2YFchPOmlOzcrj3SUnepk5s3oinosuql1d%0Avi35LMzt9dSkLAAAAABA5wigAwAAAAAAADAoZMjlS1+qb9177y0VqJvLsM4Pf1h/qCiDvJXBswwE%0AtyWDkbffXt2e/eisDAXWezyGkg9/uDr821G1wq1ZcbcjlbNrWXXViA99qGVbVvbOysJt+dnPqtsy%0ADLrjjp3vw+c/37GK6f1FBqwrZSC31jHprzKout9+LduyqnBOcNAVW20V8e53x6Dw+tfXDoi255BD%0AIrbYorr99NOj12R18t12a9n22GPVQe7O2nPPiC23jF67z/L75syprtp93XVl8or+IoPHX/hC59fL%0AyWsqKy9n+PiOO9pf94wzqtuOPrrjlZ8rnyF57w4EL79ce1KXvnTUUaVyd2d95zvVYelp03q38vYe%0Ae1Rfg3l/dUReg5Vh+ZwAIyexyckqesrChbWD8zkBTGcmwGlur70iNtusZds110Q88EB92wMAAAAA%0A6ieADgAAAAAAAMCgkOG4esMu550XsXhxdRjtda/rWujwrW9t2fb00xEPP9z6OpUh+JRBtFoByo6G%0AL+up7D2UHHZYfetltdtawbTKyvedddBB1W1XX9365+fOjfjXv7pvv5ZeOuKAA2JAyOBbVlitlEHl%0AyhBff5dVaiv95z9d22a910B/lBMz1DMZSK7zwQ92bKztSQP1/OZzMSelyFDva6+1fC8nuMhwbIbQ%0A+5O9946YMKHz62VYt9aztr3Q67PPRtx3X+3nb726sm5vWm656rYbbog+Ve99kb/ZMgDel2NFTnxU%0AOalEXn8zZrS/7u9/X9329rdHbLRR9Kh//zviiSeqJ4E59NCubffAAzv3WwgAAAAA6BkC6AAAAAAA%0AAAAMCrvsUv+6tQK8++4bXVarEva117b++VrBrfe+t/7vzxBuBumpbaWV6g9n5bnKEHpzq6zS9UrA%0AWel5zJiOXzM331yC2M2NH189+UFndOWa60033hjx4ouDI3g9cWJ120MP9d2Y2N9UVojvbEXpShmY%0AzODwQD2/GZbeeefoUa+8Uo7d975X+/l45ZX9c6KHWs/djqoVpn/ppbbXuf766ra11uraBDbvfncM%0ACJtsUt32q19FXHFFX/SmPM+7ctxrjRW9HaivHCtyEoi2Ji5KzzwTcdddffMsrPX7+R3vKJPZ9Obv%0AZwAAAACgZwzvoe0CAAAAAAAAQK/KSuH1WLCgdiXarbfucpdi8uTqtttvr/3ZDBlloLYjlXM7I9f/%0A+9+7to3Bqt5rprXQVW6vnirNzQ0fHrHaai0r6mZQNSudjx7dsXBchtizkmq9Nt88YuTIiPnzo1/L%0A8H2lceNK//tSVoXOSq133FFCgdOnR8yaVZbKyQLaUitc31HLLBOx/voxKKyxRpksol657uqrV1fp%0AzXuns0HfrAI+dWp5ZuRYfs895Ty9/HI5v4sW9c753XDD6okqutMLL0TsuWftwOenPx3x/e93fazr%0AKRtvXP+6OX50NoBeaxzKMbgr1lyzTCQyc2b0aznhSlabb16hO8e43XePOPzwiGOO6VogvLO64/dS%0ApfvvL9fAsst2bluzZ0dcemnELbeUZ0E+x3M7OU7MmVN+83XXWFHrGuzqZAxd+S3U27+fAQAAAICe%0AI4AOAAAAAAAAwKCQod16ZGXJDPdWyuBXrWB6Zzz3XHVb86BW5ffVCpt1NUy7xRZdW38wq/eaSXfe%0AWd2WgdCuXjNpxIja102tAPqjj3b/NZPfn5Vkb7st+rUHHqgdfMvq0L0tA4U/+EHEL35R+5zUoysB%0A5UmT+uY49ITumFAgt1EZQG+vqnBzOYnACSdEnHNO7XG9t89vV8au9mRQdscdq++vvJ5+/OMSKu7P%0AMhBdr1GjaleCb8uzz3ZvCL75Nv797+jXcqKSz3424thjqydqOP30suRkCW9/e8TOO0e84Q0RK67Y%0Af8eKrFw/dmwJiTfKoPgjj3T8t1T+NvjWtyL+9Kfavy17Yqyo9Sxce+2IFVaIHlfrt1Ce/67+FsrJ%0AoTr6+xkAAAAA6DkC6AAAAAAAAAAMCp2tTtk8WFjLrrtGj2gtQFMrYJThrq6E6dLKK3dt/cGs3mum%0AtevmvPPK0lPXTa3Qaa1JCyZO7Pr3dcc2etpTT/VuMLc1f/1rxJFHVgecuyPU3hfXdn/THWNYrW10%0ANAB+9tml6nd3hx/76/n9zW+q23Lyi9/+tvMV4/tCd1eGb69Sda3raLnluv693bGN3vC5z0X84x8R%0Al19e+/177y3LSSeVv6+zTsSb3hSxyy4Rb3tb9z5rujpWDBsWsdJKLQPoHR0rsvL7F79YJmnI1705%0AVvTls7DWuPiFL/TedwEAAAAAPWuQzHUMAAAAAAAAwFBXqzp0fwy0vPRS7fZaAaesxNlV48Z1fRuD%0AVb3XTH+/brrjnA+EAPPs2X0f2swJB/bcs/vD5x0JvvbUtd3fdMf1XGsbtSZvqPT970ccemjP3O8D%0A6fwutVQJ5tKxsXmojMFp+PBS7fvwwzv2+YceijjrrIiDDopYddWIPfaIuOiirt0PfT1WZLXu9743%0A4gc/6P7weWrv2PTVszC/d/786PPfQQAAAABAz1EBHQAAAAAAAIAhraNVcLvLa6/Vbp83r7pt1Kiu%0Af193bIP+e928+mp128iR3RM47e9qHZPevN7/+9+IAw6o3Y+spLvBBhE77lgq/q6+esTyy5fjmn1c%0AoqJkxC23RBx9dK91fUDpqXFw7ty218lQbVZ3riXP36abRuywQ8Raa5Xzm4HhpZcuS+X5/ctfIr75%0AzRgQttmmXNvNg7QZwN1114hLLinVq2my5JIdH687oyeCzD0lr/mf/7yE0PM6v/TSjh2D3Mf8bC5b%0AbBFxxhkRW2018MaKrHx+4YWtby/vqVxynMjK5GPGNI0Vlb7xjYi//nVgPAt7+3fQokW9+30AAAAA%0AgAA6AAAAAAAAAENcVu/sD2pVO69V1bKzZs3q+jbov9dNrSq53XHOX345+r1aFV57s9/HHFM7+HfY%0AYRGf/3zE+ut3fFvdca8PVj01DrZVYfqVVyI++cnaYeNPfzriE58o1Zs76s47Y8DIitTHHhvx/ve3%0AnOAij+Hb3x5xwQURu+/elz0cGuPQQKz2vN12ZZKCZ5+NuPjiiCuvjPjnPyOmTWt/3VtvLRN2nH12%0AufYGylhx990RP/lJdXtOOPL1r0ccckgJnHfU+PExYJ6F/eV3EAAAAADQcyrm2wUAAAAAAACAoWXc%0AuNrtWfFy8eLuX6ZO7XiAaLAFiRcsiEF93WTouCeumVymTOn4ddMdwcWBEH6cMKHvKrLefHPEtddW%0At592Wqni25nweWOFaXpuDKu1jVr3TvOK5Y880rItq5pnVfQTT+xc+Hwgnt+99ir7Onp0y/Z58yL2%0A3LP1as9DUa3A8PPPd327L7wQA9bKK0d85CMR558f8dxzEffdV8bFgw8uFcBbM39+CWzfeOPAGSty%0AzK+sVr/SShE33RRx1FGdC5/XO1b01bOwtd/PWcG9p34LAQAAAAC9SwAdAAAAAAAAgCFt9dVrt0+f%0A3rv9qBUgyurKjz/ete1Whii7Wt2yMmjVGb19THv7uumL/Vthheq2Bx7o+nbvvz/6vZ7a947IcG6l%0A3XaLOPLIoRc27WldGcPa2katMbet8/vhD5fq4EPl/L7tbRF/+1t1yDRDwvvtF/Gb3/RVz/qXNdao%0Abrvttq5tM5+zd90Vg0ZOyHHYYaW6+RNPRNxyS8QnPhExdmz1Z/P6+uxn+2asyO9+6qnOjRVZ8b3S%0Aj34UMXly740VtZ6FDz4YPS4nqKh1bAbTbz0AAAAAGOoE0AEAAAAAAAAY0tZbr3bQ+rHHercfyywT%0Aseaa1e233tq17XZl/VrhsNmz699erWDXQLXxxn1/zaTNN+/+a2batIhnn41+b4stagc/X3mldyqg%0AVzrooPq3l4FMautqmDfdfnt12yabtP5557fYaaeIK6+MWH756slRslL16af3Vc/6j223rX2+Fy2q%0Af5t33tk741hfef3rS0g7K6Nvt131+//6V32T73T12XfPPRELFrRsW2qpiHXXbT0sXvncz99ye+9d%0A3/fnd99xR/c8C59/PuKhh2LI/BYCAAAAAHqGADoAAAAAAAAAQ9rSS5cwVKV//KN/BNmuvrpr2+zK%0A+ssuW93WlWDyv/8dg8YOO1S3XXttqaDam2qF9+69t2th/yuuiAFh551rB/imTu35737uueq2jTaq%0Af3tdvc8HsxkzulYNOsO8M2e2bFtiiYittuqd85vX5PXXx4C19dblnlp55ZbtGbA+8siIH/4whrRt%0AtinXU2UF6Azu1+u882JIWGWViD/+sfwOq3TNNZ3fXj6Dc3KE7hyHc5KXkSM7Pk6stVYJrdcjJ76Y%0AN6/z6225Ze0Jgy6/PPrkt1Bf/H4GAAAAAHqGADoAAAAAAAAAQ94731ndduGFvd+P7bevbvvd7yIW%0AL65vexlE7krl3UmTaoc5663s+qc/xaCxyy4Ro0e3bJs7N+Jvf+vdfqy9du1g6G9/W/82f/3rGBBW%0AWql2KPi003r+u196qbotK9/WOzFDVgKmdeeeW/+655xTu/p5W+erO8/v+edHzJoVA9rrXlfCuWus%0AUf3eZz4T8fWvx5CV10WtyTB+9rP6tpeVzwfKGNwdVl014o1v7J7JbjIQftVV3TtW1JrkpSfGiXTm%0AmfWtt+SStY9hbzwLa/1+zskDpk3r+e8GAAAAAHqeADoAAAAAAAAAQ94BB1RXMM3g9iWX9G4/3vOe%0A6n48+WT9Yfif/KRr/VlvveqqmnPmlCqjnXXbbV2rCNvfjBpVzlelvghiHnhgddvJJ9dXSTWv+8su%0AiwHj0EOr2/78565NvNARyy5b3fb00/Vt63vf63J3Br1f/CJi9uzOr5fr/PKX1e3vf3/vnN+sxjxY%0AKoSvu24JoedzodJxx0V8/vMxZH3kI9Vtf/hDfZWgTzgh4qmnYkhZYYXqtnormeezrx433hjxn/90%0AbqzozudArlcrAN+VZ+Htt0dcfHH0qAy+Z9X35l59NeK73+3Z7wUAAAAAeocAOgAAAAAAAABD3jrr%0AROy5Z3X7McfUV4WzXllddrfdqts/+9lSFbUzMnhUbwXWRsOGRWy5ZXX7GWd0bjvz50ccdlgMOp/6%0AVDlGzd18cwkQ9qYjjqhue/zxiG98o3PbycBfXvP1VrjvC0ceWR0CzP5nKL+z90xnTJpU3XbppfVV%0A9u7pgOBg8MwzEd/6VufX++Y3q8fw4cMjPvSh3jm/GcLs6ckQelM+o/71r1IRvdZECkcdFbF4cQw5%0A++wTsfLK1e0HHxzx2GMd305eY9/5Tgw5Dz1UuzJ6PXLioL//vXPr5DX7iU9Ut+d1vuOOra+3yirV%0AbXm+77mn89+fY1I9k8Y02nff8lu21u+DF16o+KHSjXLSpE9+srr9lFMi/vnPHvtaAAAAAKCXCKAD%0AAAAAAAAAwP8PCi61VHWI9x3v6J5qpP/9b8QFF7T/uVohqEceiTjooI4Hg597roSR6q0g2lytKt+/%0A+lUJIXbEggURH/xgCWYPNltsUbvq6Je/HPHTn3Z9+3PnRpx2WsRLL7X9uaxIXGsChQwy/vrXHQ/A%0A5SQB110XA8q4cREf/3h1ewYA3/nOiFmz6ttuBgFffLH193faqbotz9UTT3T8OzKclwF6OiYDzhde%0A2PHP53j7/e9Xt++3X+2wcHvnN58RL7/c8e8/77xSGXywyWOX1+7WW9e+B3JM7I5nz0AycmTEj35U%0A3f7kkxG77BJx7bXtj79nnVWC7PnMTJWTm/RH+YzJwHdXJh34979L9fFKta6vjsrg/4MPdvzzn/50%0A7Wffxz7W9noTJkRsskl1+5e+1PHvzmOXAe7OhuYrLblkxLHHVrdPm5a/B8fGjBkVP3A7aOHCiOef%0Ab/szH/1oxAYbVE88tPfe5fx2VVaHz7EFAAAAAOh9AugAAAAAAAAA8P9DvBkwrJTVazffPOLss5uC%0AYR01Y0YJa7/pTaWS+GWXtb9OVkCvFfr+wx9KcHL69LbXv/XWiDe/uSl8ldUpu+KAAyKWXro6MPXu%0Ad7cfmGrsS1Z5TqNHx6Bz0kkRa65ZfXyOPrqcx86E4BrXveGGiM99LmK11UpF4Y5URc1qo2PHVm8r%0Aw///8z8Rr77a+ro5wUKGtfMabzSQzlUG/rfdtrr9yitL9dp//KPj28pq2d/+djmnef22Jq//yoBo%0Aht133712Nd/mMpybYbq3v70pIJ/hQWprPM553D7wgYj//d+2A6/5Xn5m//2rg9DLLhvxgx+0/517%0A7VW7snHeJxnobMsrr0R8/evl+zO8ORjPbwZv8/6qFdTPZ97739/55+VA97731b5ucgKZN76xPA/y%0AOf7oo+UayYlF7r034tRTI7bfvkwAku2N1b9rTSrS3/znP2Us3HjjiB/+sEza0xk5kUFOllMrfL7+%0A+vWPFXmP5m+P9ipwz5lTwtO1Jg/Ic3L44e1/Z61znhNlZHi9vXsgnzd53fzkJ01tXRkrsop6hr4r%0A3Xnn8PjCF3aO666rUbK9FTkBS16b664b8Ze/tP3ZESPKZDf5Z3MzZ5bfv1/5SnndGfmb5a9/Lb9B%0AJ0+O+PGPO7c+AAAAANA9hnfTdgAAAAAAAABgwMvq43feGXHGGS3bM/SdVV2zumSGhTJMttlmJYSX%0AgcYMCGeY7IUXIu66K+KOO0o1zWuuqa8S7Mknl3BfZWAnK/pefXUJFWel1LXWilhuuVLxPL/zd78r%0AS/PQ0zHHtAw3ddb48RGf/3wJVDaX+5th2wx5ZVAuA/zLLFOOwQMPRPztbxFTp7YMimZIOgNSg0me%0A/z//uQQxKytm//GP5ZzlcXrb2yJ22CFi9dXLMR0+vBzDXDKQmOfvttvKJAVZ7bOzMqyewdojjmjZ%0AntdfVqnN6rrvfW8J1U2aVMJdWZ03z1OGyxqDj43hvw03jPjNb2LAVB8+//wyyUNO+tBc3s95jeb5%0Ayet0ypSy/yusUI5Bfv6++yJuuini8stLYHHRova/M8ORORbk/dbc3XeXCSsyTJpBwE03LddIXhtZ%0AHT3Pbwb1cpxoHprMSQK++c1uOiCDzCGHlODu7NnlnGVg9Be/KONgVpfO85nyvsnJBvK9nMShtSrq%0Aq3Qgg/nWt5b7tbIqco6/GbbNyvUZRs/7ZMyYch3lfZyByQxg5+tGOYFHhlHzuweTcePK+JHXeeXk%0AKnm+5s4tY2DlBCaD2ZlnlvHknntatudzMI9FLh0Zz845p1zHlbo6oUxPySD9Zz5Tlm22KeNtjsc5%0A/uVYm8+8DCfnhBt5b+R4m9dIrUl5cjys917JiV/yd0bK8TbHh/ytlJNBZH/y3s9xJIPyWbk9z1et%0A0Hyeg5//vGPHO6uX52+sxslEGmU/rriiTCKTz6AMUecxyN9reX1cfHF5FjRfL6uI5/Mjn2f1yusm%0Af0s8/HDL9uefHx3f/e62sfbaL8b22z8TSy+9ZLzudeX85O+E/L2Zk6fkuclxNM9NVjHvqDzveTxz%0AvG7+uy+3nc+2nKAgJ1HKQHp+duLE8vs138/fQfmMvP/+iNtvj7j55nLs8lwBAAAAAH1LAB0AAAAA%0AAAAAmjn99BISygrFlTLgmBWvc+lJK68c8fvflwrJlRU0n38+4sQTy9KePfYoofquBNDTl75UwlIZ%0Aaqp01VVlac8XvlACo4MtgJ4yxJXHII93VjRtLoNYl15alp724Q+XAHStaq5ZETYDcY3hvNZkKCyv%0Ava99LQaUrFj+979H7LZbdQi9MTicS3fKkGROslB5zrOqbt5zHb3vMpyXldoF0Fs/tzkuZyXcRhkw%0Aby1k3pqsZpz3SEflM+ANbyjns3JCkm99qyztyTBtBlkbK6EPNqNHlyBvTsZw0UUt38swfo6Jf/pT%0AmZxkKMhJafJZ8I53RNxyS+fXz7D+b39bQrqVE+GkgXAcb7yxLPX66lfLRCH1yGrqGZr+2c86H/xv%0Afs9mkDqf6x2RAe78TVirWnoG8z/+8Y5tJ0P62c+uTlSRE57kZCpveUvLiTAaPfzwcg3LuedGtzvo%0AoHLM81hU/nbNCSnOPrssAAAAAMDA0U/nRQUAAAAAAACAvpEVL3/601IxeuzY7t12Bts7KsNDXQnu%0AZcXN887rnoqpWQ00A02vf33n180w1ze+UapwD2Z5bLJqZ1Y67055/JZcsuOfzyBchsfrOe9rrFHC%0Ak1mpdSDKyu0ZfMw/e0NWnc97NEOn9Z7b44+POPbY7u7Z4JMVjDPQn8esHlk1PUPsnZGViLPC/ahR%0A9Y/3GSI+8MAY1PL5kJNWNJ8goFFWUt5111LdeKjICWT+/e+Iz362HJvOXG+53l57lb/XOmYZLh6s%0Ahg+P+MEPuj75yamnRnzgA/Xfs1lBvLP37GGHRXz5y9GlayYnUNlkk+gWa69dJujICVl628EHR/zr%0AXxHrrtt3v58BAAAAgO4jgA4AAAAAAAAANWS17gceiDjmmIgxY+rfToYX99uvVIntbOX03XcvVVR3%0A3rlzIZ0MtP7tb91bLXXFFUu1509/uuOhus02K+t0JZg1kEyaVEJkF1wQseWWXdvWhhuWithZwTSP%0AfWccd1wJkmegsaPBvwzQ3Xpr9wXg+koG7/7zn1LpPQPi9chKtFm1tiMVcLfZpkw8kJWyO9vPrBCd%0A1X7pmI99LOLSS8tECR210koRv/lNmVSknkkZ3vnOiOuui9h4486tt8UWEddcE/GhD8WQkGPIr34V%0AccQR1e/l/bjLLhHPPx9DRlYyz0rW+Rsin8c5ltSaPCEnr8iq3RdeWJ71zZ8btQLoyy0X/cpRR0W8%0A//1lzOyKnLjlttvK74vuuBbPOSfihz+MGD264+vl8/LaayMOOaS+782JdrJ6/fLLd269PP/5DMln%0ASXfK3w35OzArna+77mt1bSOPX/4W7mxF+u23j7jzzojvfz9i1VWjbjlm5+/fnMgjJ2cAAAAAAHrf%0AsMWLFy/ug+8FALrouuuuix133LFF27XXXhs77LBDr/dlxowZcfXVV7do22mnnWJCveUeAOg2xmiA%0A/sn4DNB/GaMB+pc5c+bEjTfeGPPmzYvHHnusxXtrrrlmjBo1KrbZZpsY05V0eAe99FLExReXwGhW%0AlcxQcK3/254BswxHZng4qzBnFfP8z/lLLdX1PlxxRcSZZ5ZK5NOnt3wvK2RncPhd74o48siWwdvs%0A61prtfz8mmuW9no98UQJzGW46f77S7Bw7txSMT6DtdttF7HPPmX/h7Kbbiph9KwGmuHuOXNqfy4n%0ACthgg3IO3/SmctzyHHVVXqMZRM8+ZIj24YcjZs8u12OG0zJUm8HQDBCuvnoMOgsWlMBy7n+GgXP/%0Aa923OYTk8c97NSd9yOOfAdLOynvzrLNK1efnnqt+f+LEcn5zQoq99y5ByUZPPVXuqeYyuJefG0q/%0AobP6cVaFr5xQoXlV5PnzS6jyvPPKec1runISjhyD8rrOMGl3TMSxaFE5P7/+dbmfZ86s/kzeQ3k/%0AZbX2DNQ2Dxzfe28Zw5vbaCNj5FCSz8j8KZPXa44vOQZn5evWrLBC9bP+ySe7FujtKQsXluddPmdy%0AyfDxI49EvPJK6/uWge8cD/N+WWedzn9nhqL/+c+WbTn2Ng9Lv/BCxM9/HnHRRRH//W95JjSXv1ne%0A/OYyTuy5Z32TVFTK53zjd+bkC6++Wv17LX8j5hiRE1RUTnRy5ZUR99zTsu2tby3r1Gv69Blx6qn3%0AxnXXrRJ33bV8PPXU2Fi0qHpGhLwu11uvjJ9ZPT37OG5cdPnauOyyiD/9qQT8c9+yrZa8J3I/89rI%0A85LnsquTGwD0Z/47NED/ZYxmMOlPeQMABqZm/ysLAAAAAAAAAKhl2WUjDj64LCkDRRkEmzWrBGky%0AwJpBpgxV1RNc7YgMIOWSnn46Ytq0iNdeK9+bYeXuCLl3VAYts0J0LrQuJyHIpVGeswzrz5tXwsd5%0A7vLayuumJ2QANgOuQzXkmkHkd7+7LCnDkHnfvvxyCaJnMDmPf1bJrlWduLN23bUsjec6w6MZRswq%0Asqus0naQLkOlxxzT9T4MBSNHRhx6aFnyPOY5nTGjjMV5PnM8zHPfnTKYmpWKc8kwek4wkOc3nwV5%0AHU2aVO7n1mSosisBUga+HAdy0oGOePDB6vB5htX7Y/g85fMsq17n8qlPlba8N/M+yQl8chzMMTbD%0AzFnFvbNVwuuVz9b/+Z+yZPj88cdLf7Iv+V5O1tMdY39z+Xvwk58sS06W0ThW5PHI/c/fTzmGtaYn%0Antm5j5tv/nzDkhYuHBZrr71zDBu23P/9hs2+5XOqO0L4ldfGHnuUJeXv1vwNm5N45PiZv5nzu/P5%0A2NWwOwAAAADQ/QTQAQAAAAAAAKCTMuxdT8XO7pJhx1wYWLICdi70jQy6rbtu73yXc907MliZgc5c%0AeksGNDOomQv0hPPPr25rPpnJQLk3MzTfVpX33pSTUvT277YMmvf2+NQRw4cvjjXXXBR9UbwxK8D3%0Ax2MCAAAAANTWzXNWAgAAAAAAAAAAAJ2VVbP/93+r23faqS96AwAAAADAUCaADgAAAAAAAAAAAH3s%0A85+PeOKJ6urdBx/cVz0CAAAAAGCoEkAHAAAAAAAAAACALnjppYg//7n+9X/wg4if/KS6fe+9I1Ze%0AuUtdAwAAAACAThve+VWAwWT+/Pnx0ksvxdy5c2POnDkNf6YxY8bE6NGjG/5cdtllY0ROpwwAAAAA%0AAAC9aKmlloqNN9644f9n5dLcuuuu2/D/sfIzAAB9bdasiHe9K2KLLSKOPjpi330jxo9vf7277or4%0A6lcjLrig+r2ll4447rge6S4AAAAAALRJAB2GiAcffDBuuummuPXWW+ORRx6Jxx57rGGZNm1au+sO%0AGzYsVlpppVhzzTUblrXWWiu22GKL2HrrrWPttdfulf4DAAAAAAAw9AwfPjwmTpzY8OeoUaNavLf8%0A8svHhAkT+qxvAAC13HprxIc/HHHUURFveEPENttEbLppxAorRIwdGzF7dsSMGRF33hkxdWrEf/4T%0AsXhx7W2deGLExhv39h4AAAAAAIAAOgxat9xyS1x66aUxderUuPnmm6sqQixu7f9c1ZCffeaZZ+LZ%0AZ5+N66+/vsV7yy23XGy11VYxZcqU2H333WPLLbfstn0AAAAAAAAAoP969dWI//63d79z3DhhzJ6S%0A5zLPaWe99NKScd99Lcs8L730krHssu2vu/32nf8+GCgWLCgB81zqccwxZWmNMRgAAAAAgJ4kgA6D%0AxPz58+OSSy6JP/3pT/H3v/89nn/++XbD5lnZvDNqbWfmzJlx5ZVXNixf+cpXGipQvO1tb4t3v/vd%0A8a53vStGjhxZx94AAAAAAAAA0N8980zEDjv07ne+6U31hzlp2957Rzz2WD1rZtJ857q+sxNz58OQ%0AMWJExA9+EPGxj7X9OWMwAAAAAAA9SQAdBrhrrrkmfv3rX8fvf//7/6tyXhkUbyto3pFK6I3rt7ad%0A5tt47rnn4je/+U3Dsuyyy8Z+++0XBx54YOy0004d3icAAAAAAAAAABhIJkyI+MQnIi64IOKJJzq/%0AftZ4OPTQiP/5n4jJk3uihwAAAAAA0HEC6DAAzZo1K84444w45ZRT4tFHH60KgdcKinckaN6attbN%0A76r8vsbPv/jiiw39zGXNNdeMY445Jg4//PAYN25c3X0BAAAAAAAAAID+ZvToiB/9KOKkkyLuvDPi%0A2msjbrwx4uGHIx5/PGLGjIi5cyMWLoxYbrkSWF9xxYitty6VxadMKW0AAAAAANAfCKDDAJJh8x//%0A+Mdx1llnxezZs9sMnXemCnq98jtqfU/z72p8P/v+uc99Lr72ta/Fhz70ofj4xz8ea6+9drf3CQAA%0AAAAAAGgpq6h2Yb5qgF7zta+VBQay/Gczm25alo98pK97MzhNndrXPQAAAAAAGPwE0GEAePDBB+O4%0A446L888/PxYtWvR/oe62QuetBc67Ugm9vcrntfpQGUbP4PzJJ58cp556auy3334NgfT111+/W/oE%0AAAAAAAAAQO8xucHg8uij9a03Y8aMuPrqq1u07bTTTjFBKWfoUcZgAAAAAAB6kgA69GNPPPFEHH/8%0A8fGrX/0qXnvttZrB8+Zt7QXS11prrdhggw1i1VVXjdVWW63hz1VWWSWWWWaZGDVq1P8tud68efP+%0Ab8nQ+NNPPx1PPfXU/y333HNPPPbYYy2+r60+NH8v23J/zjvvvPjDH/4QBx10UHz1q1+NNddcs9uP%0AIQAAAAAAAAAAAAAAAAAAHSeADv3QSy+91FDx/PTTT4/58+e3GjyvVWG80XrrrRe77LJLbLXVVrHp%0Apps2LGPGjOnWfs6aNSvuvPPOuP322+Pmm2+OqVOnNlRrb1Srf5VB9IULF8Yvf/nLOOecc+IjH/lI%0AQ+B+ueWW69Z+AgAAAAAAAAAAAAAAAADQMQLo0M+cccYZ8aUvfSleeOGFmsHzRs1D3GnixInxrne9%0AK9785jfHlClTGiqb97SxY8fGDjvs0LA0ykrpGUT/xz/+EZdccklMmzbt//pbuR/N9yGD9qecckr8%0A9re/jRNOOCEOP/zwHu8/AAAAAAAAAAAAAAAAAAAtCaBDP3HDDTfEMccc01BJvK3geWp8f7XVVou9%0A99479t1339hpp51a/XxvmjRpUuy///4NS/bz6quvjgsuuCAuvPDCeOKJJxo+01YQPYP3WQn95z//%0AeZx88smx7bbb9sl+AAAAAAAAAAAAAAAAAAAMRQLo0E80VhHPEHZbwfORI0fGXnvtFR/+8IfjLW95%0AS/RnuR8777xzw/KjH/2ooSr6z372s7jooovi1VdfbTOIfuONN8Yb3vCGWLBgQR/1HgAAAAAAAAAA%0AAAAAAABg6BFAh36iMXheGcpurHa+7rrrxpFHHhmHHHJILL/88jEQ7bLLLg3LjBkz4uyzz47TTz89%0A7r///ob3mu93vs79XrRoUR/2FgAAAAAAgL62cOHChv+39NJLL8W8efNavDd9+vSG9ydMmBDDh/tf%0A3wAAAAAAAADQXZboti0B3SoD2LlstdVWcf7558d9990Xn/70pwds+Ly5/EdAn/rUp+Kee+6J3//+%0A97HNNtv83/4CAAAAAABAo1dffTXuvvvuePDBB+PFF19ssWRbvpefAQAAAAAAAAC6jwA69DONQew3%0Av/nNcfnll8eNN94Y73nPe6oqow8GuU/77rtvXH/99XHFFVfEW9/6ViF0AAAAAAAAAAAAAAAAAIA+%0AJIAO/UiGr7feeuuGMHYub3nLW2KoyMD9ZZddFldddVXDMQAAAAAAAAAAAAAAAAAAoPcJoEM/sd56%0A68X5558fN9xwQ0MYe6iaMmVKQ0X08847L9Zdd92+7g4AAAAAAAAAAAAAAAAAwJAyvK87ABR33313%0ALLnkkn3djX5jv/32i3322aevuwEAAAAAAAAAAAAAAAAAMKSogA79hPB5NccEAAAAAAAAAAAAAAAA%0AAKB3CaADAAAAAAAAAAAAAAAAAADQQAAdAAAAAAAAAAAAAAAAAACABgLoAAAAAAAAAAAAAAAAAAAA%0ANBBABwAAAAAAAAAAAAAAAAAAoIEAOgAAAAAAAAAAAAAAAAAAAA0E0AEAAAAAAAAAAAAAAAAAAGgg%0AgA4AAAAAAAAAAAAAAAAAAEADAXQAAAAAAAAAAAAAAAAAAAAaCKADAAAAAAAAAAAAAAAAAADQQAAd%0AAAAAAAAAAAAAAAAAAACABgLoAAAAAAAAAAAAAAAAAAAANBhe/gAGgw996EMxEAwbNizOPPPMvu4G%0AAAAAAAAA8P/YuxM4q8t6f+Bfhhlg2AQBjUUFUUFAcQHXci/NJU3Kpa6Zdk3LMq1b96/lctU0q6uW%0A9eqWpZaZW9fMXXPFTBA10RBEEVQWBQRkX4bh/3rOuWc4M3NAkGHOmTPv9+v1e53f7/md8zzfB/Fk%0Ac+ZzvgAAAAAAAADQgAA6lJGbbropE+4uZWvWrBFABwAAAAAAAAAAAAAAAAAoUQLoUIZSyBsAAAAA%0AAAAAAAAAAAAAADaWADqUoVLugi4cDwAAAAAAAAAAAAAAAABQugTQoQyVasi7lIPxAAAAAAAAAAAA%0AAAAAAAAIoEOrIgAOAAAAAAAAAAAAAAAAAMD6CKBDK1KqndEBAAAAAAAAAAAAAAAAACgNAujQSrqe%0Ap/B5r1694rvf/W7mEQAAAAAAAAAAAAAAAAAAGhJAhzINnee6nafHdJ2OuXPnxhVXXBGXXXZZfO1r%0AX4uKiopilwoAAAAAAAAAAAAAAAAAQAmRPoUycuSRR9YFz3Oh8ySN5Y4FCxbEOeecE3vssUeMHj26%0AyBUDAAAAAAAAAAAAAAAAAFBKBNChjNx3331x7733xsCBA+sF0XNyofR07+WXX46DDz44vvCFL8SM%0AGTOKWDUAAAAAAAAAAAAAAAAAAKVCAB3KzFFHHRUTJkyIH/7wh9GxY8dM2Dw/eJ7kd0a//fbbY/Dg%0AwfGjH/0oVq1aVeTqAQAAAAAAAAAAAAAAAAAoJgF0KENVVVVx/vnnx6RJk+KEE04oGDzPD6UvWbIk%0Avv/978ewYcPigQceKHL1AAAAAAAAAAAAAAAAAAAUiwA6lLG+ffvGbbfdFk888UQMHTr0Q4Por7/+%0AehxzzDHxmc98JqZMmVLk6gEAAAAAAGjt0hcv9+/fP/O5V+fOnesdaSzdS88BAAAAAAAAAJqOADq0%0AAgceeGC89NJLce2118YWW2xRL4ief567vv/++zPd0H/wgx/EsmXLilw9AAAAAAAArVW7du0yIfN+%0A/fpFly5d6h1pLN1LzwEAAAAAAAAAmo4AOrQSFRUVcc4558TkyZPj9NNPrxvP74aeu07nK1asiCuv%0AvDIGDRoUd9xxR9HqBgAAAAAAAAAAAAAAAACg+QigQyvTs2fP+O1vfxtjxoyJkSNH1gueJ+k6vxv6%0A9OnT4+STT45DDjkkJkyYUOTqAQAAAAAAAAAAAAAAAADYnATQoZVK4fMUQk9h9F69ejXqgJ47z10/%0A+eSTsfvuu8e3vvWt+OCDD4pcPQAAAAAAAAAAAAAAAAAAm4MAOrRyp59+ekyePDnOOeecaNu2bV0H%0A9KRhd/Sampr4xS9+ETvttFPccMMNRa0bAAAAAAAAAAAAAAAAAICmJ4AORNeuXePaa6+Nf/7zn3HQ%0AQQc1Cp7nQum5buhz5syJM844I/bee+947rnnilw9AAAAAAAAAAAAAAAAAABNRQAdqDN06NB4/PHH%0A47bbbot+/frVC6Lnn+eux40bF/vtt1985StfidmzZxe5egAAAAAAAAAAAAAAAAAANpUAOtDICSec%0AEJMmTYoLLrgg2rVrV9cBPWnYHb22tjZuuummGDRoUPzsZz+L1atXF7V2AAAAAAAAAAAAAAAAAAA+%0AOgF0oKDq6uq4/PLL41//+lccddRRjYLnuVB6rhv6Bx98EN/+9rdjt912iyeeeKLI1QMAAAAAAAAA%0AAAAAAAAA8FEIoAPrNXDgwLj33nvjvvvuix122KFeED3/PHc9YcKEOOyww+LEE0+Md955p8jVAwAA%0AAAAAAAAAAAAAAACwMQTQgQ1y5JFHZrqhX3HFFdGxY8e6DuhJoe7of/7zn2PnnXeOH/7wh7Fy5cqi%0A1g4AAAAAAFCq0scsNTURK1ZkH//vYxcAAAAAAAAAgKKpLN7SQEtTVVUV/+///b/40pe+FN/5znfi%0A9ttvr+t+njQMpS9dujQuuuiiuPHGG+Oaa66JY445psg7AAAAAAAAKI7a2og5cyJmzYqYOTP7OHt2%0ARPoe3/zQefqopV27iK22iujdO6JPn+zRs2dEha8XBwAAAAAAAACagQA6sNH69OkTt956a3zta1+L%0Ab37zm/HKK6+sN4j+5ptvxnHHHReHH354/OxnP4sdd9yxyDsAAAAAAADY/Favjpg0KeLFFyPefjti%0A1aoPf00Ko6du6O+8kz1yqqoitt02Yo89IgYPjmjbNlqF2traWLZsWeaLj1c1+ANMY+3bt4/q6uqo%0AkM4HAAAAAAAAgCYjgA58ZAcccED885//jF/+8pdx8cUXx4IFC+qC6LkQen4Q/eGHH45ddtklzj33%0A3PjRj35U7PIBAAAAAAA2i4ULI154IXssXrzu5y1blg2lp+7o6UgZ6nSksHl1df3npudNmZI9OneO%0A2HPP7NG1a5S1FD4fN25c5nHu3Ln17qUvSU7h85EjR0anTp2KViMAAAAAAAAAlBsBdGCTpG4SqQv6%0AySefHOeff37ceOONdeHz9JjkB9FXrlwZP/nJTwTQAQAAAACAspPy0Y89FvHaa9lAeb7ly7PB9EWL%0AskcKptfUrHuuysps0LxLl+yRguYdOmTvpdc+9VTE009HDBoUceihET17bt69AQAAAAAAAACthwA6%0AlJHRo0cXdf1TTjklBg8eHJdddlksWrSoLoSeH0QHAAAAAAAoNylsPmZMxOOP1w+Vp49I5syJmDkz%0AYsGCjZszzZNek/+6bt0i+vbNhs3Txy5p3YkTI15/PeKQQyL22SfbQR0AAAAAAAAAYFMIoEMZOeig%0Ag0om5J0LnQMAAAAAAJR71/O7746YPn3t2IoVEbNmZYPnK1cWfl27dtnO5qmredu22UB5+nhl9eps%0At/TUJb3ha3OB9PTaPn0ieveOaN8+G1Z/5JFsGP3YY3VDBwAAAAAAAAA2jQA6lCHhbwAAAAAAgM0r%0AfRyTup4/9tjarudpLAXRp07NdifPV10dsfXW2dB5OlKI/MOkAHoKoqfjvfcili1bOz5tWsTbb0cM%0AGBDRr182wP7OOxH/8z8Rhx6a7YZeIt9bDAAAAAAAAAC0MALoUIZKoQu6EDwAAAAAAFCuUrj8vvsi%0AXnxx7djSpRGvvRbxwQdrx9JHNj16RPTtG9Gt28YHwlNIPb0+Hdttl+1+PmNGxPvvZ8PuqY4pU7Jd%0A2AcNiujYMRuGf/jhiDlzIo4+OqKioun2DQAAAAAAAAC0DgLoUIaEvwEAAAAAADaP1asj7rorYsKE%0A9Xc9T6HzbbeNaN++adZN4fXu3bPHihXZ7ucpjJ6k0Pvzz9fvhp7C8el5xx8f0bZt09QAAAAAAAAA%0AALQOAuhQhkqhAzoty6uvvhr/+te/YubMmbF48eLo0KFD9OrVK3beeefYfffdo6qqKkrdwoULM/uY%0AMmVKzJ8/P3Od9tG9e/fYcsstY9ddd40B6TfvAAAAAADgI0oB8/zwebqeODHbbTynujrbjTx1PN9c%0AUqh9xx0jevXKdl1ftmxtN/SFCyN23jnb+TxX56hROqEDAAAAAAAAABtOAB3KkA7obIh33nknfv7z%0An8ef/vSnTPB8Xbp06RKf+cxn4pxzzom99torSqn+xx57LJ544okYPXp0TJs27UNfs/XWW8fBBx8c%0AZ511Vhx44IHNUicAAAAAAOUhffxy331rQ92pE3o6nzdv7XNS9/H0XajN1XE8hdxHjMh2X09d2JMU%0Ahk+1DR2arSPVmALrxxyT7YwOAAAAAAAAAPBhBNChjBxwwAG6n/Ohamtr40c/+lFcfvnlsSy1RPkQ%0AixYtiltuuSVznHLKKXHdddfFFltsEcXw1ltvxR133BF33nlnjBs3bqNf/95778Vtt92WOXbZZZf4%0A9a9/Hfvuu+9mqRUAAAAAgPIyZkzEiy9mz1O38fzweeoungLfPXo0f10pZL7DDhHdu2drSrWlutL5%0AsGHZ2lLdqVu6H4kDAAAAAAAAABtCAB3KyJNPPlnsEihxKXD++c9/Pu6///6P9Pqbb745xowZEw8/%0A/HAMSC1cmtlXvvKVTNfzpvDKK6/Exz/+8fjud78bV155pS9vAAAAAABgnebOjcj9eDp1Qp84cW34%0APAXAd901okjf3Vonhd+HD494+eVsB/RUX6pzyJBs5/NU/447RvTsWdw6AQAAAAAAAIDSV1HsAgBo%0AHqtXr45Ro0atM3xeVVUVw4cPj0MPPTT22muv6Ny5c8Hnvf7663HIIYfErFmzohT17NkzhgwZEgcd%0AdFDst99+MXDgwHWGy1M3+KuuuirOPvvsZq8TAAAAAICWIXUUv/vuiJqa7PX06RFz5mTPU3fxUgif%0A56Q6Uj2priTVmepNUv1//Wt2PwAAAAAAAAAA6yOADtBKXHTRRfHggw82Gu/WrVtcc801MWfOnHjp%0ApZfi0UcfjbFjx8a8efPiz3/+c+y0006NXjNt2rQ4+eSTM6H2YuvRo0eceeaZceutt8b06dMz+5gw%0AYUI88cQT8cwzz8Qbb7wRs2fPjl//+texww47FJzjV7/6VVxxxRXNXjsAAAAAAKVvzJi1Ie6lSyOm%0ATl17b+jQ0gmf56R6Ul05qd5Ud/LOO9n9AAAAAAAAAACsjwA6QCswfvz4TKfvhgYMGBAvvPBCnHvu%0AubFFg9+QSx3RU8f0F198MQ4//PBGr33qqafif/7nf6JYUk133nlnzJw5M1PHSSedFH379l1nV/Sv%0AfvWr8corr8RZZ51V8DmXXXZZTM3/rUEAAAAAAFq9uXMjHn88e75mTcSkSWs7iPfrl74kNUpSqivV%0Al6R6X3stW3+S9pP2BQAAAAAAAACwLgLoAK3Ad77znUbdyjt16hQPPPBAbL/99ut9bXreXXfdFUPz%0A26XkdVVfvHhxNJc2bdrEkUceGePGjYuHHnooPve5z0W7du02+PUdOnTIdDtPHdMbWr58eVx66aVN%0AXDEAAAAAAC3ZY49F1NRkz1MX9IULs+fV1elLXqOkpfpSnckHH6zt4p72kwvVAwAAAAAAAAAUIoAO%0AUOaef/75eCz9hlwDF154YQwePHiD5ujYsWNcf/31jcbnzZsXv/nNb6K53HTTTXH//ffHiBEjNmme%0Aa6+9Nvr3799o/K9//WvU5H6TEAAAAACAVi2FzVPH82TFioipU9feGzQoom3bKGmpvlRnTqo/7SNJ%0A+8qF6QEAAAAAAAAAGhJAByhzhQLiPXr0iG9+85sbNc++++4bhx9+eKPxQsH0zaVv375NMk/qhH7O%0AOec0Gp8/f348++yzTbIGAAAAAAAt2wsvRKxZkz2fNSuitjZ7nn5U3a1btAipztyP1lP9aR+587Q/%0AAAAAAAAAAIBCBNAByljq5v3nP/+50fgXv/jFTFfzjXXGGWc0Gps0aVK8+OKL0dJ86lOfKjj+1ltv%0ANXstAAAAAACUltWr1wa0Uwh95szseZs2EdtuGy1KqjfVnaQAei5Un/aX9gkAAAAAAAAA0JAAOkAZ%0AGzNmTKard0OjRo36SPMdddRRUV1d3Wj8wQcfjJZm23X8huC7777b7LUAAAAAAFBaJk2KWLw4ez53%0AbsTKldnzHj0i2rePFiXVm+pOVqzI7idJ+0v7BAAAAAAAAABoSAAdoIw98cQTjcZS5/N99933I83X%0AoUOH2G+//RqNP/7449HSVFVVFRyvqPA/jQAAAAAArd2LL649nzFj7XnfvtEi5dedv5/8fQIAAAAA%0AAAAA5EjZAZSxcePGNRrbfffd1xm+3hB77bVXo7EXW+BvqE2bNq3geO/evZu9FgAAAAAASkdtbcTb%0Ab2fPly+PWLAge96xY0S3btEipbqrq7PnaT9pX0naZ9ovAAAAAAAAAEA+AXSAMvbyyy83Ghs2bNgm%0Azbnrrrs2GluwYEG89dZb0ZKsq2v7Djvs0Oy1AAAAAABQOubMiVi1Knu+cOHa8a22imjTJlqkVHeq%0APye3r7TPuXOLVhYAAAAAAAAAUKIE0AHK1MqVK+Odd95p8oD1wIEDC46/+eab0ZLceOONjca23nrr%0A2HPPPYtSDwAAAAAApWHWrLXnixatPe/SJVq0rl0L72vmzKKUAwAAAAAAAACUsMpiFwA0ndGjR0dL%0AccABBxS7hLKXwue1tbWNxvv27btJ867r9dOmTYuW4r777ovnn3++0fixxx4bFRW+mwUAAAAAoDXL%0AD2SXUwC9c+e154sX1w/c77ZbUUoCAAAAAAAAAEqUADqUkYMOOijatGkTpS7VWFNTU+wyyt6cOXMK%0Ajqcu35tiXa9f13qlZvHixXHOOec0Gm/btm2cd955zVrLs88+u0mvf+WVVxqNLVy4MObNmxfNLa27%0AIWMAND/v0QClyfszQOnyHg2kH3d37Lg2tF1dHVFZGdGtW7RoaU/bbBORPqJp23btHmfPjijCj5U3%0A2NKlS2PZsmWxYsWKRvdyY/Pnzy94H4Dm4b+hAUqX92iA0uT9GaB0eY+mnPi7C8CmEkCHMrRmzZpi%0Al0AJWFcIeYstttikeVNQu1OnTrFkyZJ64++//360BCl8PnXq1EbjZ511VgwePLhZa9lvv/2afM6X%0AXnopli9fHqVg/PjxxS4BgHXwHg1Qmrw/A5Qu79HQuqSgeS5sPmhQlJV17efpp6NkrVq1KubOnVvw%0A3rvvvpt5TJ9ZVFVVNXNlAKyP/4YGKF3eowFKk/dngNLlPZqWatKkScUuAYAWTgAdylApd0EXjm/e%0ATt+FdE7tWjZRoQB6w+tSdP3118eNN97YaHy77baLK664oig1AQAAAAAAAAAAAAAAAEApEUCHMlSq%0AIe9SDsaXo9QRpJDKyk1/6y/URWTlypVRyp588sk4++yzC/55/PGPf4yuXbsWpS4AAAAAAAAAAAAA%0AAAAAKCUC6NCKCIC3LqtXry443rZt202eu9AcNTU1UapeeeWVOP744wuG8q+66qr4+Mc/XpS6AAAA%0AAAAAAAAAAAAAAKDUCKBDK1KqndHZPNbV6bwpguKF5ijUFb0UvPHGG3H44YfH/PnzG937xje+Ed/+%0A9rejWP7xj39scrD+zDPPrDe22267xciRI6O5LVy4MMaPH19vbPjw4TrLA5QA79EApcn7M0Dp8h4N%0ArVv6btcbb8yeL14c8frr2fOtt47o0ydavBkzImbPzp7vuGNE587Z89NPj6ioiJK0dOnSzM/DV6xY%0AEe+++269ex/72Meiffv2scsuu0THjh2LViNAa+e/oQFKl/dogNLk/RmgdHmPppx06NCh2CUA0MIJ%0AoEMr6HqegufpsUePHjF06NBil0QzSb9wVcjKlSs3ee5Cc6xrvWJ666234tBDD41Zs2Y1uvflL385%0Afv7zn0cx7bvvvk0+Z/rhxpZbbhmloJRqAaA+79EApcn7M0Dp8h4NrUf6Lt9ly7KPKYCe+/FyCmd3%0A6xYt3ty5a/fUu3d2X23aRPTokX0sRSlYvu2228bixYtjwYIF9e717t07OnfuHD179vRLVAAlxn9D%0AA5Qu79EApcn7M0Dp8h5NS+WLEwDYVALoUOZy4fP0+P7770ffvn3jpz/9aaYjBOWtS5cuBccXLVq0%0AyXMXmqPU/s/JjBkz4pBDDom333670b2TTjopfve732X+3QAAAAAAgJz0Y+N27SJWrIioqlo7vnx5%0AlIX8feT2l75ftpR/XJ6C5ekLlufNm9eoA/qOO+7ol/4AAAAAAAAAYDOo2ByTAsVRXV1dFzjPD9bm%0Ah9BvvfXWGDRoUCaEXlNTU9R62bxSx/tCGnYH2VjLly+PFek37zZwvWJIv4CWwudvvvlmo3vHH398%0A3HzzzVGR2roAAAAAAEADW22Vfayujqj8v6/zboLvdi0JuX2kfaX9Jb16FbUkAAAAAAAAAKAESd9B%0AGZk0aVKMGjUqEzRP8oPo+SH01L36P//zP2PYsGHxyCOPFLlqNpd1dblv2B1kY63r9etar7nNnj07%0AEz6fPHlyo3vHHHNM3HbbbVGZ+41BAAAAAABooHfvteedO2cfV67MHi1Z+m7Z3B66dFk73qdP0UoC%0AAAAAAAAAAEqUADqUkW222SbuvPPOePTRR2PnnXduFETP746ezlNA99Of/nR89rOfjalTpxa7fJpY%0Anz59on379o3G33777U2ad12vHzBgQBTbnDlzMuHziRMnNrp3xBFHZP79qKqqKkptAAAAAAC0DPmB%0A7Pygdkvvgr54ceNgfcPAPQAAAAAAAABAIoAOZSgFcMePHx///d//HV26dKkXRC8USr/nnnti6NCh%0AcfHFF8fy5cuLXD1NJf3zHThwYKPxQp3BN8brr79ecHyHHXaIYpo7d24ceuihMWHChEb3DjvssPjL%0AX/5SMJAPAAAAAAD58gPZ5RRAX7hw7bkO6AAAAAAAAADA+gigQ5lq27ZtnHfeeZmw8amnnlovlJw0%0ADKWn4Pnll18egwcPjrvuuqtoddO0dt9990Zj6csJNsU///nPRmP9+vWLnj17RrHMmzcvPvnJT8Yr%0Ar7zS6N7BBx+c+ZKFDh06FKU2AAAAAABall69Iqqqsuddu64df++99PlKtEip7tmz117n9pX2WcQf%0A7wMAAAAAAAAAJUoAHcrcVlttFTfeeGP84x//iD322KNe8DxJ1/nd0N9+++34/Oc/nwnzTpo0qcjV%0As6n23nvvRmOvvvpqfPDBBx95zmeffXaD1mkuCxYsyPx9femllxrdO+CAA+K+++6L6urqotQGAAAA%0AAEDLU1ERse222fP03abdumXPly1LP5OOFinVnepP0n5y39ma9pn2CwAAAAAAAACQz68TQCuRAsLP%0APfdc/PrXv44ePXo06oCeO89dP/bYYzF8+PD4zne+E4sWLSpy9XxUhx12WKOx1atXx6OPPvqR5ps9%0Ae3bBDuiF1mkOCxcujE996lPx4osvNrq3//77x/333x8dO3YsSm0AAAAAALRce+yx9rxv37XnM2ZE%0Ai5Rfd/5+8vcJAAAAAAAAAJAjgA6tSAqXn3HGGTF58uQ4++yzo6Kioq4DetKwO/qqVavi2muvjZ12%0A2il+//vfF7V2Ppqdd945Bg4c2Gj89ttv/0jz3XHHHXV/T3LS35ejjz46mlv6YoQjjjgixo0b1+je%0AvvvuGw8++GB07ty52esCAAAAAKDlGzw4Ivcj5p49I9q1y56//37EihXRoqR6587Nnrdvn91PkvaX%0A9gkAAAAAAAAA0JAAOrRC3bp1i+uuuy5eeOGF+MQnPtEoeJ4Lpee6ob/33ntx+umnx3777Zd5DS3L%0Av/3bvzUau/vuu+Odd97ZqHnS34Vf/vKXjcYPOuig6NevXzSnJUuWxJFHHhnPPvtso3t77713PPTQ%0AQ9GlS5dmrQkAAAAAgPLRtm3Enntmz9PHJ336ZM/TRypvvx0tSn69vXtn95Ok/aV9AgAAAAAAAAA0%0AJIAOrdiuu+4aTz31VNxyyy3Rp0+fekH0/PPc9ZgxYzLh3q9+9avxfmrxQYuQ/nm1y7Vm+T+pu/0P%0AfvCDjZrnxhtvjEmTJjUa/8Y3vrHBc/Tv37/u71TuSGMbY9myZXHMMcfE3//+90b3Ro4cGQ8//HB0%0A7dp1o+YEAAAAAICGUkC7omJtcDt3PmNGxIIF0SKkOlO9Sao/7SN3ngvYAwAAAAAAAAA0JIAOxMkn%0AnxyvvfZa/Od//mdUVVXVdUBPGnZHr62tjd/97nex0047Zbphp2tKW/pygdTBvqE//OEPceedd27Q%0AHJMnT45vf/vbjcaHDRsWxx13XDSXFStWZNZ74oknGt3bc88945FHHoktttii2eoBAAAAAKB8pe86%0AHTQoe96+fcSAAWvvvfZaxOrVUdJSfanOnFR/2kcyeHB2fwAAAAAAAAAAhVQWHAVanY4dO8aVV16Z%0ACSp/61vfioceeqiuQ3XSMJQ+f/78OOecc+L666+Pn//853HAAQcUeQesz2WXXRZ33HFHzJs3r974%0AKaecEjU1NZkvIViXf/7zn/GZz3wmPvjgg0b30j/7ilzLl2YwatSoTMi8oV69emX2WKhD+8ZK3dOH%0ADBmyyfMAAAAAANDyHXpoxOuvR9TURPTrFzF3bkT6cfmyZRFTp0bssEOUrFRfqjNJ392a6k8qKyMO%0AOaSopQEAAAAAAAAAJU4AHahnxx13jAceeCDuvffeTMfrKVOm1AXRcyH0/CD6yy+/HAcffHCceOKJ%0A8ZOf/CT69u1b7C1QQM+ePTOd6z/72c826ij+hS98IW6++eY488wzY5999sk8d9GiRTF+/Pi45ZZb%0A4qabbopVq1Y1mvO8887L/LNvTvfff3/B8Tlz5sSRRx7ZJGsceOCB8eSTTzbJXAAAAAAAtGw9e2bD%0A2um7UdPHI6kj+vPPR9TWRkyfHtG9e0SPHlFy3n8/W1+Svkc21f1/H+9k9pP21VIsWbIkxo0bF8uW%0ALYtZs2bVuzd27Niorq6OkSNHRqdOnYpWIwAAAAAAAACUm+ZrWwu0KMccc0xMmDAhLr300swv7jTs%0AgJ7kX99+++0xePDg+NGPflQwrEzxHXfccXHFFVcUvPfggw9m7n/sYx+LysrK6N69exx00EGZDveF%0A/nkeffTRcdVVVzVD1QAAAAAAUFz77LO2e3jHjhEDBqy9N2FCtiN6KVmwIFtXTqo31Z1ss012PwAA%0AAAAAAAAA6yOADqxTu3bt4gc/+EFMmjQpPve5zxUMnud3R08dKL7//e/HsGHDMoFmSs/5558f11xz%0ATbRt2/Yjz/Fv//Zv8ec//zmqqqqatDYAAAAAAChFqYP4ccdFVFZmr1MYvVev7HnqhP7yy6UTQk91%0AvPJKtq4k1ZkLz6f6jz02ux8AAAAAAAAAgPXx6wXAh+rXr1/ccccd8dhjj8XOO+/8oUH0119/PdMh%0A+zOf+UxMmTKlyNXT0LnnnhvPPPNM7Lnnnhv1ut69e8fNN9+cOdq3b7/Z6gMAAAAAgFLTs2fEoYdm%0Az9PHIzvvHLHlltnr1asjxo+PeP/9opaYWT/VkepJUn2pzv/7OCdTf9oHAAAAAAAAAMCHEUAHNtjB%0ABx8c48ePj6uvvjq6du1aL4ief567vv/++zPd0FMX9WXLlhW5evLtvffe8fzzz8ff/va3OPXUU6Nv%0A374Fn9etW7c45phj4ve//31MnTo10/18U0ybNi3zdyP/SGMbquFrN8fx5JNPbtIeAQAAAAAoT/vs%0AE7HHHtnz1EV86NC1IfTUcTx1Hn/jjbUB8OaS1nv99fqdz1Ndqb5ct/NUd6ofAAAAAAAAAGBDCKAD%0AG6Vt27aZDtqTJ0+OL3/5y3Xj+d3Qc9fpfMWKFXHllVfGoEGDMl3UKS2HHXZY3HTTTTF9+vSYP39+%0ATJgwIZ577rl4+eWXY+bMmZmxe+65J770pS/peg4AAAAAQKuWPgo5+uhssDtp2zZi2LCIXr3WPmf6%0A9Ijnn49YsKB5akrrpPVmzFg7lupJdaX6klRvqjvXCR0AAAAAAAAA4MMIoAMfSa9eveKGG26IZ599%0ANvbcc896wfMkXed3Q08B55NPPjkOOeSQTMiZ0pO6nQ8ZMiRGjhwZu+yyS/Tu3bvYJQEAAAAAQElJ%0AHcWPP35tCD1dDxkSMXDg2m7jy5ZFvPRStiv5ihWbp440b5o/rZPWy9WS6kj15GpJdaZ6c9cAAAAA%0AAAAAABvCrxoAm2SvvfaKsWPHxm9+85vo2bNnXRA9yQ+l54LoTz75ZOyxxx5FrBgAAAAAAOCjS53F%0AR42KyH3ckb6bd5ttIkaMiNhii7XPS13Jx4yJ+Ne/IubPT5+bbNq66fVpnjTfs8/W73qe1k3rpzpy%0Anc5TfanOXCd0AAAAAAAAAIANJYAObLIULv/3f//3mDx5cnzzm9+MioqKeqHzht3Ra2pqilwxAAAA%0AAADAR5c6ih9zTMThh0dUVmbHOnaM2G23+t3Q00ckc+dGjB8f8dxzEdOmRbz//oZ3Rk/PS8+fOjX7%0A+jRPmi+/jrReWjetn6R6Ul2pPp3PAQAAAAAAAICP4v9+HQIoB9tvv32Ugvbt28fSpUvrAudJCqHn%0AXwMAAAAAALRk6WOPffeN2HHHiL/+NeKdd9Z2Q99qq4hZsyJmzoxYuTL7/GXLsgH0nHbtIrp0iejQ%0AIRsUT0dtbfZYvjxi0aK1r22offuI3r2zRzrPSWsfe2xEz56befMAAAAAAAAAQFkTQIcyMm3atLqu%0A48XSMHQOAAAAAABQzlLY+7TTIsaMiXj88YiammwovH//iO22y3YsnzEjYsGC+q9L4fLU3XxjdOsW%0A0bdvds387/1NXc8POSRin310PQcAAAAAAAAANp0AOpShYnYaFzoHAAAAAABamxT63m+/iJ12yobQ%0AJ03KdjJPH9n06pU9UlfzhQuznc0XL84+prD6uqRQeeqQ3rlz9rFr12y39IbrDh6cDZ/reg4AAAAA%0AAAAANBUBdGCzhN8F0QEAAAAAgNYmhcBPOCEbNH/hheyRwuZJCo+nY6ut1j5/2bKIVauyYfX00Ur6%0AmCWFyquqIqqr171OCqXvuWf2SMF0AAAAAAAAAICmJIAOZUj4GwAAAAAAoHhSKPzggyMOOCDbDf3F%0AFyPefjsbNs+XQubrC5rnS6H0bbeN2GOPbNfztm03S+kAAAAAAAAAAALoUM5dyAEAAAAAACieFBIf%0AOjR7pC7nc+dGzJwZMWtW9nHOnIgVK7Ldz3PSxzzt20f06hXRp09E797Zx9RdPXVHBwAAAAAAAADY%0A3ATQoczofg4AAAAAAFB6Unh8q62yx267rR1PH+2kcHpNTURlZfZ5vmsYAAAAAAAAACgmAXQoI1On%0ATi12CQAAAAAAAGyEFDZPndLTAQAAAAAAAABQCgTQoYxst912xS4BAAAAAAAAAAAAAAAAAIAWrKLY%0ABQAAAAAAAAAAAAAAAAAAAFAaBNABAAAAAAAAAAAAAAAAAADIEEAHAAAAAAAAAAAAAAAAAAAgQwAd%0AAAAAAAAAAAAAAAAAAACADAF0AAAAAAAAAAAAAAAAAAAAMgTQAQAAAAAAAAAAAAAAAAAAyBBABwAA%0AAAAAAAAAAAAAAAAAIEMAHQAAAAAAAAAAAAAAAAAAgAwBdAAAAAAAAAAAAAAAAAAAADIE0AEAAAAA%0AAAAAAAAAAAAAAMgQQIcyc9FFF0Xbtm0bHVtssUUsWLCgWWqYP39+dO3atWAd1113XbPUAAAAAAAA%0AAAAAAAAAAADAxhNAhzJSW1sbN9xwQ6xZs6bekZx55pnRrVu3Zqmje/fu8bWvfa1RHen41a9+1Sw1%0AAAAAAAAAAAAAAAAAAACw8QTQoYzcd999MXPmzGjTpk3dkVRXV8d3v/vdZq3lP/7jPzLrNqzltdde%0Ai6eeeqpZawEAAAAAAKBlqqioiI4dO2Y+d6qsrKx3pLF0Lz0HAAAAAAAAAGg6PomHMnLnnXfWu04d%0Ax1Pw+7jjjotevXo1ay1pvVGjRtV1YM932223NWstAAAAAAAAtEwpZL7XXnvFrrvumvn8Kf9IY+le%0Aeg4AAAAAAAAA0HQE0KGMPPLII3WdxvOddNJJRamn4bqpthRIf/jhh4tSDwAAAAAAAAAAAAAAAAAA%0A6yeADmXin//8Z8yZM6fReLdu3eKII44oSk2f+tSnYsstt2w0/tZbb8XkyZOLUhMAAAAAAAAAAAAA%0AAAAAAOsmgA5lYuzYsfWuU6fx1HH8E5/4RFRWVhalprTugQcemKmloX/84x9FqQkAAAAAAAAAAAAA%0AAAAAgHUTQIcy8eqrrxYcHzlyZBTTiBEjCo5PnDix2WsBAAAAAAAAAAAAAAAAAGD9BNChTAigAwAA%0AAAAAAAAAAAAAAACwqQTQoUy888470aZNm0bjAwYMKEo961t/zZo1MXXq1KLUAwAAAAAAAAAAAAAA%0AAADAugmgQ5lYuHBhwfHu3bs3ey3rWz8Xkv/ggw+KVBEAAAAAAAAAAAAAAAAAAOsigA5lYtGiRQXH%0At9xyyyimbt26FRxfvHhxs9cCAAAAAAAAAAAAAAAAAMD6CaBDmVixYkXB8YqK4v5r3rZt24LjAugA%0AAAAAAAAAAAAAAAAAAKVHAB3KRMeOHUsy6L2u9SsrK5u9FgAAAAAAAAAAAAAAAAAA1k8AHcpEp06d%0ACo6//fbbUUzvvPPORgXmAQAAAAAAAAAAAAAAAAAoHgF0KBN9+/aNNWvWNBp/9dVXi1LPh63fq1ev%0AZq8FAAAAAAAAAAAAAAAAAID1E0CHMrHddtsVHH/66aebvZb1rZ9C8m3atIkBAwYUrSYAAAAAAABa%0AhmXLlsVzzz0XL7/8csyZM6fekcbSvfQcAAAAAAAAAKDpCKBDmRg2bFi96xTyTmHvv/zlL1FMd911%0AV6aWhgYPHlyUegAAAAAAAGg5amtrY+nSpZmQeU1NTb0jjaV76TkAAAAAAAAAQNMRQIcysc8++9Sd%0Ap+B5zowZM+Kee+4pSk333ntvTJ8+vVFNDesFAAAAAAAAAAAAAAAAAKA0CKBDmdh///2jXbt2mfP8%0AjuMp+H3xxRc3e+eHtF5aNye/pnR+4IEHNms9AAAAAAAAAAAAAAAAAAB8OAF0KBNdunSJT37yk3Wd%0AxtNjLvT98ssvx5VXXtms9Vx11VXx0ksvZWpoWFMKy2+99dbNWg8AAAAAAAAAAAAAAAAAAB9OAB3K%0AyJe+9KVGY7kA+CWXXBL33HNPs9Rx7733xoUXXliv6/mH1QkAAAAAAAAAAAAAAAAAQPEJoEMZGTVq%0AVPTv3z9znt95PJ2vXr06TjjhhPjDH/6wWWv44x//mFmntra2USf2JHU+P+WUUzZrDQAAAAAAAAAA%0AAAAAAAAAfDQC6FBGKioq4uKLL64LnifpPBcCX7lyZZx22mmZgPi8efOadO358+fHSSedFKeeemqs%0AWLGiXgA+V0cau+CCC6Jdu3ZNujYAAAAAAAAAAAAAAAAAAE1DAB3KTAqA77333pnz/M7juesUBP/f%0A//3f2HnnnTNh9RkzZmzSejNnzszMk+a78847G3U8z62ZHnfbbbc4++yzN2k9AAAAAAAAAAAAAAAA%0AAAA2n8rNODdQJDfffHOMGDEiFi1aVBcAz4XAc9dz5syJyy+/PK688so44ogj4oADDsgE19Prqqur%0A1zn3smXL4vnnn4+xY8fG6NGj46GHHorVq1fXdTvPhc8bBtE7deoUt9xyS6NQPAAAAAAAAAAAAAAA%0AAAAApUMAHcrQDjvsEDfeeGN8/vOfrwuC50LoDUPiNTU1cf/992eOpKKiIrp37x7dunXLHJ07d47F%0AixfHggULMsf8+fOjtra2bq1Ccza8btu2bdx0000xePDgZv6TAAAAAAAAAAAAAAAAAABgYwigQ5n6%0A7Gc/G7/+9a/jq1/9auY6F0JP8ruh565zUjfzuXPnZo6Gryskv6P5urqg/+Y3v4njjz9+s+wTAAAA%0AAAAAAAAAAAAAAICmU9GEcwEl5itf+Ur86U9/ivbt22euG4bO8wPjhY7c8zbkOYXC59XV1XHHHXfE%0AaaedVoTdAwAAAAAAAAAAAAAAAACwsQTQocydeOKJMXr06Nhxxx0bhcnzw+P5IfKchkHznEKvaTjn%0A0KFD45lnnolRo0Y1004BAAAAAAAAAAAAAAAAANhUAujQCowYMSLGjx8f559/fqYreaGu5usKlxc6%0Acgp1Qu/UqVNccskl8cILL8Ruu+1WhN0CAAAAAAAAAAAAAAAAAPBRCaBDK9G+ffv44Q9/GFOmTInv%0Afve70bNnz4IdzDfmSHJzbLXVVnHBBRfEm2++GRdddFG0a9euyDsGAAAAAAAAAAAAAAAAAGBjVW70%0AK4AWbeutt46rrroqLr/88nj44Yfj3nvvjUcffTSmTp260XMNHDgwPvnJT8YxxxyTeays9JYCAAAA%0AAAAAAAAAAAAAANCSSYtCK1VVVRVHH3105kgWLFgQ48ePj2nTpsU777wT8+bNi+XLl8eKFSsy3cyr%0Aq6ujR48e0a9fvxgwYEAMHz48tthii2JvAwAAAAAAAAAAAAAAAACAJiSADmR069YtDjzwwMwBAAAA%0AAAAAAAAAAAAAAEDrVFHsAgAAAAAAAAAAAAAAAAAAACgNAugAAAAAAAAAAAAAAAAAAABkCKADAAAA%0AAAAAAAAAAAAAAACQIYAOAAAAAAAAAAAAAAAAAABAhgA6AAAAAAAAAAAAAAAAAAAAGQLoAAAAAAAA%0AAAAAAAAAAAAAZAigAwAAAAAAAAAAAAAAAAAAkFGZfQBas1deeSVefvnlmDBhQrzzzjsxa9asmD9/%0AfixfvjxWrlwZ7dq1iw4dOkT37t2jd+/esc0228TQoUNj1113jV122aXY5QMAAAAAAAAAAAAAAAAA%0A0EQE0KEVWrp0afz1r3+NP//5z/HUU09lwuYNrVmzptFYmzZtGo1169YtDjrooBg1alQce+yx0alT%0Ap81WNwAAAAAAAAAAAAAAAAAAm5cAOrQib731VlxzzTVxww03xJIlS9YZNG8YOs89p9BzU3j97rvv%0AzhwpfH766afHeeedF9ttt91m2gUAAAAAAAAAAAAAAAAAAJtLxWabGSgZixcvju9973sxePDguO66%0A6zLXKUyejhQwX9+RfNhzcnOledP8gwYNyqy3aNGiYm8dAAAAAAAAAAAAAAAAAICNIIAOZe7pp5+O%0AXXbZJf77v/87VqxY0Sh0nuQC5B/lSBqG0VeuXJlZb/jw4fH3v/+9yH8CAAAAAAAAAAAAAAAAAABs%0AqMoNfibQ4vzqV7+Kb33rW1FTU5O5zgXOk1x4PCf/3obKD6Hn5sgPtU+bNi0OOeSQ+NnPfhZf+9rX%0ANmEnAAAAAAAAtEadOnWKgw46KObNm5f5EuR8e++9d2y55ZZFqw0AAAAAAAAAypUO6FCmLr300vjG%0AN76RCZ8X6naebEon9PW9Pv9eWj/VcdlllxXpTwIAAAAAAAAAAAAAAAAAgA2lAzqUoV/84hdxySWX%0AZM7zw+E5hTqhV1VVxeDBg2P48OHRu3fv6Nq1a+ZIXSWWLFkSCxcuzByzZs2K8ePHx6RJk2LVqlV1%0A860vhJ6uUz09e/bUCR0AAAAAAAAAAAAAAAAAoIQJoEOZGTt2bHznO98pGDJvOJaC5ieeeGKcdNJJ%0Asfvuu2dC6Bsqhc9ffPHFuPXWW+OOO+6Id999t2AQPT+Eft5558XIkSNjxIgRTbpnAAAAAAAAAAAA%0AAAAAAACaRkUTzQOUgNWrV8dpp51W15m8YTfy3Fj//v3jzjvvjOnTp8fVV18de+2110aFz5P0/L33%0A3juuvfbamDFjRtx+++2x3XbbFVwvd71y5co4/fTTo7a2tkn3DQAAAAAAAAAAAAAAAABA0xBAhzLy%0Am9/8JiZNmlTXcTzJ70BeUVERl156aUycODFGjRpVryP6pkjzfP7zn8/Me9FFF2XWyY0nuVqSCRMm%0AxA033NAk6wIAAAAAAAAAAAAAAAAA0LQE0KGM/OxnP6sXKs8PgHfs2DHuv//++MEPfhDt2rXbLOu3%0Ab98+Lrnkkrjnnnsy5/k15KRarrnmms2yPgAAAAAAAAAAAAAAAAAAm0YAHcrE2LFjY/LkyXUh7/zw%0AeepIfvvtt8enPvWpZqnl05/+dNx6661117kO7LmaUpf2cePGNUstAAAAAAAAAAAAAAAAAABsOAF0%0AKBMPPvhgo7Fc6Pucc86Jo446qlnrOfbYY+Pss8/O1FDIQw891Kz1AAAAAAAAAAAAAAAAAADw4QTQ%0AoUzkdxTPdRpPunTpEv/1X/9VlJouvfTS6Ny5c6OaEh3QAQAAAAAAAAAAAAAAAABKjwA6lIlJkybV%0AC3nnup+ffPLJmRB6MXTr1i1OOumkel3QU03pOtULAAAAAAAAAAAAAAAAAEBpEUCHMvH+++8XHD/q%0AqKOimI488siNqhcAAAAAAAAAAAAAAAAAgOIRQIcysWTJkoLjw4cPj2LabbfdCo4vXbq02WsBAAAA%0AAAAAAAAAAAAAAGD9Kj/kPtBCdOzYMRYvXtxovHfv3lFMH/vYx9ZZLwAAAAAAAKzP8uXLY8qUKZnP%0AwebPn1/v3uuvvx6dO3eOgQMHRocOHYpWIwAAAAAAAACUGwF0KBNdunRpFEBv06ZNVFYW91/zdu3a%0AFRzv2rVrs9cCAAAAAABAy7J69eqYM2dOLFu2LBNGzzdv3rzMeP/+/YtWHwAAAAAAAACUo4piFwA0%0Aje233z7WrFlTbyxdL1q0KIpp4cKFjWpKwfgBAwYUrSYAAAAAAAAAAAAAAAAAAAoTQIcyMWzYsILj%0Ab7zxRhTT66+/vlH1AgAAAAAAAAAAAAAAAABQPALoUCYOOuigguOjR4+OYnr66ac3ql4AAAAAAAAA%0AAAAAAAAAAIpHAB3KxBFHHBHt2rVrNH7bbbcVpZ6cW2+9tdFY+/btM/UCAAAAAAAAAAAAAAAAAFBa%0ABNChTHTt2jW+8IUvxJo1azLXbdq0yZw/99xz8cQTTxSlpkceeSReeOGFTC1Jqiedn3LKKdGxY8ei%0A1AQAAAAAAAAAAAAAAAAAwLoJoEMZ+X//7/9FVVVV3XUuhP71r389lixZ0qy1LFq0KL7xjW80Gk9d%0A2r/3ve81ay0AAAAAAAAAAAAAAAAAAGwYAXQoIzvttFMmhJ7rgp4zefLkOPnkk6OmpqZZ6li1alWc%0AcMIJ8cYbbzTqfv79738/Bg4c2Cx1AAAAAAAAAAAAAAAAAACwcQTQocxceOGFcfDBB9eF0HNd0O+/%0A//448sgjY/78+Zt1/Xnz5sURRxwRDz/8cF34PFfHYYcdFhdccMFmXR8AAAAAAAAAAAAAAAAAgI9O%0AAB3KTGVlZdx9992x5557NgqhP/bYY7HzzjvHDTfcsFnWvv766zPzP/nkk/XG09p777133HXXXVFR%0A4W0HAAAAAAAAAAAAAAAAAKBUSYJCGerSpUuMHj06jjvuuEYh9NmzZ8cZZ5wRe+yxR/z2t7+NBQsW%0AbNJaqaP6b37zm9h9993jrLPOijlz5mTWya2Xjs997nPx+OOPR6dOnZpohwAAAAAAAAAAAAAAAAAA%0AbA6Vm2VWoOiqq6szHcdTV/Lvfe97sXDhwkwoPEmh8JdeeinOPPPM+MY3vhGHHnpopkP58OHDM0ef%0APn2iXbt2jeZcuXJlzJw5M8aPH585xowZkwmWr1q1ql7QPbdG9+7d46c//Wmcdtppzbx7AAAAAAAA%0AAAAAAAAAAAA+CgF0KCPbb799wfFcN/JcODy/O3kKlT/00EOZI19VVVWmk3rHjh1j6dKlsWjRokzQ%0AvKFc8Dw3b24snafjsssuyxxNKc07ZcqUJp0TAAAAAAAAAAAAAAAAAAABdCgr06ZNqwuX58sPhjcc%0Aaziek4Lp77//fuZYn3XNk87nz58f8+bN+4i72bA1AQAAAAAAAAAAAAAAAABoOgLoUIYahsILBcxz%0AY7lO5Zui0PwN12gq61oLAAAAAAAAAAAAAAAAAIBNJ4AOZa5Q9/N86xovFBrf2PC3TuUAAAAAAAAA%0AAAAAAAAAAC2LADqUoaboEl4qc+QTaAcAAAAAAAAAAAAAAAAA2LwE0KEMCWoDAAAAAAAAAAAAAAAA%0AAPBRCKBDmWnqruMAAAAAAAAAAAAAAAAAALQeAuhQRqZOnVrsEgAAAAAAAAAAAAAAAAAAaMEE0KGM%0AbLfddsUuAQAAAAAAAAAAAAAAAACAFqyi2AUAAAAAAAAAAAAAAAAAAABQGgTQAQAAAAAAAAAAAAAA%0AAAAAyBBABwAAAAAAAAAAAAAAAAAAIEMAHQAAAAAAAAAAAAAAAAAAgAwBdAAAAAAAAAAAAAAAAAAA%0AADIE0AEAAAAAAAAAAAAAAAAAAMgQQAcAAAAAAAAAAAAAAAAAACBDAB0AAAAAAAAAAAAAAAAAAIAM%0AAXQAAAAAAAAAAAAAAAAAAAAyKrMPQGs1derUeOmll2LSpEkxY8aMeO+992LZsmWxfPnyqK2tzTyn%0ATZs28dhjjxW7VAAAAAAAAFqZ6urqGDlyZMyfPz+WLFlS794uu+wS3bt3zzwHAAAAAAAAAGg6AujQ%0ACj3yyCNx++23Zx5nzpy53ueuWbMmE0DfGNOnT68Lr+dLv/zTq1evja4XAAAAAACA1qmioiI6deoU%0AK1asiKqqqnr3OnbsmLkHAAAAAAAAADQtAXRoJWpqauK3v/1tXHXVVfH222/XhcvXZ2OD5znnnHNO%0A/PWvf200vtVWW2XC6W3btv1I8wIAAAAAAAAAAAAAAAAAsHlVbOb5gRLw5JNPxpAhQ+Lss8+Ot956%0AKxM8z3U2X9/xUV100UV1a+Qfs2fPjgceeKBJ9wYAAAAAAAAAAAAAAAAAQNMRQIcyd8EFF8Shhx4a%0AU6ZMaRQ6TwoFxXPHR7XbbrvFYYcdljlvGGa/6aabmmBXAAAAAAAAAAAAAAAAAABsDgLoUKZqampi%0A1KhRcdVVV9WFyRuGznNjTdX5PN83v/nNetdp3rTm/fffHwsWLGiSNQAAAAAAAAAAAAAAAAAAaFoC%0A6FCGUtD7pJNOir/85S91Xc9z4/ld0PPHmqLzeb4jjzwytt5660bjq1atir/97W9NsgYAAAAAAAAA%0AAAAAAAAAAE1LAB3K0MUXXxx33XVXXdC8YfA8d929e/f47Gc/Gz/+8Y/j97//fdx3331RUVHRJJ3Q%0A27ZtGyeeeGLBQPujjz66SXMDAAAAAAAAAAAAAAAAALB5VG6meYEiGTNmTPzwhz+s1+E8yb/ec889%0A4/vf/34cd9xxjV6fC6g3hWOPPTZ+/vOfN5r7sccea5L5AQAAAAAAAAAAAAAAAABoWjqgQ5k566yz%0A6gLkDbueV1ZWxjXXXBPjxo0rGD5vap/4xCeiY8eOjcanTp0ab7/99mZfHwAAAAAAAAAAAAAAAACA%0AjSOADmXk7rvvjpdffrkucJ7f9TwFwR999NH41re+1Wz1pMD7rrvuWrCjeqoTAAAAAAAAAAAAAAAA%0AAIDSIoAOZeS6666rO88Pn1dUVMRNN92U6Uje3PbYY4+C45MmTWr2WgAAAAAAAAAAAAAAAAAAWD8B%0AdCgT7733Xjz11FN1wfMk1wX9y1/+cnzuc58rSl3rCqBPnDix2WsBAAAAAAAAAAAAAAAAAGD9Kj/k%0APtBCPProo1FbW1svgJ60b98+LrnkkqLVNWTIkILjkydPbvZaAAAAAAAAaFlWrlwZM2fOjIULF8ai%0ARYvq3Zs+fXpmvE+fPtGuXbui1QgAAAAAAAAA5UYAHcrEM888U+861/38qKOOin79+hWtru7duzca%0AS7XNmzevKPUAAAAAAADQcqxatSqmTZsWy5Yti8WLF9e7N2PGjMxnTr169RJABwAAAAAAAIAmVNGU%0AkwHFM3HixILjhx9+eBRTt27d6l3nOrQ37FABAAAAAAAAAAAAAAAAAEDxCaBDmUidH3Lh7nz77rtv%0AlFIAPWfhwoXNXgsAAAAAAAAAAAAAAAAAAOsngA5lYv78+QXHt9566yimdu3aFRxfsmRJs9cCAAAA%0AAAAAAAAAAAAAAMD6CaBDmVhXoLtHjx5RTAsWLCg4XlVV1ey1AAAAAAAAAAAAAAAAAACwfgLoUCYq%0AKysLji9fvjyKad68eQXHO3bs2Oy1AAAAAAAAAAAAAAAAAACwfgLoUCY6deq0UQHw5jJ79uyS7MwO%0AAAAAAAAAAAAAAAAAAEBjAuhQJnr27Flw/N13341iGjt2bL3rNWvWRJs2bWLbbbctWk0AAAAAAAAA%0AAAAAAAAAABQmgA5lYsCAAZlwd0NjxoyJYnrqqacKjg8cOLDZawEAAAAAAAAAAAAAAAAAYP0E0KFM%0ADBo0qOD43//+9yiWlStXxujRozMdzxsaMWJEUWoCAAAAAAAAAAAAAAAAAGDdBNChTOy33371rlPo%0AO3VEf/DBB2PRokVFqemmm26K+fPnZ84bdmffZ599ilITAAAAAAAAAAAAAAAAAADrJoAOZeKAAw4o%0A2Gk8hc+vv/76Zq+ntrY2fvKTn9TVlF/bNttsE8OGDWv2mgAAAAAAAAAAAAAAAAAAWD8BdCgTH/vY%0Ax+ITn/hEvU7juS7oKQg+d+7cZq3nyiuvjClTpmTOczWlx1TT8ccf36y1AAAAAAAAAAAAAAAAAACw%0AYQTQoYx86UtfqjvPD6LPnj07vvzlLzdbHX/729/i4osvLtiRPfnqV7/abLUAAAAAAAAAAAAAAAAA%0AALDhBNChjJxyyinRp0+fet3Pc48PPvhgnH322Zu9hieffDJOOumkqK2tzVzn15AeP/WpT8XgwYM3%0Aex0AAAAAAAAAAAAAAAAAAGw8AXQoI1VVVXHhhRfW636eHwD/n//5nzjhhBNi4cKFm2X9n//853H4%0A4YfH/Pnz64XOcyoqKuLKK6/cLGsDAAAAAAAAAAAAAAAAALDpBNChzHz1q1+NvfbaK3OeC3/nh9D/%0A93//N3bcccf43e9+F6tXr97k9dKcd955Z+yxxx5x3nnnxapVq+qFzvPX//d///fYbbfdNnlNAAAA%0AAAAAAAAAAAAAAAA2DwF0KDMp6H3LLbfEFltsUXfdMIQ+Z86cTFD9Yx/7WJx11lnxwAMPxNtvv71B%0A8y9dujSmTJkSN998c5xxxhmx/fbbx0knnRQvvfRSvY7n+efpcaeddoqrr756s+0bAAAAAAAAAAAA%0AAAAAAIBNV9kEcwAlZuDAgfGnP/0pjj322KipqakLnjcMiL///vtx/fXXZ46kU6dOma7ouefndzLv%0A06dPzJ8/P1auXFlvrfS8nELh83TevXv3TOf16urqZtk/AAAAAAAAAAAAAAAAAAAfjQ7oUKaOOOKI%0AuPXWW6Nt27aZ6/xAeO46P5iejsWLF9d7Tv7ju+++GytWrKj3/FzQvOFc+WulUPu9994bQ4YMKcqf%0AAwAAAAAAAAAAAAAAAAAAG04AHcrY8ccfH/fff39069atXlg8FxRP8gPkuaOQQs/LD5rnz5cb69Wr%0AVzzxxBOx3377NdueAQAAAAAAAAAAAAAAAAD46ATQocx98pOfjOeeey723Xff9XY/b9j1fF0avqbh%0AnLnnfPzjH49x48bFiBEjNvseAQAAAAAAAAAAAAAAAABoGgLo0AoMHDgw/v73v8cvfvGL2GqrrdbZ%0A/Xx94fP8sHlOoU7oW2yxRVx99dXx5JNPxrbbbruZdwYAAAAAAAAAAAAAAAAAQFMSQIdWIoXEv/71%0Ar8ebb74ZP/3pT2PHHXdcZxfzDT2S3OtTsP3CCy+MN954I84999yoqPD2AgAAAAAAAAAAAAAAAADQ%0A0lQWuwCgeVVXV8e3v/3tzDFmzJi477774uGHH47x48dHTU3NRs2VOpwfdthhcdxxx8Xhhx8eVVVV%0Am61uAAAAAAAAAAAAAAAAAAA2PwF0aMX22WefzHH55ZfHypUr41//+le8/vrrMX369Jg9e3YsXbo0%0Ali9fnulmnoLrXbt2jW222Sb69+8fw4cPz3Q9BwAAAAAAAAAAAAAAAACgfAigAxnt2rWLPfbYI3MA%0AAAAAAAAAAAAAAAAAANA6VRS7AAAAAAAAAAAAAAAAAAAAAEqDADoAAAAAAAAAAAAAAAAAAAAZAugA%0AAAAAAAAAAAAAAAAAAABkVGYfAAAAAAAAAKC0tG/fPoYMGRIffPBB5si3ww47xBZbbJF5DgAAAAAA%0AAADQdATQAQAAAAAAAChJlZWVsdVWW2Ueq6ur693r0aNHbLnllkWrDQAAAAAAAADKVUWxCwAAAAAA%0AAAAAAAAAAAAAAKA0CKADAAAAAAAAAAAAAAAAAACQIYAOAAAAAAAAAAAAAAAAAABAhgA6AAAAAAAA%0AAAAAAAAAAAAAGQLoAAAAAAAAAAAAAAAAAAAAZAigQxlp165dtG3btkUcl156abH/uAAAAAAAAAAA%0AAAAAAAAAaKCy4QDQcq1ZsyZzlLo2bdoUuwQAAAAAAAAAAAAAAAAAAAoQQIcyU+rh7pYQkAcAAAAA%0AAAAAAAAAAAAAaK0E0KFMlWLQu9TD8QAAAAAAAAAAAAAAAAAArV1FsQsAAAAAAAAAAAAAAAAAAACg%0ANOiADq1AKXUeL6VaAAAAAAAAAAAAAAAAAACoTwAdWoE1a9YUuwQAAAAAAADYaDU1NTFv3rz44IMP%0AYtmyZfXuvf/++5n7W265ZVRW+ugbAAAAAAAAAJqKT+GhTKVO4yl4nh5Xr15d7HIAAAAAAABgo61Y%0AsSJeffXVTPh8wYIF9e698cYbUV1dHSNHjhRABwAAAAAAAIAmVNGUkwEAAAAAAAAAAAAAAAAAANBy%0ACaADAAAAAAAAAAAAAAAAAACQIYAOAAAAAAAAAAAAAAAAAABAhgA6AAAAAAAAAAAAAAAAAAAAGQLo%0AAAAAAAAAAAAAAAAAAAAAZAigAwAAAAAAAAAAAAAAAAAAkCGADgAAAAAAAAAAAAAAAAAAQIYAOgAA%0AAAAAAAAAAAAAAAAAABkC6AAAAAAAAAAAAAAAAAAAAGQIoAMAAAAAAAAAAAAAAAAAAJAhgA4AAAAA%0AAAAAAAAAAAAAAECGADoAAAAAAAAAAAAAAAAAAAAZAugAAAAAAAAAAAAAAAAAAABkCKADAAAAAAAA%0AAAAAAAAAAACQIYAOAAAAAAAAAAAAAAAAAABAhgA6AAAAAAAAAAAAAAAAAAAAGQLoAAAAAAAAAAAA%0AAAAAAAAAZAigAwAAAAAAAAAAAAAAAAAAkCGADgAAAAAAAAAAAAAAAAAAQIYAOgAAAAAAAAAAAAAA%0AAAAAABkC6AAAAAAAAAAAAAAAAAAAAGRUZh+Acvb000/HmjVropT0798/tt1222KXAQAAAAAAAAAA%0AAAAAAABAHgF0KFO5wHl6POigg6LUXHzxxXHRRRcVuwwAAAAAAAAAAAAAAAAAAPIIoEMrUGrdz9u0%0AaVPsEgAAAAAAAAAAAAAAAAAAKEAAHVqBUgp8l1oYHgAAAAAAAAAAAAAAAACAtQTQoRUoldB3KQXh%0AAQAAAAAAAAAAAAAAAABoTAAdypSwNwAAAAAAAAAAAAAAAAAAG0sAHcpQqXQ8BwAAAAAAAAAAAAAA%0AAACgZRFAhzJywAEHRG1tbbQE/fv3L3YJAAAAAAAAAAAAAAAAAAA0IIAOZeSxxx4rdgkAAAAAAADQ%0AZKqqqjJfbLxw4cJ4//33693r27dvdO3aNfMcAAAAAAAAAKDpCKADAAAAAAAAUJLatWuXCaDPmzcv%0Apk6dWu9ev379YssttyxabQAAAAAAAABQriqKXQAAAAAAAAAAAAAAAAAAAAClQQAdAAAAAAAAAAAA%0AAAAAAACADAF0AAAAAAAAAAAAAAAAAAAAMgTQAQAAAAAAAAAAAAAAAAAAyBBABwAAAAAAAAAAAAAA%0AAAAAIEMAHQAAAAAAAAAAAAAAAAAAgAwBdAAAAAAAAAAAAAAAAAAAADIE0AEAAAAAAAAAAAAAAAAA%0AAMgQQAcAAAAAAAAAAAAAAAAAACCjstgFAE1rypQp8cwzzxS8d9xxx0XXrl03ew0ffPBB/PWvfy14%0A75BDDol+/fpt9hoAAAAAAAAAAAAAAAAAANh4AuhQZr7//e/HnXfe2Wh8yJAh8aUvfalZathiiy3i%0Axz/+cUycOLHRvbPOOit++ctfNksdAAAAAAAAAAAAAAAAAABsnIqNfD5QwubOnRt333135nzNmjV1%0AR3L++ec3ay1pvfwacsctt9wSS5cubdZaAAAAAAAAaJlqa2tjyZIlmc+XVq1aVe9IY+leeg4AAAAA%0AAAAA0HQE0KGM/OEPf4iVK1dmztu0aZM5kv79+8fJJ5/crLWk9QYMGFBXR66WRYsWxa233tqstQAA%0AAAAAANAyLVu2LMaNGxevvPJK5suY8480lu6l5wAAAAAAAAAATUcAHcrIfffdV+86dRxPwe8vfOEL%0AdQHw5lJRURFf/OIX6zqw57vnnnuatRYAAAAAAAAAAAAAAAAAADaMADqUiSVLlsQ//vGPgkHzE088%0AsSg1peB7vlRbCqQ/8cQTUVNTU5SaAAAAAAAAAAAAAAAAAABYNwF0KBOjR4+OlStXNhofNGhQDBs2%0ArCg1DR48OIYOHVowLP/MM88UpSYAAAAAAAAAAAAAAAAAANZNAB3KxPjx4+tdp07jqeP4fvvtF8W0%0A7777Zmpp6KWXXipKPQAAAAAAAAAAAAAAAAAArJsAOpSJV199teD4yJEjo5hGjBhRcHzixInNXgsA%0AAAAAAAAAAAAAAAAAAOsngA5lYtKkSQXH99hjjyim3XffveC4ADoAAAAAAAAAAAAAAAAAQOkRQIcy%0AMXfu3GjTpk2j8a222iqKaeutt653nWpcs2ZNzJo1q2g1AQAAAAAAAAAAAAAAAABQmAA6lImFCxcW%0AHN9yyy2jmLp3715wfPHixc1eCwAAAAAAAAAAAAAAAAAA6yeADmVi0aJFjcZSt/EuXbpEMaX1C3Vm%0AL1QvAAAAAAAAAAAAAAAAAADFJYAOZaJQyHvNmjVRU1MTxZTWT3U0tHz58qLUAwAAAAAAAAAAAAAA%0AAADAugmgQ5no2LFjwfH58+c3ey0bsn6HDh2avRYAAAAAAAAAAAAAAAAAANZPAB3KRLdu3QqOv/nm%0Am1FMU6dOLTjeuXPnZq8FAAAAAAAAAAAAAAAAAID1E0CHMrHtttvGmjVrGo0///zzUUwvvPBCvetc%0Ajf369StSRQAAAAAAAAAAAAAAAAAArIsAOpSJ7bffvuD4Y4891uy1fNj6bdq0iQEDBhSlHgAAAAAA%0AAAAAAAAAAAAA1k0AHcrEnnvu2SjknbqNP/TQQ/HBBx8Upaa07gMPPJCppaHddtutKDUBAAAAAAAA%0AAAAAAAAAALBuAuhQJvbdd9+68xQ8z1mxYkVcd911RanpF7/4RSxfvrxRTcl+++1XlJoAAAAAAAAA%0AAAAAAAAAAFg3AXQoE7vvvnv07t07c57rOJ7rgv6Tn/wkZs6c2az1zJgxI3784x/XqyWna9eusf/+%0A+zdrPQAAAAAAAAAAAAAAAAAAfDgBdCgTKeD92c9+tq7TeH7H8UWLFsUXv/jFWL16dbPUktY55ZRT%0AMuvm15IeU53HHntsVFVVNUstAAAAAAAAAAAAAAAAAABsOAF0KCNf//rX613nAt/J6NGj49RTT43a%0A2trNWkNa8/TTT48nn3yyrgN7Q2edddZmrQEAAAAAAAAAAAAAAAAAgI9GAB3KyJAhQ+LTn/50veB5%0A7jw93nrrrXHEEUfEzJkzN8v6s2bNyqz/xz/+sW79JLd+etx///1jn3322SzrAwAAAAAAAAAAAAAA%0AAACwaQTQocz8+Mc/jsrKysx5oRD6o48+GsOGDYubb765SddNofM079/+9re6ruf5QfikoqIirr76%0A6iZdFwAAAAAAAAAAAAAAAACApiOADmVm6NChce6559aFwHPyw+ALFiyIL3/5yzFgwIBMYH3u3Lkf%0Aaa30uquuuiq23377OPXUU2P+/Pn1wu4N1/76178eI0aM2MQdAgAAAAAAAAAAAAAAAACwuWTbJANl%0A5YorrojRo0fHc889Vy8Mnh9CT+dvvfVWnH/++XHBBRfE4MGDY++994699torttlmm+jWrVvm6Ny5%0AcyxevDgTWk/H9OnTY+zYsZlj0qRJmXly8+fPnX+dHvfcc8/46U9/WqQ/EQAAAAAAAAAAAAAAAAAA%0ANoQAOpShysrK+Mtf/hL7779/JmReKISeHxZPx6uvvhoTJ06Mm266aYPWyO9wnpsrfzx//tQh/e67%0A746qqqom3ScAAAAAAAAAAAAAAAAAAE2roonnA0pE796949FHH41tt912naHzpND4hhzrem1uPDc2%0AYMCATB19+vQpyp8DAAAAAAAAAAAAAAAAAAAbTgAdyljqPP7cc8/F3nvv3SgcnhQKk2/Msa45cuMf%0A//jHM+v379+/CLsHAAAAAAAAAAAAAAAAAGBjCaBDmevVq1c8/fTTceGFF0bbtm3rdUP/KJ3PN6QT%0AelVVVVx++eXxxBNPRI8ePYq6fwAAAAAAAAAAAAAAAAAANpwAOrQClZWV8V//9V/x8ssvx3HHHfeh%0Anc/XZ32d0JMTTjghXnnllbjgggsygXcAAAAAAAAAAAAAAAAAAFoOAXRoRQYPHhx33XVXTJgwIb75%0AzW9mupM37Ga+rpB5w3B6/uu22mqr+Pa3vx0TJ06M2267LXbcccci7RAAAAAAAAAAAAAAAAAAgE1R%0AuUmvBlqknXfeOX72s5/FtddeG2PGjIlHH300XnjhhRg/fnxMnz49Vq9evc7Xpq7m22yzTQwfPjxG%0AjBgRn/zkJ2OvvfZq1voBAAAAAABoHdJnU7169YrFixfHe++9V+/elltuGZ07d848BwAAAAAAAABo%0AOgLo0Iqljub77rtv5sipra2NmTNnxrx582L58uWxYsWKaNeuXVRXV2c6pvfu3TsqKiqKWjcAAAAA%0AAACtQ4cOHWLo0KGZz67efffdevd23HHHTAgdAAAAAAAAAGhaAuhAPSlc3q9fv8wBAAAAAAAAAAAA%0AAAAAAEDroo0xAAAAAAAAAAAAAAAAAAAAGQLoAAAAAAAAAAAAAAAAAAAAZAigAwAAAAAAAAAAAAAA%0AAAAAkCGADgAAAAAAAAAAAAAAAAAAQIYAOgAAAAAAAAAAAAAAAAAAABkC6AAAAAAAAAAAAAAAAAAA%0AAGQIoAMAAAAAAAAAAAAAAAAAAJAhgA4AAAAAAAAAAAAAAAAAAECGADoAAAAAAAAAAAAAAAAAAAAZ%0AldkHoBxceuml0VJcdNFFxS4BAAAAAAAAAAAAAAAAAIAGBNChjFxyySXRpk2baAkE0AEAAAAAAAAA%0AAAAAAAAASo8AOpShNWvWRClrKSF5AAAAAAAAimvJkiUxbty4WLZsWcyaNavevbFjx0Z1dXWMHDky%0AOnXqVLQaAQAAAAAAAKDcCKBDGSrlgHeph+MBAAAAAAAAAAAAAAAAAFozAXQoQ6Ua8i7lYDwAAAAA%0AAAAAAAAAAAAAAALo0KoIgAMAAAAAAAAAAAAAAAAAsD4C6NCKlGpndAAAAAAAAAAAAAAAAAAASoMA%0AOrSCrue54HmvXr3iK1/5SrRv377YZQEAAAAAAAAAAAAAAAAAUIIE0KHMQ+fpMXc9d+7cuPPOO+Oa%0Aa66Jo48+uthlAgAAAAAAAAAAAAAAAABQYiqKXQDQdHbddde64HkKnacjyQ+jT5kyJY499thMAD2d%0AAwAAAAAAAAAAAAAAAABAjgA6lJEXX3wxrrvuuujWrVu9IHpOfiD9gQceiGHDhsUFF1wQS5cuLVrN%0AAAAAAAAAAAAAAAAAAACUDgF0KCMVFRVx9tlnx+TJk+OMM86oC5znuqGn4Hl+Z/QVK1bEVVddFYMG%0ADYrbbrutyNUDAAAAAAAAAAAAAAAAAFBsAuhQhnr06BG//vWvY+zYsbH33ns36oaeH0RP5zNmzIgv%0AfvGLcdBBB8Urr7xS5OoBAAAAAAAAAAAAAAAAACgWAXQoY3vuuWf84x//iBtvvDG23nrrekH0/PPc%0A9ejRozOvOeecc2LBggVFrh4AAAAAAAAAAAAAAAAAgOYmgA6twKmnnhqvvfZanHvuudG2bdu6DuhJ%0Aw+7oNTU18ctf/jJ22mmn+O1vf1vUugEAAAAAAAAAAAAAAAAAaF4C6NBKdOnSJa6++up46aWX4pBD%0ADmkUPM+F0nPd0OfOnRtnnnlmjBw5MsaOHVvk6gEAAAAAAAAAAAAAAAAAaA4C6NDKDBkyJB599NG4%0A8847Y9ttt60XRM8/z12/8MILsf/++8dpp50W7733XpGrBwAAAAAAAAAAAAAAAABgcxJAh1Zq1KhR%0AMXHixPjBD34Q7du3r+uAnjTsjl5bWxt/+MMfYtCgQXHNNdfE6tWri1o7AAAAAAAAAAAAAAAAAACb%0AhwA6tGIdOnSISy+9NF599dX4zGc+0yh4ngul57qhL1y4MP7jP/4jhg8fHo8//niRqwcAAAD4/+zd%0AB5hcZfk34CeNkEoSQmihhF4EpHcITaR3UYoUFUTKJ6CoqBQLoggCgoKAIKD8QUQQld577y10Qoc0%0AEtITvuvZ45Ldmdlke73v6zpXdt+Zec975pw5OzM5v/cBAAAAAAAAAAAAoLkJoAOx9NJLx7XXXhs3%0A3HBDLL/88rWC6DV/rv49A+vbbLNN7LXXXvHWW2+18egBAAAAAAAAAAAAAAAAAGguAujA57bddtt4%0A5pln4tRTT41+/fp9XgE9VaqOfs0118TKK68cP//5z2PatGltOnYAAAAAAAAAAAAAAAAAAJpOAB2o%0ApVevXnHcccfFSy+9FPvss0/F4HnNauhTpkyJk046qSqIft1117Xx6AEAAAAAAAAAAAAAAAAAaAoB%0AdKCiRRddNC6//PK4++67Y7XVVptnEP2NN96I3XffPb785S/HqFGj2nj0AAAAAAAAAAAAAAAAAAA0%0AhgA6MFebbLJJPP7443HOOefE4MGDawXRa/5c/fvNN98cq6++evzgBz+ISZMmtfHoAQAAAAAAAAAA%0AAAAAAABoCAF0YJ66d+8e3/nOd6oqmx9yyCGfV0GvWQ295u/Tp0+P3/72t7HiiivGX//61zYcOQAA%0AAAAAAAAAAAAAAAAADSGADtTbkCFD4rzzzouHH3441l9//bLgef5esxr6e++9F1//+tdj0003jSef%0AfLKNRw8AAAAAAAAAAAAAAAAAwLwIoAMNttZaa8X9998fl1xySSy88MK1gug1f67+/b777ot11123%0Aqor62LFj23j0AAAAAAAAAAAAAAAAAADURQAdaLSsbj5q1Kg4+uijo2fPnp9XQE+l1dFnzZoV559/%0AfqywwgpVVdQBAAAAAAAAAAAAAAAAAGh/BNCBJunfv3+cfvrp8eSTT8ZWW21VFTyvDp9X/1yzGnpW%0AQD/88MPbetgAAAAAAAAAAAAAAAAAAFTQs1Ij0DG99dZbbbbufv36xUUXXRT/+Mc/4uSTT46JEyfW%0AGUIHAAAAAAAAAAAAAAAAAKB9EkCHTmTppZeuCnm3B6VB8+oQOgAAAAAAAAAAAAAAAAAA7ZcAOnQy%0AKowDAAAAAAAAAAAAAAAAANBYAujQybSXKuOC8AAAAAAAADRV9+7do2/fvlU/9+xZ+7+3+/TpU3Vb%0A3gcAAAAAAAAAaD4C6NAJCX8DAAAAAADQGWTIfL311ouxY8fGhAkTat22+uqrx5AhQ9psbAAAAAAA%0AAADQWQmgQyfUXqqgAwAAAAAAAAAAAAAAAADQsXRv6wEAAAAAAAAAAAAAAAAAAADQPqiADp3Ikksu%0Aqfo5AAAAAAAAAAAAAAAAAACNJoAOncgbb7zR1kMAAAAAAAAAAAAAAAAAAKAD697WAwAAAAAAAAAA%0AAAAAAAAAAKB9EEAHAAAAAAAAAAAAAAAAAACgigA6AAAAAAAAAAAAAAAAAAAAVQTQAQAAAAAAAAAA%0AAAAAAAAAqCKADgAAAAAAAAAAAAAAAAAAQBUBdAAAAAAAAAAAAAAAAAAAAKoIoAMAAAAAAAAAAAAA%0AAAAAAFBFAB0AAAAAAAAAAAAAAAAAAIAqPYt/AAAAAAAAAKB9mTJlSjzzzDMxefLk+Oijj2rd9vTT%0AT0ffvn1jtdVWiz59+rTZGAEAAAAAAACgsxFAB1rM3Xff3Wx9bbbZZs3WFwAAAAAAAB3D7Nmzq8Ln%0AGUSfOXNmrduyrfo+AAAAAAAAAEDzEUAHWszIkSOjW7duTe4n+yi9oAgAAAAAAAAAAAAAAAAAgOYn%0AgA60uM8++6ythwAAAAAAAAAAAAAAAAAAQD0IoAMtrilV0IXXAQAAAAAAAAAAAAAAAABajwA60OIa%0AGyJvSnAdAAAAAAAAAAAAAAAAAICGE0AHWpVQOQAAAAAAAAAAAAAAAABA+yWADnSIaugAAAAAAAAA%0AAAAAAAAAALQ8AXRoh7bZZpuYNWtWdLaq5xk+79GjR9x6661tPSQAAAAAAAAAAAAAAAAAACoQQId2%0A6M4774zZs2dHZ5Ch8+oAesqfN9988zYdEwAAAAAAAAAAAAAAAAAAlQmgQzsPbwMAAAAAAAAAAAAA%0AAAAAQGsRQId2rGbl8I5IgB4AAAAAAAAAAAAAAAAAoGMRQId2TogbAAAAAAAAAAAAAAAAAIDWIoAO%0AHUhHq4guPA8AAAAAAAAAAAAAAAAA0LF0b+sBAAAAAAAAAAAAAAAAAAAA0D6ogA4doOp5VhLPf5dc%0AcsnoSN58880OV7UdAAAAAAAAAAAAAAAAAKArE0CHDuT111+PjqR79+5tPQQAAAAAAAAAAAAAAAAA%0AABpAOhQAAAAAAAAAAAAAAAAAAIAqAugAAAAAAAAAAAAAAAAAAABUEUAHAAAAAAAAAAAAAAAAAACg%0AigA6AAAAAAAAAAAAAAAAAAAAVQTQAQAAAAAAAAAAAAAAAAAAqCKADgAAAAAAAAAAAAAAAAAAQBUB%0AdAAAAAAAAAAAAAAAAAAAAKoIoAMAAAAAAAAAAAAAAAAAAFBFAB0AAAAAAAAAAAAAAAAAAIAqAugA%0AAAAAAAAAAAAAAAAAAABUEUAHAAAAAAAAAAAAAAAAAACgigA6AAAAAAAAAAAAAAAAAAAAVQTQAQAA%0AAAAAAAAAAAAAAAAAqCKADgAAAAAAAAAAAAAAALS9116LOOWUiJ13jlh22YghQyJ69Ijo1q32cu21%0AbT3SzmnkyPLn+s47o8O55JLy7TjwwLYeFQB0KD3begAAAAAAAAAAUEm/fv1i5MiRMXbs2Jg+fXqt%0A29Zff/0YkhceAgAAAADQ8Y0bF/Gd70RcdVXE7NltPRoAgC5PAB0AAAAAAAAAAAAAAABoG++/H7HR%0ARhGvv97WIwEA4H8E0AEAAAAAAAAAAAAAAIC28bWvCZ/Tvtx4Y3nbl7/cFiMBgDYjgA4dyMEHHzzX%0A27t37x49e/aMHj16VP2bS58+faJ///7Rr1+/qn8HDhwYCy64YAwdOvTzJe8HAAAAAAAAAAAAAADQ%0Aqm69NeLOO8vbv/CFiAMOKP4dODADE7VvX3HFVhsiXdB225W3ffZZW4wEANqM1Cm0c5/97w1q/vuX%0Av/yl2fvv1q1bDBs2LJZYYolYcsklq5YVVlghVlpppVhxxRVjkUUWafZ1AgAAAAAAAAAAAAAAxAUX%0AlLftskvE1VdHKLYHANBmvBODDhhGb+4+33///arl0UcfLbt90KBBsdZaa8Xaa69dtWy44YYxfPjw%0AZh8HAAAAAAAAAAAAAADQxdx7b3nbaacJnwMAtDHvxqADyWrlLSWD6JUC7uPGjYvbb7+9aqk2YsSI%0AGDlyZGy55Zax3XbbxeDBg1tsXAAAAAAAAAAAAAAAQCf0wQcR775bu22xxSKWX76tRgQAwP8IoEMX%0Ar4BeHWqfW7i9dL2vvfZavP7663HxxRdHjx49YuONN45dd9019t9//xgyZEizjxEAAAAAAAAAAAAA%0AAOhkPv64vG348LYYCQAAJbqXNgBdS3Xl87qW6nB66VJ9+8yZM+Puu++OY445JpZYYok49NBD4+23%0A327rzQIAAAAAAAAAAAAAANqzCRPK2/r0aYuRAABQQgAd2rlK4e+WWiqpTyi9un3KlClx4YUXxhpr%0ArBFXXXVVKz9TAAAAAAAAAAAAAABAhzF9eluPAACAOvSs6wag7dQMereG6vB5XSH06jFV+rk0vJ63%0AjRs3Lr72ta99/vvc+gUAAAAAAAAAAAAAgIo+/jji0UcjXnkl4pNPIvr2jRg6NGLZZSPWWy+iR4+W%0AXf+bb0Y8/XTx78SJeYF8RP/+EUssEbHqqhErrBCdzuzZEc89F/HCCxHvvBPx6acRPXtGLLBAxNJL%0AR6y1VsTCC7f1KNuvfL5eeili1KiIsWOL4zYzFUOGRAweXBy7q6/e8sduGj26eP288UYxrnz9LLJI%0AxBe+ELHaasW4aHvjxkU8+WSxn/J4yXNNr17F/srX3ZJLRowYUfxrnwHQigTQoR2aOXNmve+bAe9Z%0As2bVWqZOnRqTJ0+uqkieS/48fvz4WstHH30U7733Xrz//vtVyzvvvFN1v/qG06tD6HWF0VszQA8A%0AAAAAAAAAAAAAQAdRKUBZev359ddH/O53EXfdVQSiKxk0KGK33SJOPDFiqaWaN7R77rkRV15ZBELn%0AJsO8e+4ZccQRESuuGB3aQw9F/PGPEdddFzF+/Nzvm+H7LFp32GFFsLq+6hOezX0+r/u1p7xC5jBu%0AuCHi9tsj7ryzCO7Pa3wDB0ZsvHHEoYdG7Lxz84aK8/Vy2WURZ58d8fjjdd9v0UUjDjgg4uijI4YN%0Aa73XdkMceGDEX/5Su+3ii4v25lZpXaXqu5/qM8Z33y3u99e/FsdMfeQ5LyfeGDmyOO8sv3z9HgcA%0AjSSADh1cBr579uxZtVQbMGBAo/r64IMP4vXXX4/XXnstRo0aFc8880w8++yz8eqrr8bsGh/aK1U9%0Ar/lv9e1C6AAAAAAAAAAAAAAA1Nv77xfBzZtumvd9MySdAc6//S3i9NMjDj+8aeueMqUIs595ZsSM%0AGfUf7znnRPzhDxHf+EbEb35ThEQ7krffLp67f/2r/o/JCuk/+UnEqadGnHxyxHe/G9G9e3QpOVHB%0AcccVkyVkdfGGyCrXGVrPJcP8559fBNKbKquu77NPxGOPzfu+771X7L9cdx6/X/1q09fPvM2aFXHa%0AaRG/+EXDj5s85918c7Ecf3zEFVfYbwC0KAF04HMLL7xw1bLBBhvUas8q6o899lg88MADVcs999wT%0AY8aMqbPqueA5AAAAAAAAzWHq1KlVkyVPmjQpxo0bV+u2l19+Ofr37x/LLrtszD///G02RgAAAACg%0Ambz0UsQ22xTB3oaYNq2oQD5hQhHKbGwIOytRP/FE4x6fBd8uuKCogp2B5JVXjg4hq43vsUfE//IB%0ADTZpUsSxx0bccktRMT4re3el4/X//q/p/WSYf8stI849N+Kb32x8P/fdF7HDDsXroCHyu/esZv/O%0AO8W+pOXkxBb77Rdx1VXN09/Uqc3TDwDUQQAdmKc+ffrEJptsUrVUB8wfeeSRuPHGG+PKK6+MF154%0Aoapd1XMAAAAAAACa06xZs+Kjjz6qmjA5w+g1jR07tqp96aWXbrPxAQAAAADN5N13K4fPM9Cc3wEu%0AuGARdn7ttbrD0lmRe9NNi6Uhsor5yJERr75a932WWCJiscUievUqgrpvvJEX1pffL/vIvu6+O2LF%0AFaPdh8+3266o/F5Jz57Fc5/bnffJfZPPVSU33hjx5S9H3HprRN++LTrsDiGP28UXj1hggYh+/YpK%0A1x9/XBy/OVlBqenTI771rYihQyN23bXh63v22Yjtty8qq1eSx+2IERGLLhoxcWLEW28V46np+98v%0A9jct50c/mnv4fNCgYj/l8ZOvv9yfOaFAnm/yGAGAViaADjRYBs3XW2+9quWEE06I//73v3HiiSdW%0AVUkXQgcAAAAAAAAAAAAAoEGyAnN1+Lxbt4ivfCXiyCMjNtggokePOffL8O799xeVzu+5p3YfeR17%0AhnizwFr2UR/5mK9/vXL4vHfviGOOiTjooIjlly+vmH755RGnnFIEemv68MOIvfeOePjhiPnmi3Yp%0Aw8df/Wrl8Pkii0SccELEXnsVgeiaskL8+edH/OlP5QH8Bx4oKmj/8Y91rzfvU9Pjj0ccfnjttjXX%0AjPjDH6JDyWD3jjsWgf4vfrEIclc6BnMShTvvLJ6/668vv/3ggyPWWitiySUbVlV7n30qh88zBH/S%0ASRF77lmEm0v3xe9/H3HFFcXvuT8PPTRi4YWjS/rpTyO+/e05v2+44byP37osu2x52/PPR5x5Znl7%0ATq5x9NHF622FFSr3N3NmxKhRxcQW//53xG23qX4OQKsQQAeabPvtt49tttkmjj322DjnnHOE0AEA%0AAAAAAAAAAAAAqL8MVqbBgyOuuaaoIl5J9+4Rm2xShHgzGH7ppbVvf+mliFtuifjSl+q33rPOKu5f%0AKUD6r39FrLJK5ccNHx7xwx8WwfnddiuC2TU99VQRkv/tb6NdyqB+pWrmWUU7g/W5HyrJcPh5583Z%0A7nHjat+et+2wQxHGriQnFKipUog2qz+X3q89yoD5VlsVkxRk8Lw+kx707188N7ncdFMxCcD48XNu%0Az+fz1FMbFsDPSRCeeaa8PfdD7svS4HnNgHUuGXzO/TltWsSYMcXSFeVrvlJwvKamHJd5rpo1q3Zb%0ABs5vv72YKGBushp6notyyZB87qN8rQ0b1vjxAEA9CKADzaJXr15x9tlnx9ChQ+Okk06qM4Q+e/bs%0AODhn5WqA7Ouiiy5qxtECAAAAAAAAAAAAANCu9O1bBMtXX33e980gelaRzorEL79c+7ZLLqlfAD0r%0ARmel70rVrDOUPmLEvPtYaqkiSJyh+KxQXNPvfhdxxBFFNez25I47Iq69trw9Q///+EfE/PPPu4/N%0AN4/4z38itt46YvLk2rdlNecMP9e3Cn1HteWWRQC9sbbdds6xk1XMawaVM1ReV3C8pg8/jPjVr8rb%0AN9004uqr67cvcyKBrIK+xx7lVe1pPrmvS2WIfF7h80qyavqPf9wswwKAuRFAB5rVCSecEK+++mpc%0Adtlln4fQawbR8+e//OUv9e4v7y+ADgAAAAAAAAAAAADQyWW18PqEz6v17h1x3HFFNe+a7ruvfo/P%0AoPrEieXtWX26PuHzagstFJHXyG+0Ue0A7+zZEeeeG3HaadGu/P735W39+kVcdln9AsvVsnr2iSdG%0A/OAHtdtfeSXiv/8tQuidWXME7NdbL+LIIyPOOGNO26efFhMEHHjgvB9/8cVF5fKach/m8diQfZkh%0A9Fxf9kfLGD26/DWXkz4AQDvWva0HAHQ+5557biyyyCJVP2d4vKbqQHp9F1rP888/H1dddVWceeaZ%0A8Ytf/CJ++9vfVk0W8PDDD8eMmjOqAQAAAAAAAAAAAAA0pyWWKA+S18eeexbV0Gt6662Ijz+e92Mz%0AHF6pqvWuuzZ8HBtsELHffuXtWYht6tRoN95+O+Jf/ypvzxD58OEN7y+rnS+7bHn7Oec0bnxd0QEH%0AlLc98MC8H5d5iwsuKG/PQHtDJlCoduqpDQut0zCffFL79wEDmmcSAwBoQSqgA82uf//+ccopp8TB%0ABx9cFkAv/X1ehNBb1ujRo+Pss8+Ov/3tb/Huu+/Web8BAwbEzjvvHEcddVSsl7OstUOzZ8+OUaNG%0AxWOPPVa1PProo/HEE0/EpEmTyu77+uuvx9JLL90m4wQAAAAAAAAAAAAASnz96xE9GxFxGTQoYpll%0AiqrbNb38csTQoXU/7o03IkaNKm8/5JBotG9/u6giXtO4cREPPxyx2WbRLtx6a8SsWbXbMsD/jW80%0Arr9evSIOPjjixz+u3X7HHRHTp0fMN1/jx9pVrL568Tzl81XtwQfn/bg8xl99tby9sfty2LCInXaK%0A+PvfG/d45n2u+uijOb9/8EExWcaSS7blqABgrlRAB1rEgQceWCt0Xr3QfsLaOUnAiiuuWFXpfG7h%0A8zRx4sT461//Guuvv358/etfjwkTJkRbe/HFF6vGdMwxx8Rmm20WCyywQKy88sqx3377xe9+97u4%0A5557KobPAQAAAAAAAAAAAIB2ZtNNG//Y5ZYrb5vX9c6VKkz36ROx886NH8dGG0VUKpJVn2rWraXS%0AWDIcv9hije9z333L26ZNi3jiicb32dVk+LumSsHyUg89VN622moRK67Y+HF85SuNfyxzt+qqtX/P%0AYo2HHlq8VgCgnVIBHaCLmTJlSuy1117xn//8p1GPv+yyy+LBBx+Mm266KUaMGBFtYfz48VVhcwAA%0AAAAAAAAAAACgE1hllcY/duDAhgfQK1WYzkrUGUJvig02KKqrt9cAeqXtXn/9pvW51FIRiywS8f77%0A5dvd1L47mnfeibjhhoinny6Wt9/OanARn3wSMXVq/fv59NOImTMjes4l9vXww+Vt667buHE31+Op%0A2w47RNx5Z+22G2+MWGONiOOPj9hrr6affwCgmQmgAy1mySWXVPW8nZk1a1bssccecUN+qK2gV69e%0Ascoqq8TQoUOrqp4///zzFauIv/zyy7HlllvG/fffH4suumgrjBwAAAAAAAAAAAAA6LSGDGn8YyuF%0ANucV9n3zzfK2Ndds/Bhq9vF//1e77a23ot1oye0uvUa9PW13S7v++ojf/S7irrsiZs9unj7Hj48Y%0AOrTu20snOkgZZm7qZAKDBhXrpnlltfNf/zri449rt7/0UsQBB0QcdljENttEbLFFxKabFhNizG0C%0AAgBoBf4SAS3mjUofaGhTJ5xwQsXw+aBBg+LEE0+Mgw46KBZYYIHP22fMmBH/+te/4vjjj49Ro0aV%0A7d+vfe1rcdttt0WPHj1aZfwAAAAAAAAAAAAAQCfUr1/z9vfZZ3O/fdy48rbmKMy12GL1W1dbyGB0%0AVuLuatvdkrLq+ze/GfGf/zR/31kFfW4B9ErP77BhTV/vQgsJoLeEAQOKySm22y6DGuW3T54ccd11%0AxZL69o1Yf/2ILbcslg03jFAgEoBW1r21VwhA23jqqafi1zljVokRI0bEY489Ft/97ndrhc+rK6Jn%0AxfTHH388tt1227LH3nXXXXHeeedFe9CtW7dYfvnl46tf/Wqcdtppcccdd8R11R++AAAAAAAAAAAA%0AAADmFt4dOLDp/ZZcj13nutpChoorBfM7+3a3lHffjdh885YJn9dnEoVKIfGW2pc0j622irjttojF%0AF5/3fTOQfscdET/9acTGGxfV6X/4w4j33muNkQJAFRXQAbqIY489NmbNmlWrrV+/fvHf//43lllm%0Ambk+Nu93zTXXxHrrrRfPPfdcWVX1Aw44IPr37x+tGTZfbrnlYu21165a1llnnVhrrbXKAvR33nln%0Aq40JAAAAAAAAAAAAAOggpkwpb+vTp+n9VuojK1m3123uCtvdUtXkd9klYtSoyrcvuGDERhtFrL56%0AxPDhRZX5fI7mnz9ivvnK77/bbkU19YaYNq28rVLfDdW7d9P7oG6bblocN2edFfHHP0aMHl2/x+X9%0AsiBhPu7ooyNOPjkrDrb0aAHo4gTQAbqARx99NG7LmbJK/PSnP42VVlqpXn307ds3LrjggtgoPwjX%0AMHbs2PjTn/4UxxxzTLSWDJq//PLLrbY+AAAAAAAAAAAAAKATqVQpeuLEpvdbqY/2UlG6rurYnX27%0AW8KFF+ZF+uXtGTj/+c8jdtwxonv3+vfXo0fDx1Dp+W2OffnJJ03vg7nr2zfiRz+K+MEPIu66K+LG%0AG4tq548/HlFSdLDM1KkRv/pV8bibbopoxUKCAHQ9DXg3A0BHlQHxUgsuuGAceeSRDepnww03jG23%0A3basPYPpAAAAAAAAAAAAAAAdwuDBLRO8nTChvG3IkGgXBgyI6Nmz6213S/j978vbttgi4oEHInbe%0AuWHh8zRuXMPHMGhQ/fZDQzVHH81lxozo1PI4yeMmK5s//HDE+PERt9ySlQYjNt987hXO778/Yv/9%0AW3O0AHRBAugAndzMmTPj6quvLmvfd999q6qaN9S3vvWtsrYXX3wxHs/ZtgAAAAAAAAAAAAAAOmIA%0A/bXXmt7vq6/Wb11tpVJouStsd3N6/fWIZ5+t3ZbB/r/8pahs3VBTpkRMntzwxw0dWt728ssN76d0%0ALO+80/jHV6rkPnNm4/sbMya6lKxmvvXWET/7WcSdd0Z89FHEpZdGbLBB5ftfe21xPwBoIQLoAJ3c%0Agw8+GOMqzIi2xx57NKq/HXbYIfr06VPWfsMNNzSqPwAAAAAAAAAAAACAVrXKKuVtTzzR9H4r9VFp%0AXZ1puz/7LOKpp+q3rs7gscfK20aOjFhiicb119hCcGusUd725JPRJE8/HTFrVuMfP2BAedukSY3v%0Arylh+M5ggQWKKucPPBBxwQWVA/4ZUAeAFiKADtDJ3XHHHWVtWfl8ww03bFR/888/f2y00UZl7bff%0Afnuj+gMAAAAAAAAAAAAAaFWVrqV+8cWIDz5ofJ/Tp0fcf3/91tVWKo3lrrua1uejj0ZMnFi/dXUG%0AlY6RlVdufH/33NO4x62/fnnbffdFTJ3a+LHcdls0OTBd6v33G9fX+PERzz/ftPF0Jt/8ZsRhh5W3%0A33tvW4wGgC5CAB2gk3vkkUfK2tZcc83o1atXo/tcb731ytoeb+zMawAAAAAAAAAAAAAArWmDDSK6%0AdavdNnt2xBVXNL7P66+PGDeufQexKxQii+eea1rl7EoVmBdcMGKFFaJTmjChvK1//8ZXj7/44sY9%0Adt11I0ozATm2f/87Gu2yy6JJFlusclX1xsjtyNdkW+ndu7xtxoxoU1/9avMF/AGgHgTQATq5pyt8%0AYPvCF77QpD5XX331srbx48fHm2++2aR+AQAAAAAAAAAAAABa3KBBEVtvXd7+hz8UlcwbEyT+3e8q%0AV8Zu4rXbzWqrrYptL1Vp7PXx0UcRl19e3r7nntFpVary/e67jevruusiRo1q3GMHDIjYZZfy9t/8%0ApjgeGzOWF1+MJllrrfK2m29ueD85/jPOiDaVz2+pTz+NNjV0aHnbrFltMRIAuggBdIBObPr06TF6%0A9Oiy9uWWW65J/S677LIV21977bUm9QsAAAAAAAAAAAAA0CqOPLK87eWXGxd8zSrg991X3n7EEeWV%0A1ttSv34RBx9cufL1/fc3vL/jjstKZvV7bjuLSlW+b701YubMhvUzZkzEd77TtLEcckh52yOPRFxw%0AQcP6yWD10UdHk62zTnnbP/5R+RiZm5wQ4Yknok0NHlze9sYb0aZefbW8bfHF22IkAHQRAugAnViG%0Az2fPnl3WvngTP2TU9fg32voDFQAAAAAAAAAAAABAfeywQ8Tyy5e3n3BCxH//W/9+Hngg4vDDy9uH%0ADIn4+tej3cmx9upVXnH6K19pWMD27LMjLrmkvP1LX4pYddXotDbZpHxSgXfeiTj33Pr38cknEbvu%0AGvHee00by9ZbR6y5Znn7UUdF3HZb/fqYPr0Yy+uvR5PttFPEfPPVbsvw+fe+V/8+rrkm4kc/ija3%0AB0yu1AABAABJREFUyiqVX+uNkVXuc5uasr/zNXrWWfUL/QNAM+nZXB0B0P589NFHFdsXXnjhJvVb%0A1+PrWh+VPdDYD6D/88wzz5S1ffLJJzF27Nhobbne+rQB0PqcowHaJ+dngPbLORqgfZk8eXJMmTIl%0Apk2bVnZbddu4ceMq3g5A6/AeGqD9co4GaJ+cnyFiSIW2plz/2m/atOhd0jZp0qSYXo8+e555ZgzY%0AaafoVrPo14wZ8dmee8bkX/4ypmWAfC4VzOf75z+j77HHRvesIF06htNOi+kZ7m2Da3vnatCgmP+4%0A46LvL39Zu/2dd2LW5pvHp+eeGzM32qjux0+fHn1OPz3mP/30KH1mPuvXLyacckrMruc29/zkkxhY%0A0jZj5syY2EbPWb3O0T16xID11oteDz1Uq/mz730vPu3VK6Z/9atzXUePp56KfkcdFT2ffXbOY3v0%0AiG6zZtW63/jx4+v1PPY4/fQYuM02tR8/bVp8ttNOMeX442Pqt78d0b1y/dLuL70U/Y88Mno+9tic%0AsfTtG90mTy57DmbWZ5906xb9tt8+el97be32iy6Kqb16xeSf/jRi/vkrP/aTT6LPmWfG/L///eev%0Ax0pjqe9re75Jk6J/SVv+X8Kn9Ty25l9lleh73XW12madcUZ8st128dnA0qN27nq8914scOqp8dkZ%0AZ8T0XXeN6XvuGTM226x8Ioi6TJ4c/X74w+h9881lN03ceeeYUcc2eX8BQFMJoAN0YnV9EbPAAgs0%0Aqd8ePXpEv3794tOSL0rGjBnTpH67mo3m9sVMIz355JMxderUaA+eeuqpth4CAHVwjgZon5yfAdov%0A52iAtjNjxoz4+OOPK972/vvvV/2b/1/Rq74XaQHQKryHBmi/nKMB2ifnZ7qaXSq03XPPPY3ub80P%0APoglS9pGjRoVo+vZ58q77RYr/OMftdq6TZkS/Y45Jqb/8Y8xeost4qPVV4+pQ4bEZ927x/xjx8aC%0AL7wQw++4I/rXCBHXNHrkyHh8wQVzw6JdWnvt2GTllau2o6Yeb70VA3beOd5bf/14Z9NNY/xyy8XU%0AQYOix4wZ0efjj2PY44/HUrfeGn3efbdit08edFC89fbbEbnUw4LPPBOblLRNGD8+7mtHz1ulc/RC%0AX/5ybFQSQO82c2b0P/zw+Oj88+PNbbaJsSuuGNMGD64KhvceNy4Gv/xyLPbAA7HoQw/VmvAgj5UF%0An3su+pYUg3v44Ydjyptv1v8Yvvrq2uOZMiX6ZuD77LPjnU02iQnLLBNTBw+OnlOnRp8PP4xFHn00%0AFnrqqeheI7ie+73XpEkx9LnnavX19NNPx5iswF0P/bfeOkb+5z9Vx0xN8593Xsz+xz+qjqtxK6wQ%0A0wYMqBpLvp5yfQs/+mhVaLzaR6utFlMXXDCWuPPORr22lxg1KtYqafvggw/iiXoeW/0XWyy2Kmnr%0A8corMf8661Tts/HLLhvTBwyI2aUV3/P/LRZZJKbXyGwMfO212CL3yfTp0fuqq6qW6f37x4df/GLV%0Aayz3zeRhw2JG//4xo0+f6DFzZsz3ySfR/+23q/bREnfcEb0nTChbTz5H92egv45tevHFF+u1rQBQ%0AFwF0gE4sZ/eqpH//0rm8Gq5SAL30dwAAAAAAAAAAAACA9uyFffaJfu+9F4vff3/ZbRkazqUhPl51%0A1XjqsMOiXevePR75wQ9i45/8JAaUhMW7ffZZLPbgg1VLQ7y8667x1tZbR1fw0ZprxujNN48l7rqr%0A7LaFnn66aqmP8cssE08femhscdRRTT6GM6xcaZ9lsH35f/5znn1MXHzxeOLII2O9X/2qSWOZNHx4%0AvPi1r8Wql15aeSzXXDPPPj5ZYol45Pvfjy9cfHG0lUlLLBEfrrFGDCuZgKDPmDFlE1aUevzII2P0%0AVqXx9doybD/83nurlsaYPHRoPJHHTbdujXo8ANRH93rdC4AOWxWkkp49mz7/SKVKItOnT29yvwAA%0AAAAAAAAAAAAAraZHj3js2GPj1Z12anJXGUp+4IQTYlbv3tHeTRs0KO495ZSqKspNMbtHj3jm4IPj%0A+QMPjK7kySOOqAooN1ZWSH/gxBNjZp8+TR9M9+7x6Pe/H29ss02jHj5h6aXj/p/9rKoCd3N4Zffd%0AY9SeezbqsWNWWinu+/nPY8bAgdHWMpA/rUYl8/Yi99c9p54aUxZaqK2HAkAnpwI6QCc2a9asiu09%0AevRoct+V+pg5c2aT+wUAAAAAAAAAAAAAaE2f9egRz37jG/H+uuvGqhdfHINef71Bj5+02GLx/P77%0Ax3sbbhgdyfSBA+P+k0+OpW+6KVa86qqYf9y4Bj0+w+vPHnxwfDJiRHQ1s3v1qppsYOW//S2Wu+66%0A6F7Pa+ln9ewZr+66a7y0995VfTTnMfzU4YfHh2utFateckn0++CDeT5m5nzzxes77BAvfvWrMbuZ%0AJ014Yb/9YsKIEbHKpZfWaywz+vaNl3ffPV7ZbbeqbWkPpg4dGneefnp88dxzY+Ennmh0P5MXXjhe%0A3HvvWOSRR2KB11+Pbp991qh+pg8YUBXsf23HHdvNcwRA59bts88a+VcLgHbvb3/7W+y7775l7S+/%0A/HIst9xyTep78cUXj3fffbdW2yGHHBLnn39+tBd33nlnbLHFFmXtr7/+eiy99NLR1h544IEmPf6Z%0AZ56JQw89tFbbjTfeGOuuu260tk8++SSeeuqpWm1rrLFGDGwHM88BdHXO0QDtk/MzQPvlHA3Qvkye%0APLnq+/Bp06bF+++/X+u2RRZZJHr37h2rrbZa9O3bt83GCNDVeQ8N0H45RwO0T87P0DH0vPfemO+f%0A/4xe99wT3V97rWJgdNaSS8bMDTeM6bvuGjO23rqqCnWHNm1azPfvf1ctPR96KLpXCA1n6HXWSivF%0AzM02i2l77hmzvvjFJq2yx3PPRZ+TTqrVNmvVVWNKSVt7P0d3e+edmP+CC6LX7bdHj+efLztePpt/%0A/pi5xhoxY5ttYtq++8Znw4bVun2+//u/6DZxYq22aV/9asSAAY3bkFmzotdNN8V8N9wQPZ54InqM%0AHp1fuEf06ROzhw2r2oczRo6M6Rn2XnDBaFHTplWNpddtt0XPxx6L7h9/HN1yooPevWP2wgvHrFVW%0AqXr9TNtll4h2/Lew+yuvxHzXXRc9n346erz4YnQbPz66TZoU3aZOLbvvpN//Pqbvs0/Ffrp98EH0%0AfPDB6PXII9HjySejx2uvVXytpc969oxZyy0Xs9ZYI6Zvv33M+NKXIuabr95jfuSRR+LLX/5yrbb7%0A778/NuxgE2UA0HZUQAfoxPKiq0qmT5/e5L4r9VHX+qisJT645ZcbQ4YMifagPY0FgNqcowHaJ+dn%0AgPbLORqg7eT/PfTp02eutw0ePDj69evX6mMDoG7eQwO0X87RAO2T8zO0QzvvXCwpA6YZ4P3kk+L3%0A/D5yiSWiR79+kTWIO9UV1N/6VrGkCRMi3nmnCC5nteUFFohuSywRPXv1qgojzd8c69t004jbbitr%0ArvytcDs+R+ftZ59d/DxpUsSHH0ZkyDornA8eHN0WXzx6de8eWe+84nSq3/lOWVOTv/Xeb79iKdHj%0Af0vGmFvtm/UDDyyW9jCWxlpvvWKph/7zOlZWXjnioIPmtOVrLEPoeexMmxaRk+4OHBjdFlooevbu%0AXfV6a8x5xuQ2ADSVADpAJzagjhnPJpbMjtYYlfrwAQUAAAAAAAAAAAAA6FTmnz9i+eWjy1lggWKh%0AYfr3LxaorwycjxjR1qMAgDIC6ACd2IILLlixffz48U3qd+rUqTEtZ9aq5/oAAAAAAAAaIyucr7vu%0AujFu3Lj49NNPa9222mqrVVU/r6tCOgAAAAAAAADQOALoAJ3YIossUrH9/fffb1K/dT2+rvUBAAAA%0AAAA0Rvfu3aNfv35VE+P26tWr1m19+/atug0AAAAAAAAAaF7dm7k/ANqRxRZbLHr37l3W/tZbbzWp%0A37oeP2LEiCb1CwAAAAAAAAAAAAAAAAC0LQF0gE6sW7duseyyy5a1jxo1qkn9vvzyyxXbl1tuuSb1%0ACwAAAAAAAAAAAAAAAAC0LQF0gE5uzTXXLGt76qmnmtTnE088UdY2fPjwGDp0aJP6BQAAAAAAAAAA%0AAAAAAADaVs82Xj8ALWz99dePv/71r7Xann/++ZgwYUIssMACjerzgQceqLgeAAAAAAAAAAAAAADq%0A8PbbxdKall02YqGFotP45JO8IL5Fuu4xYUIMfuml2m3zzx+x3HLF8wgA0IUIoAN0cltvvXVZ26xZ%0As+LWW2+NPfbYo8H9ffjhhxUroFdaDwAAAAAAAAAAAAAA/3PhhREnn9y667z44ogDD4xO4/HHI7bY%0AokW6zvJum1W64YADIi65pEXWCQDQXnVv6wEA0LJWXnnlWLbCbGtXXnllo/q76qqr4rPPPqvV1q1b%0At9hxxx0bPUYAAAAAAAAAAAAAAAAAoH0QQAfoAvbbb7+ytmuvvTZGjx7doH4yeH7uueeWtY8cOTKG%0ADx/epDECAAAAAAAAAAAAAAAAAG1PAB2gCzjkkENivvnmq9U2Y8aM+MlPftKgfi6++OJ48cUXy9qP%0AOOKIevex9NJLV1VMr7lkGwAAAAAAAAAAAAAAAADQ9nq29QAAaHmLLbZYHHzwwXHeeefVar/00ktj%0Axx13jL322muefYwaNSqOOeaYsvYvfOELseuuuzbreAEAAAAAAAAAAAAAOp2TTioWGm/kyIjPPmuR%0ArseOHRv33HNPrbZNN900hgwZ0iLrAwBoz1RAB+gifv7zn1f84Lv//vvHFVdcMdfHPvHEE7HVVlvF%0AhAkTym47++yzo3t3f04AAAAAAAAAAAAAAAAAoDOQGAQaZPLkyfHOO+/Es88+Gw888EA888wz8fbb%0Ab8enn37a1kNjHoYOHRoXXXRRWfu0adNin332ie233z6uu+66+OCDD2LWrFkxfvz4uOuuu+KQQw6J%0A9ddfv2o/lzr66KNjiy22iLZw5513Rrdu3ea61DW2ESNGzPOxAAAAAAAAAAAAAAAAANAV9WzrAQDt%0AW4bNr7766qqw+YMPPhijR4+u876LL754bLjhhlXLHnvsEUsssUSrjpV523XXXeOUU06J448/vuy2%0AG264oWqprx133DF+/etfN/MIAQAAAAAA5pg+fXq8++678cknn8TEiRNr3ZaT52b7YostFvPNN1+b%0AjREAAAAAAAAAOhsBdKCi+++/P84444z417/+VVUNO3322WdzfUxe5JNh9VyOO+642GmnnaoqZG+y%0AySatNGrq40c/+lH06dMnvve9732+bxtqv/32iwsvvDB69erV7OMDAAAAAACoNmPGjHjjjTdiypQp%0AMWnSpLKJlMeOHRsLLbSQADoAAAAAAAAANKPuzdkZ0PHlxTtHHnlkbLbZZvHPf/4zZs6cWRU8z6Vb%0At27zXKrvm4+79tprY/PNN4/vfOc7MXny5LbeNGr47ne/G/fdd1+svfbaDXrcoosuGpdddlnV0rt3%0A7xYbHwAAAAAAAAAAAAAAAADQNlRABz73+uuvx3bbbRcvv/zy59XOM1ReU3UQvVTNgHrNtnT++efH%0AbbfdFjfccEMss8wyLb4d1M/6668fjz76aNx6661x+eWXV/2blUJKDRo0KDbddNPYc889Y++9925y%0A8DyrlDSHtdZaKx544IFm6QsAAAAAAAAAAAAAAAAAKAigA1XefvvtqpDxu+++W/V7pZB5Q9ur2zKI%0AnqH2rKr+4IMPxvDhw5t17DTN1ltvXbWk8ePHVx0Dn376acw///wxdOjQqqrn7dHAgQNjgw02aOth%0AAAAAAAAAAAAAAAAAAECnIoAOxKxZs2K33XarCh7XFTCvrmaeevXqFQMGDIi+ffvG5MmTY+LEiTFj%0AxozPby+tgp6/57/Zf64nQ+g9evRo4a2iMbLaeS4AAAAAAAAAAAAAAAAAQNfUva0HALS9s846Kx57%0A7LFaFcur5c9LLLFEHH300XHDDTfEW2+9FdOmTYuPP/646uf8N38fPXp03HjjjXHsscfGUkst9Xkf%0A1eHz6r4ff/zxqvUBAAAAAAAAAAAAAAAAAND+CKBDFzd9+vQ49dRTa1Utrw6NDxs2LC666KJ47bXX%0A4vTTT49tt902hg8fXrGfxRdfPL70pS/FaaedFq+++mr8+c9/jkUWWaRW+Ly631xfrhcAAAAAAAAA%0AAAAAAAAAgPZFAB26uOuvv76qinm16srlX/ziF+PRRx+Ngw46KLp3b9ipIoPmBx54YDzyyCNV/dSs%0AqJ7GjBkT//rXv5ppCwAAAAAAAAAAAAAAAAAAaC4C6NDF3XjjjWVtQ4YMqQqIZ1XzplhsscWq+sn+%0A6rNeAAAAAAAAAAAAAAAAAADalgA6dHGPP/745z9npfKsXn7UUUfF8OHDm6X/7Of//b//V6sKev5c%0Ac70AAAAAAAAAAAAAAAAAALQPAujQznzwwQetur433nijKnRe05577tms66jZX/W63nzzzWZdBwAA%0AAAAAAAAAAAAAAAAATSeADu3MSiutFL///e9j9uzZrbK+iRMnlrWNGDGiWdex9NJL12u9AAAAAAAA%0AAAAAAAAAAAC0LQF0aGcmTJgQ3/3ud2PttdeO+++/v8XX16NHj7K2KVOmNOs6pk6dWq/1AgAAAAAA%0AAAAAAAAAAADQtgTQoZ166qmnYtNNN42DDjooPvrooxZbz5AhQ8raXnjhhWZdR6X+Bg8e3KzrAAAA%0AAAAAAAAAAAAAAACg6QTQoR377LPP4tJLL40VV1wxzj333Krfm9uyyy5b1u9ll13WrOv4y1/+8vnP%0Aua5u3bpVrRcAAAAAAAAAAAAAAAAAgPZFAB3aqQxp55KB7fHjx8dRRx0V66yzTjz44IPNup4NN9yw%0A1jpzfRdddFE88MADzdL/fffdF3/+85+r+q5pgw02aJb+AQAAAAAAAAAAAAAAAABoPgLo0M4ssMAC%0AtSqS1wyiP/HEE7HJJpvEN7/5zRgzZkyzrG/nnXeu9Xuua+bMmbHTTjvF3Xff3aS+77jjjthll11i%0A1qxZZbdl/wAAAAAAAAAAAAAAAAAAtC8C6NDOjBo1Kr7+9a+XtVdXEJ89e3ZcfPHFscIKK8R5553X%0A5PVtvPHGseqqq5ata+zYsbH11lvHoYceGm+++WaD+nzjjTfiG9/4RnzpS1+q6qd67NXB+pVWWik2%0A22yzJo8dAAAAAAAAAAAAAAAAAIDm1bOZ+wOaaKGFFopLLrkkvvWtb8Xhhx8eTz/99OcB7ppB7nHj%0AxlXdftFFF8Uf/vCHWHfddRu9zl/+8pex6667fl5pvbrqelZCv/DCC6uW7D8D6RlWHzFiRAwcODD6%0A9OkTU6ZMiU8++SRef/31ePbZZ+PWW2+NRx999PNxVo+5Wv7+i1/8oknPEQAAAAAAAAAAAAAAAAAA%0ALUMAHdqprEz++OOPxznnnBMnnnhiTJgwoWIQ/bHHHosNN9wwDj744Dj11FNjyJAhDV7XzjvvHPvt%0At19cfvnlZSH06qrlDz/8cDzyyCPz7Kv6/jXHWfP3r3zlK7Hbbrs1eIwAAAAAAAAAAAAAAAAAALS8%0A7q2wDqCRunfvHkcddVS89NJLse+++9YKd9cMeM+ePbuqEvoKK6wQf/rTnxq1rgsuuCA22WSTsqrl%0A1UH0lLfNayl9TLW8bf31148///nPjRofAAAAAAAAAAAAAAAAAAAtTwAdOoBhw4bFZZddFnfddVes%0AssoqZVXGqyuVjx07Ng477LCqoPejjz7aoHX07t07brrppthrr73Kgu41K6LXZ6n0+F122SVuueWW%0A6NOnTxOfDQAAAAAAAAAAAAAAAAAAWooAOnQgm266aTz55JPx29/+Nvr3719nEP2RRx6JDTbYoCqM%0APm7cuHr3n+HwK6+8Mi6//PIYNGhQrYrmDVGzYvrAgQPj4osvjn/+85/Rr1+/BvUDAAAAAAAAAAAA%0AAAAAAEDrEkCHDqZHjx5xzDHHxEsvvRRf/epXy6qNV4e/Z8+eHX/6059ixRVXjIsuuqhB69hnn33i%0Atddei9NPPz2WW265qnXUXCopvc+IESPiN7/5Tbz66qtxwAEHNGGLAQAAAAAAAAAAAAAAAABoLQLo%0A0EEtssgi8be//S1uv/32WGmlleqshv7xxx/HIYccEhtuuGE88cQT9e5/gQUWiKOPProq6P7oo4/G%0A73//+6pg+pprrhlLLbVU1e3du3evqnCev2d7BuLPOuusePjhh+Pll1+O733vezFkyJAWegYAAAAA%0AAAAAAAAAAAAAAGhuPZu9R6BVjRw5Mp566qn43e9+Fz//+c9j0qRJn1dBr/43g+gPPfRQrLfeelVh%0A9F/+8pcxaNCgeq9jrbXWqloOP/zwFtsOAAAAAAAAAAAAAAAAAADangro0An07Nkzvv/978eLL74Y%0Ae+21V61q6DWD6LNmzYrzzjsvVlxxxbj44ovbaLQAAAAAAAAAAAC0pbykrHSh4Q48sPx5vOSSth4V%0AAAAAADSdADp0IosttlhceeWVcfPNN8cKK6xQK4ieIfRcsu2jjz6Kb37zm7HxxhtXVU8HAAAAAAAA%0AAAAAAAAAAIAkgA6d0NZbbx3PPPNMnHLKKdG3b986g+gPPPBArLPOOnHUUUfFJ5980qZjBgAAAAAA%0AAAAAAAAAAACg7QmgQyfVs2fP+OEPfxgvvPBC7L777rVC6ClD6GnWrFlx7rnnVlVMv/TSS9totAAA%0AAAAAAAAAAAAAAAAAtAcC6NDJDR8+PK6++uq44YYbYtlll62zGvqHH34YBx10UGy22WZV1dMBAAAA%0AAACgrfXu3TtWWWWVWG655WLQoEG1lmzL2/I+AAAAAAAAAEDzEUCHLmLbbbeN5557Ln7+859Hnz59%0A6gyi33vvvbH22mvHd7/73Zg4cWKbjhkAAAAAAICurWfPnjFs2LBYcMEFq/6Pq+aSbXlb3gcAAAAA%0AAAAAaD4C6NCF9OrVK3784x/H888/HzvvvHOtEHrKEHqaOXNm/P73v48VVlghLr/88jYaLQAAAAAA%0AAAAAAC0hLx0rXQAAAAAAqgmgQxe05JJLxrXXXhv//ve/Y5lllqmzGvoHH3wQBxxwQIwcObKqejoA%0AAAAAAAAAAAAAAAAAAJ2bADp0Ydtvv31VsPykk06K3r171xlEv/vuu2PNNdeMY489NiZNmtSmYwYA%0AAAAAAAAAAAAAAAAAoOUIoEMXN99888UJJ5xQFUTfYYcdaoXQU4bQ08yZM+PMM8+MFVdcMa644oo2%0AGi0AAAAAAAAAAAAAAAAAAC1JAB2oMmLEiLj++uvjuuuui6WXXrrOaujvvfde7LfffrHlllvGCy+8%0A0KZjBgAAAAAAAAAAAAAAAACgefVs5v6ANjJp0qSYOHFiDBgwIPr379/ofnbaaafYZptt4pRTTonT%0ATjstpk2b9nkV9Op/M4h+5513xhe/+MU46qij4qSTTop+/fo127YAAAAAAAAAAAA0xYQJES++GPHK%0AKxHjxkVMnBjRs2fEkCHFsuKKESuvnNdEte64Pv444oknIl57LWL8+IgZMyIGDIj4whcittqq8f2+%0A+27EU09FvP56xCefRMyaldvbO7p3HxwrrDAuuopPP4146aWIUaMixo4tnovcx7nPBw+OWHbZiNVX%0Aj+jRo61HSl3eeSfi6acj3nij2H+zZ0cMG1Ys+ZpdbrmWW3euK19Dee7I11Suf+rUiAUWKI6hhReO%0AWHfdiIEDW24McxvbM89EZN2g994rjvVevSKGDo3YZZfiXwAAAIDmJIAOHczUqVPjpptuigceeKBq%0AySrk48ePj1n5Pwb/06NHj1hggQVi5ZVXjg022CA23HDD2HbbbaNv3771Wsf8888fP/vZz+KAAw6o%0ACpjfcMMNn4fPU3U19BkzZsQZZ5wRV1xxRZx++umx9957t8g2AwAAAAAAAAAAzE2Guf/974g77oi4%0A884i4D0vGdjcfPOII46IGDmy8euuFGL/7LM5P2fI/NJLIy64IOKRR4ogaakcR80AeoZvR4yofZ+l%0Aliraq2UANfu86KKIZ5+tNLJ+scUWS1cMoM9rzDXlpWlLLlkEcmu65JKIAw6IZpksYJFFiqBvTbkv%0A57VfJk+OuOGGiNtvL/Z7hnPr2o5qGR7eeOOIQw+N2Hnn1p+EoDV97WsR//d/tdsOPDDi4oubp/81%0A14x48snabb/6VcQPf9iwfjL0fd55EVdfPe/X7gorZKGdiGOOiVhssWiyfE3eeGNx/DzwQMSUKXO/%0Af/fuEWusEbH77hGHH15MbNBYJ50UcfLJtdtOPLFor5bH9FlnFc/NmDGV+8mJFZpyDgMAAACopHvF%0AVqDdeeutt+K4446L4cOHx+67715Vnfzee++Njz/+OGbOnFkVCK9e8vcxY8bEfffdVxUM33PPPWPx%0AxRePo48+Ol7JKX3radlll43//Oc/cc0118SSSy5Z1XfNEHp1EP3dd9+NffbZJ7beeut4Maf+BAAA%0AAAAAAAAAaAVZEThDxFmZeP/9I/785/qFz6urkf/jHxFbbBGx0UZF0LO5PfZYEVb95jcjHnqocvi8%0AMW6+OWKllSKOPrqu8HnzyWrh++1X3p6h+uZw5ZXl4fOlly5C+XUZPboIV2dV7D33jPjDHyKef37e%0A4fOUVa0ztL7rrhGrrRZx333RaR12WHnbVVcVof+mevjh8vB5VuQ+6KD695GB6kMOiVh++Yjf/KZ+%0Ar92sbn/66cVjMqw9bVo0yi9/WQS311sv4oQTikkM5hU+T/kafuKJiJ/+tJgUIvupz3HXUDNnRvzg%0ABxGrrx5x/vl1h88BAAAAWooAOnQAZ555ZlU18wyTjx07tlbYvDoIXmmpeb8JEybE2WefHV/4whfi%0AV7/6Va0w+bzsuuuu8fzzz8ePfvSj6NWrV51B9Ntvvz3WWGON+OEPfxiTc2pZAAAAAAAAAACAFpSh%0A7uuvj5g+vWn9ZOXjDTYoqqg3lww5b7pp8wfbs+L59ttHvP12tJpKlc6zQvlbbzW977/8pbzt61+f%0Ae2Xyl14qKntnFfimeO65iC23jLjwwuiUNtssYpVVarflpX2XX970vv/0p/K2XXYpJoOo72suw9UX%0AXBAxa1bD15/b8bOfRWy3XTGpQEP98Y/1n6yiLhMnRvzkJ8VkBvlzc8lQ/Y47FqH8DKIDAAAAtAUB%0AdGjHMjS+1VZbxbHHHhtTpkypGDivVjNsXq1SIH369Onxk5/8JDbddNOq6un11adPn/jlL38Zzzzz%0ATHzpS18qC7BXj2XGjBlV1dlXWmmluPrqq5vleQAAAAAAAAAAAGioIUMiVl21qG6+1VZFpeOsWFyX%0ADLHuvnvEI480fd1ZGTorc5dWVO7fvxjTyJERa61V/7BuzVD7oYeWB3YHDy7CvFnNPSuuL7hgNKsM%0AMa+7bu22vITsssua1u/LL0fcf3/ttrwUrVLgvb4GDoxYeeViQoHc7/nvcstFdK/jitmcvOBb34q4%0A9troMlXQM/TdFBm2zgkASuWxWR+33FLsm3ffrXx7HgPLLBOx/vrFMf2FL+Q1jJXvmxMh5OupuQLg%0APXoU687XZ647Q/z5murXr+7H/OtfxaQJzSWryN90U3l7nr/yPLb55sUxPf/8zbdOAAAAgFIC6NBO%0ATZw4MbbYYou48847awXP61IplF7XfbK/+++/P0aOHBnjxo1r0LiWX375uPHGG+Pvf/97DB8+vM5q%0A6G+//Xbsvffese2228bL+b8EAAAAAAAAAAAALWjEiIijjor4z3+K6uBjxkQ8+2zEffdF3HprUS39%0AjTci8pKpK64ogqWlZsyI2HvvxlVUrmm//YoKzTUrQ99+e8TYscWYMjT72GMR778f8fTT9QuvTppU%0ABFOrw+cZqM7fs5J01iJ56qliHRl+z99vuOGTWGedD6K5VAqFX3pp0/qs9PhNNikCwPW16KJFgPya%0Aa4qK1uPHRzz/fPG85H7Pf/MStgkTIq6/PmKnnSr3c/DBzVPRvb3JY6s0PJ3HSr4eGuuvfy2vPr/s%0AskWofF5efbXy5Awpg955THzwQXG/Bx8sjulnnilezzlJQAbDSz3xRPHab4zevSO23Tbi3HOL12Ru%0AV647f85133VX8ZrKc0I+b8cdV0xyUCrHds450WRZ9yfPT9WGDYs488yI0aOL81futzvvLI7pfE7+%0A8pfiNQAAAADQ3ATQoZ3ab7/94sn81rJGdfGaalY8n9dSqrq/F154Ib72ta81anx77LFH1eOPO+64%0A6NWrV51B9FtuuSVWW221OP7446uquAMAAAAAAEB9zZw5Mz788MMYM2ZM1f811VyyLW/L+wAA0HVl%0AteLddou4994ifHzWWRHbbx+x+OJ1P2bQoIivfrUIlmZ4MwOoNb3+esR55zVtXM89V/ybVZuzOnKG%0AU7Oacq9e5fddbbUi/DwvGTbNYG4aOrSoHP7nPxcVvitV915vvZmx8cZ1lJhuhLzUbL75areNGlUE%0AvBujrgrqBx4478fmJXAZds7JBt55J+JPfyqOg5yEoK4aLll9fscdi/1x443FcVBTTkxw6qnR6WRY%0Aep99ytvzOWusShXUcxKAudTP+bzafKUJHvJ18bvfFUHv/fePWGih8sfmaykncnj00Yjjjy+//ZJL%0AikkI6mvJJSN+85viNZXHw3e+U4TbS88H1fI1tvrqEb/+dcSLL0ZsuWX5fU46qXKwvjHnjrTDDkXQ%0A/P/9v4jhw8vv27dvMcHAiis2bZ0AAAAAlQigQzt0xRVXxPXXX/95ULxmuDt/nm+++WKnnXaKc845%0AJ+66666qauMTJkyourgm/83f77777vjjH/9YFRTv06dPWR81A+KX5DevjdC3b9849dRT46mnnoot%0At9yyLOxePf7p06fHr3/961hppZXimoZ8wwsAAAAAAECXNm3atHj++efjlVdeifHjx9dasi1vy/sA%0AANB1ZVg5L0naeOPGPT7DmzWrDVfLasjVlcYbKwOr//533RW3GyurWWd4fv31o1UNGVJ5WzLE3xhZ%0AxfnNN8sDtXvtNe/HZvg3q5vnZAPzCj1XkhWvb7qpfEKArL6dFdQ7m8MOK2+78sryIHh9ZAD88cdr%0At+XzeNBB837saacVlcVLXydZ9fu7363f+nN///KXET/6UfltJ54Y9XbffRHf/37EAgtEg2XF8Xxt%0A5+QPpZNEXH55NIsvfSnin/+sXG0daEfy2umcXWPy5OLfCoXDAIAmeOON4kNAzWXppdt6VABdhgA6%0AtDMZ4j7hhBNqtVWHxTN4/r3vfS/efffduO666+I73/lObLrpprHYYovFgAEDonv37lX/5u+bbLJJ%0AHHroofH3v/893n///fjpT39aFRiv7q9mvyeffHLFSun1teKKK8att95aFZzPdddVDX306NGx1157%0AxXbbbVd1QRAAAAAAAAAAAEBTNCZ8XCorZ+++e+22t96KuOeepvWbVYsrVUluqlNOiVhllWgTlaqT%0AZ5C5MfNCVQqu534YMKB19vt660UceWTttk8/LarVdzZrrlk+YUFu61//2vC+KlVO33XXiGHD5v64%0AqVMjzj67vP3kkyN23rnh4/jZzyLWXrt227PPRtx2W/0e39RjKCuyn39+eXtjntNSGTq/6KLyCRKA%0ANpSz0uS1z9dfH/Gb30QcfHDE5psXf0w22ihis82Kf/P3bM/b8355/1dfbfqsNgAAAG1AAB3amdtu%0Auy1effXVz0PiKcPbiyyySFW189/85jcxePDgBvXZv3//qpD5/fffH0sssUTZ7W+99VbcfPPNTR77%0A3nvvHS+++GIce+yx0bNnzzqD6DfddFOsvvrqTV4fAAAAAAAAAABAczjggPK2Bx5ofH+9e0f8+MfR%0A7BZZJOI734k28+UvRyy8cO22rBj+r381rJ8MP//jH/XbDx1pv7dnlY6bCy5oWB+TJkVccUV5+6GH%0A1m/CgQ8/rN221FJFFfLG6Nkz4vjjy9v//OdoNXkZZIb7a3rkkabnTL/1rYjhw5vWB9AMZsyIuOWW%0AiMMPLwLmX/1qMWvGVVdFPP108cestABY/p7teXveL++/997F47Of7C/7BQAA6AAE0KGd+fe//13r%0A9+rK59dff32sl7PiNcFqq61W1U/v/N+NEv/5z3+iOfTr1y9OO+20eOKJJ2LzzTcvq6xeHayf1pgp%0AbwEAAAAAAAAAAFrAuuuWtz34YOP722WXiAUXjGb39a8Xwdu2kuved9/6VTOfm2uuKcLMNWVtlZao%0AGD+vAPF88zXffm/PvvKViCFDarc98UQRmK6vv/2tfL8tt1z99tv//V952yGHFJM1NOV1NmBA7bZ7%0A7ok2PXdMnlzkTpviG99o2uOBJsrZMs47L2LHHSN+9KOIhx7KC5/L75dB8ilTihd+hs7z3/y9UsA8%0AH5/9ZH/Zb/ZfOisHAEAlDz8cceONtZexY9t6VEB798or5eeObGsgAXRoZx7ONwb/k+HtDGwfcsgh%0AsfbaazdL/xlC//a3v10WDH+kId8i18Mqq6wSd9xxR1x++eVV1dtL1wcAAAAAAAAAANBeDBtW3vbq%0Aq43vb4stmjScVu+3qVXDb7op4oMP6t9HpcD6/vtHdO/e9vu+Kfu9PZt//oiDDipv/9Of6t9Hpftm%0Ate7/1aWp0/TpRe6y1B57RJP06BGx0Ua120aPjnj77eiw546FF45YeeUmDQlorDffjDjuuCIgfuGF%0AEWPGzLktQ+WffFKExt96K+Kll4rwxhtvFI/Ltvw3f8/2vD3b8v75uJqh9Ow3+8/15PrycQAAdcn3%0AC9ttV3tp6qxXQOd3+eXl545sayABdGhnXn311c+rhFfbt9KUsU2wzz77fP5zrivD4a+99lqzrqPm%0Aul566aX47ne/Gz3y214AAAAAAAAAAIAWlLmvP/wh4tvfjth444hll41YaKEigJuXZlVaKlUVHz++%0A8WNopnojrdZvQ6uGr7lm7baZMyP++tf6PT4DwnfcUb9ge0O8806R5zvqqIiRI4vK3Bnm7dOn7v2e%0AS2lYOYvY5vZ0RvmaKA2LX3FFxMSJ837sY48VS01ZPb5SqL1U1sfJosA1ZeXyFVeMJlt66fK2xmQx%0Asjjxv/8dceKJEbvtFrHqqhHDh0cMHFhMjFDX8fOLX3SMcwcwF7NnR1x2WcTXvhZx++3F79UyPJ4B%0A8XxzkX9oMjyefyhq3qeuPvN+ef98XD4++6l5ws375PpyvRkEmVefAAAArazCV6ZAW5owYUJZ24rN%0A8S1rDcsvv3y91ttc+vfvH2eccUYcdNBBcfjhh8e9997bYusCAAAAAAAAAAC6ns8+K7Jj554b8fDD%0AzdNnU0KkGVxtbhn2zSB9e5Bh8SeeKK9qfswx835s7qfSjN2GG0assELjxnL99RG/+13EXXc1X3Yv%0A9/3QodHpZCh/660jbrllTlvmI3PygAynN7T6eQa163NMPvtsedsii0Q8+GA0WWmwPY0dW//HZ4Hi%0ADJH//e9Ne82353MHMBdZsfzkkyOeeWZOW85CMm5c8WKua0aSnLkmZ7bp1WvOLBX5ZiT/EGW186lT%0Ayx87eXKx5GMHDYoYPLj4efr0iDPPLMLoOQvGUku17DYDAADUkwA6tDNZjbzUfPk/B82oV37ZUY/1%0ANrfVVlst7r777rjsssviBz/4QYuvDwAAAAAAAAAA6PxGjYo48MCIBx5o3n4zmNtYCyzQnCNpuT4b%0Aa999I77//SJjV7Pq9JNPRnzxi3N/bAbVS+X+a6j334/45jcj/vOfaHa57ztjAD0ddljtAHq64IK5%0AB9AnTSoqpZc65JD6rTMLAJd6+eVi4oGWUN8A+m9+U+ROMw/amc8dQAV53fTf/lbMXJMB8JonkA8/%0ALG6vKa/lHjgwok+fIniewfF5yQB6BtFzpoyspF69nmz/+OPi5DhsWMSQIXP+kGY19MMPj9hnnyLU%0ADgAA0Ia6t+XKgXILVPj28PXXX2/WdbyRs/WVGJhfirSS/fffP1588cVWWx8AAAAAAAAAANA5Pfdc%0AxGabNX/4vKn69u0YfTZWhrO3375+4fKasuJ1ThhQU+b49t67Yet/992IzTdvmfB5aoV6Lm1mp50i%0AFl+8dtvjj0c8+mjdj8nw+cSJtduWXz5iiy3qt86GVCRvDhMmzPs+Rx0VkXV0mjt83tTjpz29zqHT%0Ayirlv/hFxO9+NycUnv/m9dUffFD7RTxgQMSSS0Yss0zEQgtF9O9fv/B5yvvl/fNx+fjsJ/urluvJ%0A9eV6a44jx/XLXxbjBAAAaEMqoEM7s8wyy8THH38c3WrMWvePf/wjVl111WZbR/ZXWvl8xIgR0Zpa%0AM/AOAAAAAAAAAAB0PllleLvtiuxWJYsuGrHxxhGrrBKxxBIRCy9chJ1z6dWr/P4tVY25s8qq5ddd%0AV7sti8medlrd2bxKAfVdd21Y1efM4+2yS3mQvdqCC0ZstFHE6qtHDB9eHAfVBWuzgG2p3XYrqql3%0AFblvvvWtiJNOqt3+pz9FrLNO5cfkbaWyj/oW5x0/PlrVrFlzv/33vy+WSvLcsOaaEeuvH7H00sUx%0AlHnR6nNH6TZfeGHERRc139iBFjZjRsRPfxpx661zr3o+eHDxB6XSG4bGyJNHv37FkmPI6ufjxhW3%0AZYX0116rXQ392msjJk2K+PnPm28MAAAADSSADu3MuuuuGw8//HDVzxlCz4D4WWedFd/4xjdi8dJp%0ARxvh3XffjbPPPrtWwD1/Xqeub44BAAAAAAAAAADaoSwOOnp0eXtWRD/55IiRI+vf18yZzTq0LmGH%0AHYpK6B9/PKct83s33hix447l9582LeLKK8vbDzigYevNwG+lat0ZOM+cXq67e/f699ejR3Q5GR7P%0A4r81j/uscn7GGUWx3pqefLL8+c4gf05AUF/1LRbcGvIYzexpqZykINsPPXRO/rM+/v3vZh0e0JJy%0ABpOa4fMMnL/7bsQnn9Q+weXMJX37ttw4MlC+yCJZzatYfwbSq6uhZxh9scWKwHr1OE85pWF/2AAA%0AAJpJO/pKB0jbb799nHvuubXaxo0bFzvvvHP85z//iUXyC4dG+uijj2LXXXeNMWPG1Aqgp+1yKmAA%0AAAAAAAAAAIAOIIOz551X3r7vvkWV7YaGiquLkNKw/Nw++0ScfXbt9nz+KwXQr7++/HnOjN022zRs%0AvZUqV2+xRREEbkxesCvu+3zes4r8P/4xpy0L7WYF+0MOqX3f888vf/zuu0cstFD915cZy1LrrRfx%0A0EPR6i67LGLChNptedzcc0/EWms1vL+uePxAh5QB75y5pmb4/O23i5NftZx9Ik9urRX2zpPPMsvk%0ABd5FFfaUYfgMyg8fPieEnjOD/PjHxe8AtI6c6eyJJyJef734W5GzFeUEJeuuG7Hccg3rK8/rzz4b%0A8fTTxWxIU6cWf2+WWCJi000j+vVrmW2YMCH6P/dc7BMRgyNiQH6Ojohh+cHs/fcjVlwxYuWV2+bv%0AS85ils/va69FjB9fTMYyYEDEF74QsdVW0WHMmhXxzDMRo0YVk8p8+mnx933YsGKymTxeKn0YYo6J%0AE4vXxiuvFO+DcskvdPJ5zGMiXydLLx0xYkTLzB43fXox61quP18XORlQvvdaeOHig3N+cJ1//mhR%0AL7xQjOGdd4rzQ64/C9iutlrESitFm8pz1mOPRbz6arFvcrKmPL7XXjti1VUb3t9LLxXb+t57xetl%0AwQWL5znPhYPzTNWC8v3/iy8Wz3f154Dq7cn9nduUsyy2pilTihn/clxjxhSfQ/LvQ+7/jTduub8P%0ADSSADu3MtttuG0sssUS8nSez/1UnT0888URVlfJTTz019ttvvwb3e9VVV8Vxxx0Xo0ePLgufL7ro%0AolXBdwAAAAAAAAAAgI4gw6Klwc+8TjRD6Y25JrlmFW/qL6uXlwbQq4PmpdcOZzC9VF4K15D9lfmP%0AzG6UVtfOvhsTPs9rfSdPji7psMNqB9DTn/5UO4Ce14NnKL1UaUh9XjIzUCqvrW4L//pXeVsWRG5M%0A+Dw5d0AHkSez666bEz7JYGGe5FJeV52B7wz7tLYMmWTgJcMlee14ji3DMPlzdQj92muL0FXOsgNA%0A41UKWud5t+YsZ5dcEpEFJTMgWZc114z44Q8jvvKVua8vJxg5/fRiBqQMJ1eSwdbM8vz61w0PtpfK%0AIHfOynXHHRF33lkV7l4tIv5aer9f/ar2h+jNN4844oiIkSNb9vnNkPmll0ZccEHEI48UwfxSOZaW%0ADKDnB9Vdd424++7y2773vYjf/KZ+gfz//rf4EJr/1pzMptKsbRms/epXIw46qPjwWh95HOb95yZn%0AYavvh/bsrz3JiXfyWPjrX4twc83jpC75XmmddSI22yxijz0i1lijaRMHXH118dq87bYi9F2XnHxi%0Ayy2L53GvvaLZZJj7rLMiLrww4q236r5fvgf85jcjDj88YoEF5rRnKP/NN8u/MMn2eZnXY3N/5POT%0A43vggcqv1bT88hHHHFN8QTC3CZzyNZJfHP35z0WQvZJ8beQxneenDII3p/vuK57n/DKgetKnSnIb%0AcsKBPfeM+M53in3fGCNHRtx1V+22PC/XPMc+9VRxvsn3+XV9KZXh+HzMiSdGbLRR/db9xhvFMTM3%0AJ59cLPOy1FJFf/nU1G/tQGvp3r17nHDCCfHZ//6AVv+b3n333TjggANi2WWXjR/84Adxyy23xHs5%0A60cF77//ftx2221x/PHHx4orrhhf+9rX4q233qrVX/6cYfQf//jH0aMlZoIBAAAAAAAAAABoAXmN%0Acqm8jryx2bHHH2/ykLqkDO1mUa6apk2L+L//Ky+adeON5Y8/8MCm7/e8HrdSwLk+uvJ+z2voV1ih%0A/PnNQoTVcj/mdfE15WPqm3Wotsoq5W2ZwckMSmurdAztv3/j++vKxxB0GBmcyDBhteoKpdVBkyWX%0AbJvweU25/hxHdXgngzo1w4o5/tKgEADNJ6vPZrj1W9+ae/g85RvmvfeO2G23uoODl19eBMozWF5X%0A+Dxl8PWaa4rK3+ef37ixZwXunXcuJjTJN7YZ8szK4vWdTSlnpco3+BlwzMrALfUmPAPDGaR96KG6%0AA60tKQO2uY2l4fPMUuXf2dNOm3f4PIOsOQHBDjtkldC5h89TfuC5/fYioLv66hE33dT07ejoLrqo%0A+FB59NFF5ef6hM9TvnfLUO/Pfx7xxS9GnHpq49afM+atuGIxKcB//jP38Hn1rHV5v5xwYsMNIx5+%0AOJosg9B5fjjhhLmHz6uP2x//uPhQfeut0eIyo5hfFuT25vE+t9fqyy8XM9vlJAs54UYlecxnUD23%0Aoa7wefUEILfcUgTA83lpDs89V2zLJpsUkzDMLXyeclsffLCYjCKP0ZwgobnNmBFx7LHFl2k5Qdbc%0AZkScPj3i5puLSug5IUVbfIHyPwLo0A594xvfiK233vrzgHj1v9U/v/766/Hb3/42vvzlL8fw4cOj%0AT58+MWzYsFhqqaWq/u3bt28svvji8aUvfSl+/etfx8svv1yrj2r58yabbBKH5QkfAAAAAAAAAACg%0Ag/jgg/K2lVduWkV1GicLgZUqrXae1+3m9cQ1rbtuw/eZ/d588lLCb3+7vL1m7iUropfKTE5D5b4u%0ArZGT1/Fn9qQ1ZWahOnNabcCAiMUXb1x/778f8corzTI0oKVkkCQr/GWAI2XwpHpmjTwR5gwmfftG%0Au5DjyPFUX+ud46wOyuT4czvaIrAH0NlloDSDpVmRtiGycu2OO5aHAn/ykyIIXjqT09zkLF6Z66n0%0ABnxe8k11hmqr/9Y1VlY63mCDoop6c7rhhiKg2lLh9vru49y2nGigtKr2P/9ZVDuemwxJ59/hrL49%0ArwkK6pLbv912RSXoriqrZeckBGPGNL2veQXHS+XrIz8A52QNcwtCz02Gk/MYyEkbGuu3vy1mT6wr%0AsF2XnMgij5/S2f6aUz4v668fceedDXvc/fcXk1iUnvPyfJZjzg/O9ZXvdXOSgQysN8UFFxSV1LPy%0AeGO8/XbEfvtFfP/79Z8kYV7yy4htt40444yGv6fPAH0eN6VfrLUSAXRop6688sqqyuXVwfFqNYPo%0A1cu0adPi448/jtGjR1f9O3Xq1Fq3lwbPU7aPGDEirr766jbYOgAAAAAAAAAAgMabMKG8rbHFS/Ma%0A0CuvbPKQuqx9943o2bM8A/HSS3UH0usKrrfmfs9riC++OLq0rEDfp0/ttizClYX8Mn9TWtxtvvka%0AXrU+DRxYXKdfKos9tqbmPH6qi/cB7VzOgJKVYauDRx9+OOe24cPbT/i8Wo4nx1Utx1sdKHz66eIk%0ADUDzyerCWc16/Pja7YssUlREz1BlVicvnU2pWoYba1br/c1vIn75y9r36d69qACcVXizkm1ONlLX%0AB5Qjj6z9QaqJZgwcGM9m4e6IyNrJOf/T1Ny2umSAdPfdIx55pHkGkGHtPfcsZp8qfRO+6qoRI0cW%0AlYCzentLyYkCcj013wOkXGcGbXfaae6Pz/2SFcxPOqnu0Gj+/c7tyQ89WWV9mWXq7uv//b/yY6Qr%0AOOeciN/9ru7b85jIKvE5WcHWWxdB6JxtrvQDa2PkBA+77VZ7trVKH1pXW614zedkBXW9TrOvrA5+%0A6aUNH0cGsucWaM4JEfI4yjGsuWbEggvWvj3Dx/lFSk4W0dzGjSvC0aNH127PMeRrNCuJZ+X53r3r%0ArjZ+6KFzfs8v2TLwX7qtI0YUE37ka2XZZesezymnND48/otfFK/Z3FeV5BcbeWzlOTmPt6x2nufp%0AuiYM+FYjZuErNWtWcW4t3abqsVSfO5Zcsu4+/vvfiF//OtpCyVd+QHsxePDguPvuu2OXXXaJBx98%0AsCxAXvp7Q2T4fM0114zrr78+FlpooWYYLQAAAAAAAAAAQOtZYIHKBaEaWxipNG9A/WV+Ia9T/s9/%0Aardn6DyvGc4gc2kxwbzG9mtfa9v9ft11EaNGRZc2eHDE3nsXxbSqTZwYccUVEU88UX7/PfaIGDq0%0AcevKIpCl11rn9f8/+EHL5k3mdfx8/HGR7cxjsqETV/zxj802NKAlvPlm7Rdq/sGoDsEMGdK0GSha%0AUo4rx5fVz3O8Oe6lly5u+8MfiqDMUku19SgBOoescJtvCFPOqpWByQwuZhC1NJyZ4dGf/Sxi8uTa%0At2U123xM/t350Y/mtOeEIj/9aRE6LH0TnWHNvG9WLq8p35gecUTELbc0bnsy3JmB6vyAtsYa8ehb%0Ab8VGGWqs4f5rrokNM/B4443F38m7767dR1Z0zw8JGR7PUG5Tn9+az9cuuxQB7Ax+9upV+745YUxz%0ABd+rnXVWUXW7NDie259hzuq/r3Nz2mkRF15Y3p7HSz5PGbrNsHTpB4qsoHz55RGnnlo+E1ZOWpD7%0AJYPGleSkCDVDxlmhvfQD2rnnFsHgeWkPmbF8jVWqaJ2B68MPj9hnn6rjtaLcd6+8UlQfz9fLTTcV%0AH1ob4uiji/1dav75Iw4+OOKgg4rAd+lEEy+/XMw6lsdRzYrrOaY8V6y3XsRKK9VvDPnlQx77lWTg%0APZ+fbbapHfDO94G53bmvc1Kl6nNEhtDrClc3Vp53qivDZ14xv7DJ8a67bvF7zQ/COZbjjy+vZJ/V%0A2XN/5vkun9ea77vzfPfVr9aeaCm98UZR8fzPfy4f02GHRTz/fN3h8Er+/vfivFsqtyFfV7md+V66%0AdBKqPEbzsXmOL63YftFFxWMaM4titey35rk2j518TnKyhdLPJHnc5XkjZ0wsDfBnP/l6yXN9JYsu%0AWvvckeeu0pnzvvGNiG9+c95jrnEsqoAO7ViGw++999745S9/Gb169aoKjjdFPr5Hjx7x05/+NB56%0A6KFYbLHFmm2sAAAAAAAAAAAAraXSpU833NDwfvK6zp/8pFmG1KVVug43r7XP67IrFQbLTEReg9wc%0A+/3WW4tCYA2R10nnNfwU13SXyuvbKxXZzVxNY+X166X7L7Moea1/FgNrDZlvKM3QZL7mttsa3ldm%0AGN55p9mGBrSEPJlVVw/PMHd19dUMiLWHMNbc5Piqg3k57hx/yu3J7QKgedx//5xZtR5+OOL3vy8P%0An1fP3JQzJ2VoO0OrNeW5OUPK+Wa5OuicofMMnGZbpRmcssrxv/5VhFgrfcDJD6r1laHZrO58770R%0Ar71WhGW33z5i8cXrfsygQUUY9K67ipnDSqsaZ2X4886LJsugfcoq1rm9WY08Q9el4fOUz3uGVptD%0A7ofvfrdYSsPnWQ0993t9wucZ/q0UnF5uuYhHHy0+9GYwtdJsVhm0/eEPI154oTwonmP6+teLivN1%0AvQ/IUHL1UmkigFVWqX2fupa5VZluLVdfXb6tuY35msuKznWFz1OGj7NCdT5fGRDOiXnOPrt++696%0A3ZVmDstgde6bfF+1zjrl4fO0/PJFEDjD/6Xry/dnGQSuz4fZzAJm6LdmiL1ahq/vuy9ixx3LX4cZ%0Ams5q4Xmc5Yx/1dXg8/xQGpJurnPhgAHFeS5D5hmSLi2emx+q87x2zz2Vz22nn15MylA98cTGGxfn%0Awu99rzx8nvJ5zYB0Ps+lXnqpYR/W8/xXKVidM97leTUnMMjJOUrD5ym3Jb8cybF+6Uvltx95ZDHJ%0ASGNVh8/zeP7d7yIeeihi110rT4iVx10+JznpSan8e5OzaNYlj6Gar/9Kz3m21efckZMy/I8AOrRz%0A3bt3jx/96Efx3HPPxZFHHhkDBw6sCpJXL3NT8379+/ePww47LJ5++uk4+eSTo2fOtgMAAAAAAAAA%0AANAB5TXepfLa5axqXV8ZHt1556KAE02Tz2NmMmoaPboo3FddqKumAw9s3HqyUF7p9c+5HxuSxcvr%0A3vM63/fea9wYOpu8pnzttWu3ZcX60iJ9K65YZDUaK3M6v/pV5YkjMmdS6Vr8hsgMR15PnjmQhp47%0ATjyxCKLXV15TP7drvoF24MMPI+68s/g5ZynJ32tWBmxIJcW2kOOrOWtHjr96tpXcrprbA0DTZOAy%0Ag9g1wnZzfTP5/e+Xt2fAtTo0nrNtZVC2Oiw6N2eeGbHMMuXtGQqvr/xwdc01RdCzMTLYe8UV5e35%0AIas5ZorKv2n//nfxvLSGDL7usUcRxC+1775FBe0M4NfnA0bOtFY621l+MMrw6NxC0zXl+478250h%0A6tIK6ZUCpp1RPuelMnieIfqGysBuhoHr86VCVkqvNItafrGQAer6htizynmlwHUG0//5z3k/PsPj%0AOUFEqZzcIGdErM/70pxUItfVku9hM2eYleIrBbBLrbxysQ9L5SQT1WHr/KIhg98LLjjv/nKCj0rn%0AsIacCzP4XjrRwbBhRUXwLbes/9+DPF9ttln5sXTaadFk+ZrPiTHqI8P0++/ftOekmbTzT05AtWWX%0AXTbOOuuseOedd+Lqq6+OY489NjbaaKMYNGhQdOvWrVbYPH/P9g033DCOPvrouOqqq6oed+6558ZK%0A+YcPAAAAAAAAAACgA8sCYkssUd6e12befPO8H59FlPKa4xdfLH6vVOyK+ssiS1lAr1QWkPrgg/Li%0AU1/+cuPWk0XSNtqovD2LaVWqtF7q8ceL64hrXvtt31eugt6c1c9rZlsy/F8q99366xe5n4bKImcZ%0ACM8cSE6E8Morc79/pfU/8khRoX3SpLk/NkP5RxxRHG/VHD/QTmUQr7ri6bhxReXJlLOlVKp62B7l%0AOKtnd8nx53ak3K76hJ0AqJ8MgZeGg+fmqKPqfhOYAdU//7n+IdH8IHX44eXtGXatr9IZuhojK6hn%0A1faa3nqrYeOoy//7f/UPfzZVTtCSFdYzBFsp7JuVpCtVK68k+8hqyKWzamU4dciQho0rQ60Z8i/d%0AV+ec0zwh//YuZ6crlRW/W1rOGlb9/qlmIDn3bWm18XnJqtGVZiGrNNFBqfPOK29bbbWIk05q2Biy%0AendzfDCvy49+VHxR1pAP+HWFy/N19re/Fa+Z+jrmmPK2+p6D8sueDLuXuvrqiBEjokF69SrGntXe%0AS4PfE0pm6muIr3wl4hvfaNhjTjihvO3ddyNefz1akwA6dDB9+/aN3XffPU477bS49957Y8yYMTFz%0A5swYN25cjB49uurf/D3b77vvvjj99NNjzz33rKqADgAAAAAAAAAA0Bnk9fx5/XipLEqU4eYseJbV%0A0PO6zOnTiyJIee34RRcV1+xuvXXEG2/Medzxx7fq8DulSgXIKl0Tm0XnsrBWY/30p+VtWZQui9Pl%0Afv2//4t4882IadOK6vavvlpc67/nnhHrrltU9645YUFeR97VZfh6gQXqvj2vzc/ntzlk2LxSccmn%0Any4qrOdtP/tZMUlEZl7yNZ2ZjPHji/364IPFdf9Z9C6v2V922SIQPq/gec1r5Jdaqrz9H/8oirid%0AempRyC7PGVkVPc8hWcAtC11mLikLQdacEOFb32rCkwG0jHzx1gxo5wmkWn0qMLYnNcdbczsyYF9a%0AkRWAhss3hg19o5sh80qzYqXvfKe8SvK87LJLeduTT86ZPKW1VHoesnJwU+QHiUof3FtCzi63wQYR%0ADz9cuz0/fOYHiF/8omH9Vap2nGH65ZZr/Cx6paHr/IBz++3R6ZVWpU4DB7bsOvN9Uk4uUerkkxv/%0AfjBnM1t99dptObvdyy/X/Zj8QHnDDeXtv/pV474YyeO4vpMoNESGrSsFwOcmx5+V2SvJGQobMrFH%0Ayr4y/F1TfikwZkzjXq977x2x6abRKIsvHnHwwbXbJk2KuOqqxvWXk0/ksddQeb6p9AXKY49FaxJA%0Ah05igQUWiMUXX7zqXwAAAAAAAAAAgM4uCwdlcbNSeZ1+5rLy2uC8ZjSvec/LqrJC8je/WV4hfbvt%0AKhcVomHWW68I8M5LU4PMOYHAfvtVvi1DyxmmXnrpotBW1m3J63X32acIGFcXw62+/r9mmLgryyK7%0Ac9svOaFDc2U2s/jfLbdEbLhh5dsza3PiicVkApkHylxCXteeRYBzv+bjsuhbFgt89tmGrz+v1T//%0A/MpFK99+uyj6lsdGnjPyvnkO2XzziN/+tiioWC3PK1deGbHwwg0fA9DC7rxzTlAlZ7GoDmrnCag0%0A1NLe5Xhz3Cm3I7cn5fbldgLQNDk7UV3VzOemNIQ6t1m55mWZZcor7WZg9/33o1XlbF2lcvanpshw%0AfWtM/pIzRuWkAKUzoOXf0KxYnl8ENET1zFelAdIjjmjaOHMGtFLNUWW+vRs0qLytdKKA5nbffeWV%0A1/N4aMxrtKZKX0bMbR/msVnzi4iUHyJz5sTGyNdTS1SP3333yvupNc+F+SXO8suXt+dsknOTsw/W%0AnHyq2lFHRbt5vW60UcRKKzXusWuvXd42t0kPWoAAOgAAAAAAAAAAANDhZCj16qsj1lij8X3stFPR%0AR1MqclP/cHkWbqrr+uSGuPDCIqDcWFkY78Yb52T6iPj2t+u+LQPfzSmvmb/jjoijj47o3sxXMtcn%0AW5qTGPzhD43LGqU8bnKSi0oTYADtwLXXzvl57Ng5P+dMFh1RzXGPGzfn50pBGwAaprHVcXOmpFI5%0Ac9GIEQ3vK4PNlfqbMCFa1bBh5W2vvtq0PlvjDfMVV0Rss03tv5HV+yPDovnmv6EyNFxq/fUjhg+P%0AZj/e7r8/Or1VV61cTb50nzWnSvtwhx2KkHNr7sOHHqpc6buxH0bTzjtHuz4X5hds+XppjJx1rqHn%0AwpzMIEPoNS26aN2z3tVXfoFVOjnI/fe37vObclbFNv77IIAOAAAAAAAAAAAAdEhDhhTXfx58cMOC%0ArBkgPeOMIqOW1Z9pHlkMbG77oanVz2tWn84A+Q9/2LBitlnR+vjji6KxCy3UPGPpLLJ6/ciR5e1Z%0ApCsrgDe33If5Gnz88eL6+aYE0TMrc+SREY88UlRrr48M1d98c8QSSzRsXfkc5XoyMwC0Q7NmRTz5%0AZPHzjBkRkyfP+QPQUf/g57hz/OnTT4vtSk89VWwvAE17E9wYlWayamx127r6a0rA8JVXqmZcGvGb%0A38S9+WtEfBgRUyJiw6zEm6H30qXSrGzjx0eTVKrc25xOOSVi330jpk+v3b7aakUF88bOVlcpvLzO%0AOtFkiyxSHoB++uno9DL4XeqJJyK+8IWIc85p+nHWmvuwUkB6bvvwsccqB5uboqmPb+lzYYbSG/u+%0AuzHnwkr7Os89eV5rijwnlk468eqrcz5fNMQqqzR+HAMHtnkA3ZydAAAAAAAAAAAAQIeV17VedFHE%0A979fXLt8yy0Ro0aV369//6LydYZdv/71iAUWqH3773/fuPV/9lk0u7ymuSX6rdZSfWeRuXPPjXj/%0A/boD6s0lC4b96lcRhx9e7LsMpD/zTPm25fX9ee1xXvOeExUsvHDt23/2s4hPPimv0F0fl1xSLJ1F%0ApQJ0zV39vFRmQq67LuLNNyOuvjri1luLa/Q/+qjy/TODueyyxfXxmZ3Zaquij8ZcW77llkU25/LL%0AI666KuLee4tsZ03Z7zLLFEUV99+/WGdNGUQfOrR223rr1W/9J51ULEAzev31ORUQp2TMrkZwo6kh%0AlLaS487xf/zxnO3K2VemTo14443ipAhA42c0a4xKVZQb21dd/eV5viHyg9BllxUfyLIicOad/7c0%0AWlODwU2tGF6XnIAlP6hccEH5bfnGPT9YVApt1tezz1YOo2aovamyonLNfduSVcDbi912Kz7AvfBC%0A7fZ33y1mEjvmmGKmr623LipFr7VWMWNZU1Tah3ncNHUfVk8EVNPYsXXfv9KXI00JIzclLN5Zz4WV%0A9nW+zprj9VppxsOxYxsesG/Kc9KnT9P/PjSRADoAAAAAAAAAAADQ4WXBuQygVxcDygBrXi+f1y1n%0AoHixxeb++COOaJVhdnrf/nbrri8zDb/+dbFMmhTx4YfFNfx5nfDgwUUofm7VtXMyAoqMShbTrSlf%0AO81VtX5eskjasccWS8pJATKPkMXFMkuThdAyQ5KV63PygeaSgfacmCCXmTMjPvggYsyY4uectCIr%0ApFe63rtm2Ly+gXOgFdQMNtUMZszthdwR1Azj5HZVh+pyewXQARqvsVV6W7qvhs4aljOwHXhgxAMP%0ANO8YSmdnaqjSWd+ay9tvVw6fH3RQxPnnVw6NNkR+ICh15pnF0tzyg0d++GlKYL69yw9wOeNXzuY1%0AcWLlUHfOJJhL9Ye0nEVuiy2KWcM237yYAKAhKoXCf/CDRm5AI9Y1t0kcBg1q2vry+M6AdVNfn53l%0AXFjp9XrllcXSUvt7eAMn18j91ZxacsbKCgTQAQAAAAAAAAAAgE4lr3NvqWvdab8yMJwLDfenP5W3%0A7bln0wp1NUXmL1o7g5GZhpywIBegkwXQK1VT7EhqBuhrbldu7447tsmQAGgnnnsuYqutipmU2pvm%0ADqLOy6KLNj18Pq9AcUvIGfQ6cwA9feELxQQJ+SHzxRfnft/p04v75nLKKRFDh0bsvXfE//t/Ecsv%0AP+915cx02Udr7r+G3NYc+zq/8GrOAHpH1hav1y5mLnM6AgAAAAAAAAAAAACdWV4/fcUVbV/NHqDJ%0AagaapkyZM7tEQ6tmtjc1t6E0gA5A15UB1O22qzN8Pn3o0Ph7RJwcEd+MiJ0i4vms4n333XMCvjWX%0AjmLBBSNWWKG8PcPK3/1u06sDV6pa3ZJmzYouYdVVI55+OuIPf4hYccX6P+7jjyPOPTdi5ZUjDjmk%0ACJi3p/03e/bcq7+3xP6eObPpfXQWXq8troN/kgIAAAAAAAAAAAAAGuuccyImT67d9sUvRmyySVuN%0ACKCRXn21+HfGjDlhoI5e/bxabkcGrjL0ktuXFV5fe62tRwVAW/rlLyNGjy5v32yziJNPjsd6946v%0AbLRRrZuOX2+9iA037NiB1v79ixD9NttEPPNM7dvOOqv4e/mnP0V0b2Td3pz0pQuGTFtFvn857LBi%0AeeihiP/+N+KOOyIefjhi2rS5Pzb3yQUXFPs+H5MV7ytpTxMPDRo0Z1Kkap980vR+u2AV7jq1p/3d%0ASamADgAAAAAAAAAAAABd0EcfRZxxRnn7EUe0xWgAmiCrnVbPplEzRJdBp86g5nZUb19ub1OrvALQ%0AMeXfgvPOK2/fd9+I22+PGDmyYf2NGxcdysILR9x1V0QG6ktddFHEfvs1PlQ/cGB5W1btzr+5LbEs%0AvXR0SeuvXzVRQlWgPAPV99xTTKqw7bYRffrU/biXXorYeee6JwmotP9Sht1bah/WZfDgyh/CmyIn%0AWJhXWL8rqbS/jzuu5fb1yAaeWzsBAXQAAAAAAAAA2qVevXrF0ksvHYsvvnj079+/1pJteVveBwAA%0AgIabOjXiwAMjxo6t3Z75h69/va1GBdBIWRW8OgBUMwjU2Oqn7U3N7ajevqzy3pEq1gLQfDKsWxoa%0AHzq0CKX36NHw/j7+ODqcDPfeemtR8b3UFVdE7Lln44K6SyxR3jZmTOPGSP307h2xySYRxx8fceON%0AxfN9zTVFGL2SRx+NuPTSyrf17RsxZEj72IdLLlne9tRTTeuzqY/vbLxeW5wa80CL+sUvfhGz88uN%0AEieccEKbjAcAAAAAAICOY7755qsKmY8dOzZef/31WrcNHz48hlS6gAQAAIBaMnPxxBNzfv/gg4gX%0AXog499yIt98uv/+JJ3aegsFAF1IziF0zgN6tW3QKNbej5vZl8N5JG6Dreeyx8rZdd43o379x/T3+%0AeHRIAwYUgeXddy/+rem66yJ22ini2muLUHJ9rbJK+fPx5pvNM17qJyug77Zbsfz73xF77x0xeXLt%0A+1x2WcRBB9W9D++9t+334XrrlR+XjzzStD6b+vjOJvd1TlZQk9drsxJAB1rUySefLIAOAAAAAAAA%0AAABAl5Xh78YU3muKDTaY8/N770VsuGH9HrfFFhEHHNBiwwJoOT17zjus3ZHVFaoXPgfomnJWqVIr%0Ar9y0iuodOaycYfOvfa08iHrLLUUV7f/8J2LgwPr1lx+eLr+8dtsdd0Sb6SyT6TTWjjtG/OxnEd/7%0AXu32++8v3h9Ven5yH5YG0HMf/vjH0WYfzKvddFPEJ5/U/3gsdeWVTR5Wp1Lpy448NqZPz5nOo0vr%0A1jznDgF0oFV8VuNLj25d/c0PAAAAAAAAAAAAXUYWbWvtAlyNyVsuvnjEJZfINwAdVAax8wRWGkSq%0AUEirQ6q5HdXb17177eA9AF3HhAnlbY2tfv7ppx0/1JpB06uuKipiZ2XsmjKIvNVWRfB3yJB597XD%0ADhGHH1677dVXI55+OmL11aPV9e5d3jZjRnQpX/1qeQA9Z3kbN67yPs3Q+mmnlR8HH34YMWxYtJpN%0ANy1el5MmzWmbMqU4RkuPsfp45pmIBx9s1iF2eDmLXt++EZMnz2nLn7Py/M47R5fWu3nOHd2bZzQA%0Ac5ehc8FzAAAAAAAAAAAAaH/WXLMoCLfkkm09EoBGyuuUM3ySaoayO0tAq+Z2VG9fbq/rswG6pgUW%0AKG97993G9XXBBRHjx0eH16NHxF/+EnHYYeW3PfpoxOabR7z//rz7WWqpiM02K28/+eRoEwMGVJ40%0AoCsZOrRy+6xZlds32SRixIjywPqvfx2tKsPn++5b3n7iiRFjxjS8vyOOaJZhdSp9+kTsuWd5+89+%0A1hajaV+a6dwhgA4AAAAAAAAAAAAAXewa7aWXLq7TzkKBDz8csfzybT0qgCZadtk51dCzOniaOjU6%0AhertyHBdbl9aZpk2HRIAbWixxcrbbrih4f28/HLET34SnUZOzPKHP5RXy07PPlsEy0ePnnc/xx5b%0A3nbNNRF/+1u0usGDy9veeCO6lKxAX6nqfV3B9Hwf+N3vlrefc07EXXdFq8oJEUonDMrweVZ1z1B8%0AfeXr9O67m314ncLRR5c/x489FnHKKdGlDW6ec4cAOgAAAAAAAAAAAAB0Uhk0/+yz2svkyRGvvx7x%0A979H7LVX7WLBAB3WSivVnmkjzZxZLB1ZzW2Yf/457Suv3GZDAqCNbbppeVvOKnXddfXv4513Inbe%0AuXNW0z7ttMoVyzNwn9WxX3ll7o/P52WLLcrbDz444tprmz6+ceMifve7+t13lVXK2x54IDqEiRMj%0AvvOdeT/f83LmmeVta69dHjouDX6vuGLttunTI3bbLeK++6LJ3n034o9/nPf91lgj4tBDy9tvvTVi%0Ahx3mPSFCfnjPMP0vfzmnbW7b3RV98YsRBx5YObSfE1I01eTJxb6eMCE6lErnjoceKr4UagABdAAA%0AAAAAAAAAAABoIVlgqjQA3tILQJdUM5BdM6jd0augT5ky52cBdADSWmtFLLFEefv++0fcfPO8H3/b%0AbUUQ+8UXi9979IhO54QTIs44o7z9rbeKSujPPTf3x198ccQCC9Ruy4rVGWDOcHMGkBti1qyIO++M%0A+Pa3I4YPj/jRj+r3uAxal8qJBp56Ktq93OYM7mYQPJ+3rCJf833NvMyYEfHTn0ZccEH5bfvuO/fH%0A9uoVcdllxb+l4f/NNy/6zZ8bIvf/f/9brDtnejvrrPo97je/iVhyycqvwwwJH3lkxB13FMdUhuQ/%0A+iji0UeLSRTy/V7N9WRovVJfXV1O6LDUUrXb8suRww+P2HPPhk+CkI/NST2+//3i9ZoTKTTk2G0P%0AVl01onfv2m3vvx9x/vkN6sZ8hQAAAAAAAAAAAAAAQOcMoGdYpH//6LBqBugF0AFI3btH/PjHRZi5%0AtOL0l79cFfYdvN56sWhEfJx/PiJikYgYdv31ESedVB5SP/74iJ//PDqdo48u3gPk8zR79pz2996L%0AGDky4qabijB/JRlm/cc/IrbfvggF13TeeREXXRSxyy4RW20Vsf76EYsuGjF4cHF7VkrOJUOvzzwT%0A8cQTxXM+duycPkqDoXXZaKOIxRarHXjPIHS277NPxKabRiy+eETfvuWVsRdaKGLZZaPN5XOfleNz%0A6dcvYpttItZdt3jul1uueN4y7J+B8wyFjxpVBLIvvbSY0a1Uvgf6xjfmvd5cR+6nAw6oPVNbBuN/%0A8YtigoK99ioC6XnfYcMiBg0qbs/9N358MZann4547LGiavmkSQ3f/gEDimMpj7lPP619W/Z3zjnF%0AMi95TOb25PFW6ZzQleXx8+9/F6+H3G815XOfkx/kufFLX4rYcMNiAo887nr2nPN6zWMtX685uUO+%0AXhs6yUR7k5Mv5Dnqqqtqt+cEGjmRwnbbRSyzTHF8lh4/eX5ac82qHwXQAQAAAAAAAAAAAACAjm3E%0AiCIskaGsPn3mtH/yScTQoeWhrI4gw1I5/mrV25VB9Ky8CUDXlQHcK68sgrqlfzuuuSZWuuaaKItP%0A/upX5f1kCDGrhXfGAHr61reK0HOGkGfOnNP+8ccRW25ZBDEzzF1JhssztL/HHuXB4wxLX311sbSk%0ArE6fVZxzwoGaJk+OuPDCYqlLbvMll0S7kgHs6jB6Y2RA/K9/rT0pz9zsv3/xmvjmN4t9Vvoc/uUv%0AxdLS1lkn4pZbInbeuTj2GirD5zlhwsILFwH5Uh15sqXm8oUvRNx+ezFpRFb6rimPgRtuKJau5Kij%0AIv7+99oTMKQ8r+Uyt+Ptf5M/dPGpDQAAAAAAAAAAAAAAgA4vA1pf/OKcin9ZCTRl1dIMGHVEOe7q%0AqqsZnsvtSmusUWwvAF1XVu7N8HP+TWisnXYq+si+OrOsFJ7bWVp1PKseZ0Xk226r+7F5+6OPFgHi%0A5lT9N70+jjsuYpNNmnf9HdGSS0bcc8/nlZnr7etfj7j77qLaelvtw5SVt598sgihN0ROgPDwwxEr%0Arlj8Xlrhu7oCOMWxkdXq83XbnLp165jvvTfeOOIHP2hSFwLoAAAAAAAAAAAAAABAx7frrnN+HjJk%0Azs/jxkWHVHPcgwfP+Xm33dpkOAC0M/m37v77Iw4+OKJ7A2KCAwZEnHFGUYW6esKWzm6XXYqKv6Xb%0AmxW5d9hh7tWAM/j70EMRF10UscIKTRvH2mtHnHlmxGuv1f8xOUFAVs8+8siI+eaLDiOrcp96ahGe%0Ab0p4NyfhyQrwL7xQVLlujA02iHj22Yjf/jZi8cUbP5Z8nW22WVF5/r77Gv74XPd11xXHU1ZlHz68%0A7grUhx5aTH6QkycMG1a0Z/XzSZPKn+eOGI5uKYstVlSLv+aaiLXWalpfK60U8YtfFNXAF1ooOqRf%0A/Sri/PNrfzZqgE4+PQkAAAAAAAAAAAAAANAljBwZseCCEWPGFOG6DGzNnBkxcWLEjBkNr1TZlnK8%0AOe6U25Hbk3L7cjsBqL/PPmu+vg48sFiay513Nu3xGajOYPT3vx9xzjlFUHnUqLK75V+UWeuuG4P2%0A37+oCF1aMfn3v28fz29NSy/dvH1vs00ROG9s8DiD/gcdVFTTzvD+vfdGPPNMxLRplR+Tk8dkeH21%0A1Yq/3VttFbHwwo1b//zzR5x9dsQJJ0RcdVURYH766Yj33y/eL0ye3HL7obHy/UtWX85l7Nji+Xrg%0AgaKadx6j77xTecz5XC+7bFHNeqediol3MoTeVL17Rxx7bMT/+38RN98c8a9/FRM4ZLA93y9WkqHj%0ADCGvsUbEllsW+7HmpECNtd56xZLyucnnYurUYjszpF5XRfPnny9vW2SR+q83g9TNJZ+L5jzmLrmk%0AWJpLHje5ZIg/w+j5us0K9HWdAzLIn6/XVVeN2Hzz4vW61FKtez5vqb83hxwSccABxTGfY3zqqeJY%0AyHNHPh85sUEdBNABAAAAAAAAaJdmz54dU6ZMicmTJ8eMvOC2hmzr3bt39OnTJ7o3pKoHAAAAAJ1X%0ABswzaJJVKdOgQREff1z8nKH0hgR02lqOt1puR7Xddy8CXQBQU4ZkM4CeJkyIJ26+Ob71la9ERqPz%0AL8p7EXH/WWfFhhtuWPnxRxzRqsPtsLp1K8KpuaQM4GYIPN9vZIA4Q845aUz+7W6OoHKpoUMjvvOd%0AYulIsvryzjsXS7UM7n/wwZwAfU6mMHBgsY19+rTcWPJ91PbbF0vK8O2770aMG1eMKcP+OY7cf/lv%0Aazw39a1OnRMPlFp77WYfUqeyzjrFUu3DDyM++ihiypQ5kzxl4D+Pu86sd++IvfYqlgbwqQPamZNP%0APjl+9rOfRWfy2f9mM+mWb7IAAAAAAACgnjJ8/sgjj1T9+3H1hcL/88wzz1SFz9ddd93o1xxVDwAA%0AAADoHDKg/ec/5+yGRXAog9x5PXOGijJElOGm9i5DWDnelNdgVwfYciLGDNgDwNwssEBMHT48Hmvr%0AcXQF+Xd60UWLhYYHYpdcsq1HEdGjR8QSSxRLe3fVVeVt667bFiPpuIYNKxbqxTTw0E4D251pAQAA%0AAAAAAAAAAABoFRkoGTmy+DmrGtYMmLz3XhFMb89yfFmFs1qOv7rieW6XwAwAQNfz/PMRt95a3r7p%0Apm0xGroIAXRop7JaeGdZAAAAAAAAAAAAAABazeGHR8w3X/HzkCERffoUP0+fHvHRR9Gu5fhmzCh+%0AzmrtOf6U25PbBQBA15LvDQ88MKve1m5fbbWI9dZrq1HRBQigQzvW1pXLVUAHAAAAAAAAAAAAADqc%0ApZaKOOywOb8vtlhWCCt+Hjs2YtKkaJdyXDm+lONddNE5t33nO8V2AQDQsTz9dLE0xpQpEfvtF/HI%0AI+W31Xy/Cy1AAB0AAAAAAAAAAAAAAOhc9t23qApZXT182LA5t739dsTkydGu5HhyXNVyvNVV3Fdf%0APWKffdpsaAAANEGGz7/4xYhddom4/vqI6dPr97gbb4zYaKOIq64qv22llYqq6NCCerZk50Dz6lY9%0A614Howo6AAAAAAAAAAAAANCqunePOPHEIridIZ8hQ4oKkp98khc4R4weHbHEEhF9+7aP8HmOp/q6%0A64EDi/GmDKHnduT2AADQMeX7vH/9q1gGDYrYbLOIddaJWGGF4n1fnz4R48dHfPRRUe38ttsiRo2q%0A3FevXhF//WvxGGhBAujQgQhyAwAAAAAAAAAAAADU09JLRxx+eMTvflf8vthiEbNnR0yaVPz71lsR%0Aw4dH9O/fdmPMsWTl8+prxXMsOc5qOf6llmqz4QEAHVi+x8ilNS27bMRCC7XuOjuaDJpXh9EbKicn%0AuvjiiLXWaomRQSEn7Xr+eQF0aG969OhRVvU8g+f57+KLLx5bbbVVdCSXXnppWw8BAAAAAAAAAAAA%0AAOiqsgL6669HXHttXpxdBM4ziJXB7+pK6Fl1MoNSrVllPAPwH34YMW7cnLYMn+f4cpxp112L8QMA%0ANMaFF0acfHLrrjPD0Qce2Lrr7Cry/eo//hGx6aZtPRI6u8cfj9hiCwF0aG9WWmmlsrbqEHrfvn3j%0A4vwj3IFcfvnlMTu/HAEAAAAAAAAAAAAAaG0Z5j7++CJwfuutc0Lo775bVPZLY8dGTJxYVB7v27fl%0AxzR5crH+GTPmtA0cWKy/Ony+zTbFuKt/BwCgY1pvvWJSoX//e877z4YYOjTimGMijjgiYsCAlhgh%0AVCSADu3MuuuuW+dtr7zySkycODEG+EMBAAAAAAAAAAAAAFA/Wdn85z8vfq4OoS++eESfPkUV8qyE%0AnmHwN9+MGDw4YsEFI3r1av5x5DrGjKld9TzHMmxYUYW92tZbR/zsZ61bkR0AgJaxwgoRf/1rxPTp%0AEQ8/HHH//RFPPRXx+usRo0cXEyHlBEX5vjDfi+b7wpyYaKONIkaOLP6df/623gq6IAF0aGeWWmqp%0AGDp0aIwZM+bzyuf5b8qfH3300dhiiy3aepgAAAAAAAAAAAAAAB1HBspPOSWiX7+I664r2jLc079/%0AUY18ypSiLcPhuWTRsAwAZUX0plQhz3B7BoqyzwwX1ZQB+AwXzTffnLZddy0qnwufAwB0Lvmeb5NN%0AigU6AJ9IoJ1WQc+weSWPPPJIq48HAAAAAAAAAAAAAKDDy1D3T34ScfTRc0Lf+e/SS0csvHDtoHmG%0Axd96K+K11yI++qj4febM+q0n75f3z8fl47OfmuHzXE+uL9dbcxw5rh//WPgcAGgeJ51UTIbTmsuB%0AB7b1VgNNNXJk1etZBXRoh9ZZZ5244YYbKt6WFdABAAAAAAAAAPj/7N0HmFx1uT/wl/SEJIQ0CCWh%0ACoRqIIDSmwLS1KsioFiuIkWxYkcROyrXe0W9gnAt+AcLglhAioCF3kIJvQQSII30nvB/3j0OOzs7%0Am2zf2d3P53nOszNnzpzz/qYls3u+vzcAAABaLsPfJ55YdJ4855yIKVPqu6EPH150Kp83rz5svmJF%0AxOzZ9ffv1y9i0KCio3oGxXN/GbZasyZi5cqIZcuaDqrnfUeMKDqr5+WSXXaJ+NKXIiZM6MiRAwAA%0ANJsAOtRoB/RK6623Xl1XdB3QAQAAAAAAAAAAAADaKMPeF10U8atfRfzwh0XQPEPhY8YUS3Ysnzs3%0AYsmShvfLcPmiRS071vrrF6HzYcMars+u56edFnHCCbqeAwAANUUAHbpBAD2D5xlAT9OmTYs5c+bE%0AqFGjuqg6AAAAAAAAAAAAAIAeIEPfJ50Usd9+ERdcEHHTTUUn85Rh8Vyyq/nSpUVn81zycmmbavr2%0ALTqkl5bBg4tu6ZXHPfDAiNNP1/UcAACoSQLoUIM22mij2GyzzWL69Omvdj4vl13QDz/88C6rDwAA%0AAAAAAAAAAACgx8gQ+Le/HTFzZsTvfx9xxRURc+YUt2V4PJfhw+u3z1B6dkLP87xzyWZjuWQH9cqw%0AeblsQvaWt0S8+c0RY8d2/LgAAABaSQAdargL+vPPP/9q5/Nyd911lwA6AAAAAAAAAAAAAEB7ylD4%0AKadEvP/9RTf0DKPfd1/E8uUNtyuF0psju6DvumsROs+u5xlSBwAAqHG+uUANB9B/n7+wqCI7oAMA%0AAAAAAAAAAAAA0AEyJH7oocWyenXEM89ETJ1avzz1VMTixUX385JsPLb++hFbbRWxww7FMnFixBZb%0ARPTp05WjAQAAaDEBdKjhAHql7Ib+yiuv1HVABwAAAAAAAAAAAACgg/XtG7H11sVy1FH16zN8vmpV%0AxMqVRTf0DK1nCB0AAKAHMI0W1Kjdd9+9QfC83IsvvhgzZsyI7iAD8+ULAAAAAAAAAAAAAEC3l+d4%0AZ/B8yJDip/A5AADQg+iADjVqxIgRsfXWW8eTTz7Z6LYMct95551x7LHHRq176qmnBM8BAAAAAAAA%0AAAAAAAAAALoJAXSoYVdccUXMnTu36m3bbLNNdAfjx4/v6hIAAAAAAAAAAAAAAAAAAGgmAXSoYTvv%0AvHNXlwAAAAAAAAAAAAAAAAAAQC/Sp6sLAAAAAAAAAAAAAAAAAAAAoDYIoAMAAAAAAAAAAAAAAAAA%0AAFBHAB0AAAAAAAAAAAAAAAAAAIA6AugAAAAAAAAAAAAAAAAAAADUEUAHAAAAAAAAAAAAAAAAAACg%0AjgA6AAAAAAAAAAAAAAAAAAAAdQTQAQAAAAAAAAAAAAAAAAAAqNOv+AEAAAAAAAAAtaVv374xZsyY%0AWLRoUbz00ksNbhs5cmQMHTq0bhsAAAAAAAAAoP0IoAMAAAAAAABQkwYNGhQ77rhjzJ07N1588cUG%0At2277bZ1IXQAAAAAAAAAoH31aef9AQAAAAAAAAAAAAAAAAAA0E0JoAMAAAAAAAAAAAAAAAAAAFBH%0AAB0AAAAAAAAAAAAAAAAAAIA6/YofANW98sorcccdd8Qtt9wSd955Z7z00ksxZ86cWLVqVay//vox%0AZsyY2HLLLWO33XaLffbZJ3baaaeuLhkAAAAAAAAAAAAAAAAAgFYSQIdubOrUqXXL9OnTY9GiRTF4%0A8OAYNWpUXSB8zz33jAEDBrR630uXLo0LL7ww/vu//zuefvrpRqH0kvXWW6/BbVtttVW85z3vidNO%0AOy023HDDVh8fAAAAAAAAAAAAAAAAAIDOJ4AO3cz9998fP/7xj+OKK66I2bNnN7ldhs8POOCA+PCH%0APxxvetObWnSMf/zjH3Uh8gyel4fNy2XwPG+rvP3JJ5+Ms88+O7797W/Hl7/85TjzzDOjT58+LTo+%0AAAAAAAAAAAAAAAAAAABdQyoUuomZM2fG8ccfH5MmTYqf/OQnMWvWrFcD4NWW5cuXx3XXXRfHHHNM%0ATJ48OR5++OFmHee//uu/4qCDDno1fJ5B82pLauq2vN/ChQvjk5/8ZBx66KFrDcoDAAAAAAAAAAAA%0AAAAAAFA7BNChG/j73/8eO+20U/zmN795NWDeVPi7Mgiey9133x277757/OIXv1jrcc4777z4xCc+%0AEatXr667Xgqary3oXrmU7lc6/k033RT77rtvvPjii53wSAEAAAAAAAAAAAAAAAAA0BYC6FDjrr32%0A2njDG95Q10W8PHiemhsEzyU7or/3ve+Nn/70p1WP88c//jE+/elPv3q/8v2XrK0beknl8dNjjz0W%0Ab3zjG2Pp0qUd8hgBAAAAAAAAAAAAAAAAANA+BNChhk2dOjXe+ta31oXHK7ualwfDq6kWRl+zZk2c%0AeuqpcdtttzXYdubMmfH+97+/0f1L96sMmq8tmF65TWndgw8+GKeffnqbHg8AAAAAAAAAAOhp8jSc%0AVasili8vfq7jtCAAAAAAAOhw/Tr+EEBrZFg8O5YvWbKkQUfycpXdx6spD4LnsmrVqjjhhBPi4Ycf%0AjkGDBtVt8+UvfzlmzZr1asC9cv+ldbn9RhttFGPGjKm7Le/z4osvxrJly17dvnIfpWPnz5/97Gdx%0A8sknxwEHHNAujxEAAAAAAAAAAHQXa9ZEzJoV8cILETNmFD9nzoxYsaJh6DxP2RkwIGLs2Ihx4yI2%0A2aRYRo+O6KPlDAAAAAAAnUAAHWrUd7/73bjjjjuqhs8rO403pbwreXk38meffTZ+9KMfxcc+9rG6%0AAPkll1zSYJ/l9xk2bFh86EMfije96U3x+te/Pvr1a/ixkYH2f/3rX/HHP/4x/vd//zcWLlzYZGA+%0Ar3/6059u1IEdAAAAAAAAAAB6otWrIx55JOKeeyKmTYtYuXLd98lTbrIb+nPPFUtJ//4R48dHTJoU%0Asf32EX37dmjpAAAAAAD0YgLoUIOWLl0aX//619caPs912223XRx99NGx3377xbhx42LEiBExb968%0AeOGFF+KWW26Jq6++Oh577LEGQfRSN/Jvf/vb8eEPf7guNL58+fJX15fv/5RTTomvfe1rMXLkyCZr%0AzUD6/vvvX7dkuPxzn/tcXHjhhY1C8qX933nnnXHzzTfrgg4AAAAAAMA6LV68uO7vS/n3s/wbWLnb%0Ab789Bg8eHJMnT47111+/y2oEAKhmwYKIu+8ulkWLmt5u6dIilJ7d0XPJDue5ZNh88OCG2+Z2Tz5Z%0ALEOHRuy+e7EMH97hwwEAAAAAoJcRQIcadNlll8X8+fNfDW2n8mD4xhtvHN/5znfihBNOaHIfGUzP%0AkPmll14aZ511Vrz00ksNbp85c2Zcd911ceWVV766rnS8DJV///vfj1NPPbVFdY8aNaou0L7zzjvH%0ARz/60VfXV3ZC/9nPfiaADgAAAAAAAABAjzN7dsQNN0Q8+mgRKC+3bFkRTF+4sFgymL5qVdP76tev%0ACJoPG1YsGTQfNKi4Le97880Rf/97xHbbRRxySMTo0R07NgAAAAAAeg8BdKhBGeIuV96dfOLEifHn%0AP/85xo8fv8795PYnnXRSXYf0ww8/vK4bernzzz8/7r///gbh9rx8zjnntDh8Xu6MM86IuXPnxpe/%0A/OUGndBL4/j9738fF110UfTJ6ZoBAAAAAAAAAKCby7D5bbdF3Hhjw1B59m2YNStixoyIefNats/c%0AT96n/H4jRkRsumkRNs/TcvK4U6dGPP54xMEHR+y9d9FBHQAAAAAA2kIAHWrMCy+8EHfccUeD0HnJ%0A8OHD409/+lOzwuflJkyYUBdaf+1rXxsLFy58dZ835HTL/1Y61kEHHRSf/exn2zyOL37xi3HjjTfG%0ALbfc0mgsCxYsiDvvvDP22muvNh8HAAAAAAAAAAC6uuv5lVdGPP98/brly/M8oCJ4vmJF9fsNGFB0%0ANs+u5n37FoHyDKyvXl10S88u6ZX3LQXS876bbBIxblzEwIFFWP2vfy3C6Mceqxs6AAAAAABtI4AO%0ANSbD55VK4e3vfOc7dWHy1thyyy3jvPPOi1NOOeXVQHgqD7in7H7eHnK/5557bhxwwAFVb7/11lsF%0A0AEAAAAAAAAA6Lby9Jvsep49IEpdz3NdBtGffrroTl5u8OCIjTYqQue5ZIh8XTKAnkH0XF56KWLp%0A0vr1zzwTMW1anhcUsdlmRYD9uecifvzjiEMOKbqhV5waBAAAAAAAzdKneZsBXRFALw+Hb7zxxnHy%0AySe3ad/vec97YqP8K9a/913afymMPnny5Nhnn32ivey3336x++67N+rknh588MF2Ow4AAAAAAAAA%0AAHSmDJdffXXEtdfWh8+XLIm4776IJ5+sD5/nKTPZjXzXXSP23DNiiy0iRo1qXvg85Xa5fd4v75/7%0Ayf2VTsXJ4+Tx8rh5/JT1ZF1ZX2UIHgAAAAAAmkMAHWrMPffc0+B6Kbx9wgknRL9+/dq07/79+8c7%0A3/nOVwPnpZ8pj/HGN74x2tsRRxxRdf0TTzzR7scCAAAAAAAAAICOtnp1xO9+l+f5FNfzFJzsPH7X%0AXRHz59dvt+mmRRfynXaK2HDDtncjz/vnfnJ/ud/cf0keN4+fdZROCcr6ss6sFwAAAAAAWkIAHWrM%0AzJkzq65vr87ka9vP/vvv3y7HWNs+M+iewfcZM2a0+7EAAAAAAAAAAKAjZUfxK66IeOih+usPP9yw%0A6/ngwRG77Rax7bYRAwd2TB2539x/HiePV6ol68h6SrVknVmvTugAAAAAALSEADrUmHnz5tWFtCvt%0Aln8tage77rprk7dts8020d62zb90VTF79ux2PxYAAAAAAAAAAHSU7Cz+xz/Wh8+zs/iDD0bMmlW/%0AzWabReyxR8SIEZ1TUx4nj5fHLcl6sq5S5/OsN+sudUYHAAAAAIB1EUCHGgygVzNq1Kh22f/a9jNy%0A5Mh2OUZz9rls2bJ2PxYAAAAAAAAAAHSU226LuOee4nJ2FM9g99y5xfU+fSJ23jkbQET07du5deXx%0A8rh5/KwjZV1ZX6nzedad9QMAAAAAQHMIoEONWbhwYdX1w4YNa5f9Dx8+vMnb2usYzdnnihUr2v1Y%0AAAAAAAAAAADQEWbPjrjhhuJydhKfOrU+fJ4B8F13zcYQXVpi3fGzjlIAPuvLOkudz7P+HAcAAAAA%0AAKyLADrUmPXXX7/q+iVLlrTL/hcvXtzkbYsWLWqXYzRnn/3792/3YwEAAAAAAAAAQHvLLuJXXhmx%0AalVx/fnnI2bNKi5nx/FddonYYIOoCVlH1lPqhJ51Zr0p67/qqvqu6AAAAAAA0BQBdKgxI0aMqLr+%0A5Zdfbpf9r20/c+bMifY2tzTVc4VBgwa1+7EAAAAAAAAAAKC93XZbfYg7e0g8/XT9bTvuWDvh85Ks%0AJ+sqyXpLvS+ee64YDwAAAAAArI0AOtRgAP2VV15ptP7hhx9ul/1PnTq1yduefPLJaG9PPPFE1fUj%0AR45s92MBAAAAAAAAAEB7mj074sYbi8t5Ss8jj9R3EN9ss4hRo6ImZV1ZX8p6H320qD/leHJcAAAA%0AAADQFAF0qDGjR4+uuv5f//pXu+z/n//8Z5O33XLLLdHe/v73vze4nuH69dZbL8aNG9fuxwIAAAAA%0AAAAAgPZ0ww0Rq1YVl7ML+oIFxeXBgyO23DJqWtaXdab58+u7uOd4SqF6AAAAAACoRgAdasxuu+3W%0AaF2Gtn/961+3y/5/+9vf1gXAq7n22mvb5RjN2edWW23V7scCAAAAAAAAAID2kmHz7Hieli+PePrp%0A+tu22y6ib9+oaVlf1lmS9ec4Uo6rFKYHAACgm3jllYgVKyKWLCl+5nUAgA7Sr6N2DLTOnnvu2ahb%0AeP585JFH4pprronDDz+81fv+05/+FI8++uir+6z8eccdd8Ttt98ee+21V7uMJfd32223NThOyc47%0A79wuxwAAAAAAAAAAgI5w99315/K/8ELEmjXF5U03jRgxIrqFrDPrnT69qD/HscUWxeUc30EHdXWF%0AAAAANLJ6dTGL2NSpxZKziD35ZBE8Lw+dZ0ZjyJCIrbeO2H77iB12iJg4sfjiV+uzpgEANU8AHWo4%0AgF5SCnCfdtppcd9998Xw4cNbvN/58+fHGWec0SAEXhkKT2effXa7dULPfTWlvULuAAAAAAAAAADQ%0AEef6Z0A75bn9M2YUl/NUm/Hjo1vJerP+HEcG0CdMKMaR49t/f5kEAACAmrByZcRNN0VceWXEffdF%0ALF++7vvkF73FiyOmTCmWkoEDI3bbLeK44yIOPDCif/8OLR0A6Jn6dHUBQEMTJkyIiTnjVFnwvOTZ%0AZ5+Nt7/97bE4vyC0wJIlS+Jtb3tb3f3Lg+d77LHHq/svHev666+P8847r83j+N73vhd//etfq3Y/%0AHzx4cLzuda9r8zEAAAAAAAAAAKAjZHO5RYuKy7NnR6xYUVweNao4j787yXqz7pT5hRxPyvHlOAEA%0AAOhCM2dG/PjHEUcdFfHZz0bcfnv18HkG1JcuLbqgZ6Ykf+b1XF8p75/7yf3lfnP/eRwAgBYQQIca%0A9MEPfrBB8LwU4M6f1113Xey///5xzz33NGtfd999d+y7775xww03NOp2/v3vfz+GDh366vXSMT7/%0A+c/HxRdf3Or6f/7zn8dnPvOZRscrjeNNb3pT9DeDFgAAAAAAAAAANar81Jzp0+svb7ppdEvldZeP%0Ap5mnIAEAANDessHgWWcVAfGLLoqYM6f+tgyVL1hQhManTYt49NGIJ56IeOaZ4n65Ln/m9Vyft+e6%0A3D7vVx5Kz/3m/vM4ebx/NzYEAFgXAXSoQe9+97vruoSnUoi7PIR+7733xuTJk+Ooo46Kn/zkJzF1%0A6tSYO3durF69uu5nXs/1GfTec8894/77728QaE/bbLNNXRfyN77xja/eVjrGqlWr4gMf+ECceeaZ%0AMX/+/GbXvWDBgvjYxz4W733ve+v2UdpntfEBAAAAAAAAAEAtWrOmOG8/LVsWMW9ecXnIkIgRI6Jb%0Ayrr/fTpS3XhyXCnHmeMFAACgk+SXsF/8IuKd74y48caGX8oyPJ4B8QyV5+xhGR7Pbufr+uKWt+d2%0AuX3eL++f+1m4sOE2ebw87i9/6csgALBO/da9CdDZRowYEWeccUacd955DbqIl4fQc/nLX/5St6xN%0AKQBeGWT/9Kc/XXf9Ix/5SPzud7+reowf/OAH8Ytf/CJOPfXUOPLII+sC6336NJy3Ys2aNXH77bfH%0An/70p/jRj34U8+bNa7CP0rFLl7fffvu6YDwAAAAAAAAAANSiWbPqm8Xluf8lY8fmeTDRLWXdWX+p%0A0V2Oa9CgYpyzZxe3AQAA0MGyY/k550Q88ED9umz+9/LLxWxh/24E2Ei/fsWXuP79IzLTkV/yMqOR%0AIfL8YpezjFXed8mSYsn75qxkG25YXF6xIuK//qsIo3/pSxETJnTsmAGAbksAHWrUV77ylbjyyivj%0AiSeeaBDgLoW7S5fXpTzAXrqe3c9PPvnkuuv77bdf7LvvvvHPf/6zamg8A+Xf/OY365bsyr7xxhvH%0A6NGj626fNWtWvPjii7F06dIG9VQes/zY5557bpseFwAAAAAAAAAA6EgvvFB/ubxZ3LBh0a0NH95w%0AXKXQ+YwZAugAAAAdKrMWv/pVxAUXFAHwkrlzI2bOLG4vN2BA8SVu8OAieJ7B8XXJAHoG0TPfkbOO%0AlY6T63PmseyOnl/+Ro4s1k+ZUnRDP/30iBNO6L4zrgEAHaZhK2OgZgwcODAuvvjiVzuOV3ZCLwXR%0A17WUh9Tzcr9+/eKXv/xl9O3b99X13/nOd169Xt5hvXwfuSxZsiSeeuqpuOOOO+qWvJzrmtq+fH/5%0AMzufv+Utb+nERxEAAAAAAAAA1i7/HF+50HLf//5r47jjjq1bRo0aWfc4/t//Ra+Q46x8Db3nPV1d%0AFW2RgeyeGEAfOrT+8qJF1QP3AAAAtLPsUv7Vr0acf359KDx/Zjf0l15qGD7PL57jx0dstVXEmDHF%0AF7nmhM9Tbpfb5/3y/rmf8i+yeZw8Xh63vI6s62tfK+oEACgjgA41bJ999okf//jHTXYWLwW917ZU%0A+v73vx+TJ09usG7PPfeML37xi422Lz9u+VK6ran1JeX1jh8/Pv6vt/xlGQAAAAAAAACAbqs8kF0K%0AamfzuVy6s4ED68dQHqwvD9wDAADQjlaujPjc5yKuuqph1/Onnio6lZdsuGHENttEbLZZxPrrt32G%0AxLx/7if3l/vN/ZfkcfP4WUfJlVcWdWa9AAD/JoAONe79739/XXC7f//+ddcrA99rU96RPH/+8Ic/%0AjA996ENVt/385z8fb3vb2xoEy1O1MHvl8ZvapnTbRhttFNdcc02MHDmyDY8EAAAAAAAAAAB0vJkz%0A68/JX7WqZ3Q/LymNI8dVyjrMmtWlJQEAAPRM2VH8i1+MuP764nrmLaZPb9j1PGcJmzAhYuONI/6d%0AGWl3ud/cfx6ndIxSN/Ssp1RL1pn16oQOAPxbv9IFoHa9+93vjl122SXe+973xv3331+3rjkh9FIg%0AfJtttolLLrmkrqN6U/r06RP/7//9v7qfl19+edWu5tU6qleqDKbvsMMOceWVV8a2227bzNECAAAA%0AAAAAANCZsunZHXc0XJd9BvbcM3qdPD1mxYricnnjt0GDokcoH0eOb/DgiOXLi3G3tcEeAAAA/5Zf%0Asr72tYbh8+efj1i0qOEX7zFjMszROTUNGRKx1VbFLGSl7ucLFhSB8+yUnl8Ks96hQ7PDoS+JAIAO%0A6NBd7LbbbnHvvffGZZddFgceeGCjzuPVlp122il+8pOfxAMPPLDW8HllCP2///u/Y9CgQa8Gzsu7%0Arq9rKdWV+/rwhz8cd9xxh/A5AAAAAAAAAEANmzIl4ogjGi5nnRW90urV9c3fypu+9e0bPUJ5rqE0%0AvhyvBncAAADt6Fe/irjqqvovXc89Vx8+z9zF5ptHbLRR54XPS/J4edw8filgnnVlOL70ZfjKK4v6%0AAYBeTwd06Gbe/va31y1z586Nf/7znzF16tSYMWNGLF68OIYMGRKjRo2q63i+3377xeb5paAVzjjj%0AjDjyyCPjG9/4Rlx66aWxbNmyV2+r1nW9vDP60KFD4/jjj49PfOITsd1227VylAAAAAAAAAAA0DUB%0A9JLyUHZPafxWnm0oO+UnVq3qOSF7AACALvXMMxEXXFB/fcaMiMWL67+UZc4ju5F3pexyPn58EYzP%0AL78ZQs86N920uD3r33ffiAkTurZOAKBLCaBDNzVy5Mg4+uij65aOsNVWW8WFF14Y3/zmN+PPf/5z%0A3HzzzXH33XfHrFmzYs6cObF69epYf/31Y+zYsbHlllvWdWjfd99947DDDouBAwd2SE0AAAAAAAAA%0A0N7KA5gA5SHspsLa3VlTofp+ziQEAABony9d55wTsWJFcX3u3IgFCxp2Pu/q8HlJ1pH1TJtWfOnN%0AOgcPzrBKUX+O46KLOr9LOwBQM/zaGFir7Kj+rne9q24BAAAAAACAztSnT58Y8u+T8fpVpKIGDx5c%0Ad1tuAwDQngH0zATkuffl/80o74zeUwLopfHleP2XCgAAoB1cemnEAw8UlzPEPXNm/W2bbVY74fOS%0ArCfryk7oKevN7ugDBkRMmRLxq19FnHRSV1cJAHQRAXQAAAAAAAAAalKGzPfcc8+YO3duzJ8/v8Ft%0Au+yyS4zMTiwAAO0ow9h5nv3y5RH9+9evX7YseoTycZTGN3Bgw27oAAAAtMKzz0b86Ef112fMKGY3%0AS/m77Ax216KsK+vLbu1Zb9a9xRbFbT/8YcR++0VMmNDVVQIAXcC8pQAAAAAAAAAAAPBvY8cWPwcP%0Ajuj37xYvCxdGj1AaR44rx5fGjOnSkgAAAHqGCy4oup6nDHMvXVpczlnOav2LV9ZXmqUs6876U44n%0AxwUA9EoC6AAAAAAAAAAAAPBv48bVXy41qMtz7ks5gu4qu7qXxjBsWP36TTbpspIAAAB6hpkzI266%0Aqbi8alVxvfxLZp8aj29lfeVfDrP+HEfKcZWPBwDoNf49PysAAAAAAAAAAD3R/PkRjzwS8cQTES+/%0AXHS/zc63I0cWy3bbReywQ8R663VuXbNnR9x7b8RTT0XMmxexcmURiNxpp4hDDmn9fmfMiLj//oin%0An45YsCBi9eqIDTaImDw5Yq+9otdYvDji0UcjHnusaFqVj0U+x/mcb7hhxNZbR+yyS0Tfvl1daW3J%0AJl+33VY8dvm45eOTj9drXhOxxx71YeSO9sorEc89V7x382c+f0uWFO+RrCcbk2U9o0dHtzdrVsR9%0A90U880zxGZXnt+e4sgv5tttG7Lhj59dUfs59Pub5GZXy83PUqOi2Fi2qv1z+Wi4P3AMAANAKV1wR%0AsWZNcTm/3OYX+5Rf4ocMiW4h68x6S/Xnz/wFRI7r97+POOWUrq4QAOhkAugAAAAAAAAAAD1IBiX/%0A+MeIv/2taFCUAe91ybDnAQdEnHFGxIEHtv7Y1ULspfNtU4bMf/7ziAsvjLjzzvrzcstlHeUB9Ayl%0Abrllw20mTCjWl4etc58//WnEgw9Wr+3kk6sH0NdVc7kMs48fX4Tcy/3f/xX7b4/JAjbeOGLZsobr%0A87lc1/OS4eS//CXixhuL533q1KbHUTJ8eMQ++xTnDx9zTOdPQlBLMgD9rW8V51Nnl+hqBg6MOPzw%0AiE99qnjc2ttDD0X8+c/F8/ePfxSh87XJ5ysnjzjqqIiPfrTlIeIttoh49tmmb7/55ua/JnLCh9xf%0Ac730UsRPfhLx6183/Z4t2XzziCOPjPj4x4uJADpD+WNZ3im8uwfQy19TOqADAAC0k/yFV/5CoaQ0%0Ai1nqbl8is94MnpfGkQH0UsD+/e8vZrUEAHqNPl1dAAAAAAAAAAAAbffAA0WIeKONIt71roiLL25e%0A+LzUjfx3v4s46KCI17++CC+3t7vvjth114j//M+I22+vHj5vjb/+NWL77SM+9rF1B1nbKrthn3RS%0A4/UZqm8Pl1/eOHyeod4M5Tclu2O/851Ft+j/+I+IH/4w4uGH1x0+L4VRM7R+3HERO+8c8c9/Rq+z%0AYkURbN5994jLLms6fJ7ytquuith334j3va/olt4eMoidj/9OO0WcdVYRQl9X+Dzlc5zP9be/XUzS%0AkCH0HE8ty4kSPvvZ4nV99tnNe8/ma/x//7fohP7hDxcTNXS0PL++f//6iRrKg/PNeW/Voqx75sz6%0A66Vx5ThzEhIAAABaKWeSmzOnfuayVavqZ/4qfbnsLrLe0oxlOY4cT8rx5TgBgF5FAB0AAAAAAAAA%0AoAfIUPfVV7c9gHrrrRF77110UW8vGXLeb7/2D7Znx/PsjPz889FpqnU6zw7l06a1fd8/+1njde9+%0A99q7UD/6aBGczi7wbe2+ffDBERddFL1GnkOdHc3PP7/lEyJccknEIYdELFrU9jpyAoO2Tp6Q4fjv%0Afz/iwAMjXnwxalK+VvfYI+Kb32w80UJz5HnvP/hB8VkyY0Z0qD59IsaPLy4PGhQxYkRxOScdKG9k%0A151k3aVJE3I8Oa6U48zxAgAA0EpXXll/ee7c+ssbbhjdUnndpW7oqbzLOwDQK/Tr6gIAAAAAAAAA%0AAOhYI0dGjBsXscEGEYMHF8Hb7OT77LPVt8/uy295S9ERe/Lkth37vvuKztyV3aKHDo2YMKHoNJzH%0Amz69qKklofZTTolYvbrxObKbbx4xalRxzm+G00tNqNrDxInFY3LnnQ07C//iFxGf/3zr9/v44xH/%0A+lfDdRk8rxZ4b67scLzppsXzvv76RUg9u90/9VT1wHVOXvCBDxTdkLMrek+WYeZ8XebkAU3Jx26z%0AzSIGDChen8880/Bxy8kaTjwx4s1v7pga8/nPcHC+pvM5zOvZ/fvpp5sOQWdNxxxTvHdrqclafg4c%0Aeuja34v5vt1446LRWm6Xr9NSo7VyDzwQ8frXF2PM56ijTJoU8eSTxeU8Tukxz9dCd8wQZN0l5Y9b%0AjhMAAIBWyl9M5ZfetHJlxJIlxeX8ZcKQIdEtZd1Zf/6iKH+ZlOPKXzLcf38x3r59u7pCAKCTCKAD%0AAAAAAAAAAPQwW24ZcfTREW98Y8SuuzYd0sxA5TXXRPzoRxG33NLwtjy39B3vKM6hzSBza510Uv25%0At+nYYyPOPDNi330bB2QzWFoe7G5Kdp1+73vrw+fZvTeD2h/8YMSeezbu5pvB7vLwZVvlsSrrzC7W%0AbQmg5/0r5WO01VbN30dOMnDUURFHHBGx224RW2xRvXt6Pn433RTxk59EXH1149vf974ilFrqAN0T%0AnXdexF//2nh9nkN9+unFa2nHHRvell23f/WriHPPLSZNSH/4Q/t1xM5j77NPESDP536nnYqJA5qa%0AsCA73//wh407nudr87OfjfjOd9Z+vGxclp3T0z33FOMu99rXFvtv7muvKTkRRI6pWvh8660jPv7x%0A4vYM+1d+BuXn0te/HnHjjQ1vy8kz3v3uiOuvr/4abw/bb19MlJHvl5yUoXTufY4jH7eBA6PbyHpz%0A8omUded4Uo4vxwkAAEAr5SxxpS/X5bMv5i/TOuoLa0fLurP+0hfJHFf+Em/ZsmJ2vvwyDwD0CgLo%0AAAAAAAAAAAA9QIZXsxPzJz5RhFibY8SIiOOPL5YMQGfotnTObOkc2h//OOKss1pf10MPFT+z8/rl%0AlxfB+KbsvHOxrEt5kDWDlH/8Y8ReezW9fXZLbk/vfGcRms0wasljjxXdp1/3upbvr9RBvdJ73tO8%0Ac4IPOaSoJ4PnzTm3OUOnGVTP5dpri+e/PET98ssR3/xm88PH3U0+V1/5SuP1o0YVr6W9965+v002%0AifjkJ4vHKydSyNB2qpy8oaXyNfyFLxQB8OwA3hzbbhvxxS9GfOQjER/6UBFGL/f970d87GNr7xCe%0AAfOSPIe8Up5r3tRj0RL5On7uuYbr8nWanytf/WpEvybOYMtz2/O1nUtOkvHhD9dPOpEylH7++cVr%0Av6M+U3ffPeLmm4t68/nP8+zz/TptWvEcdBdZb/lkAaXPiRyfxnUAAABtMHVq9S/X+Yuw7mzQoIbj%0AKs1OmeMVQAeAXqNivmcAAAAAAAAAALqjDHlecUXzw+eVspvw//t/jddfcEHD0GdrZEfyDPauLXze%0AGtkdOsOhawufd4SRI6uP5Wc/a93+sht5dnQuN2RIxNvetu77Hnxw0QX6yCNb11jrjW8sQuiV3ehz%0AQoL26uxdaz796caB63y8//zn5gWus1P3Nde0XwA5O5FnV/Xmhs/LbbBBxKWXFpNPlFu1qjYmEMja%0Arr668fr/+Z9ikoOmwueVTj21+ni+8Y3q4fn2kgHt/PwqBbdLl6dP7z7vj6wz601Zf6lbfV7O8QEA%0AANABAfTyAHd3VB6gLx9X+XgBgB5PAB0AAAAAAAAAoAdoTfi4UoZY3/KWxp1z//73tu33zDOLoHR7%0A+/rXIyZOjC5RrTt5dngv7yDfXNWC6/k8DBvWOc/7nnsW3aXLLV4cceWV0eNkELdaIDo7kOfj0Fxj%0AxkRcdFH71NTW5zCDxBnOzhB9Zfi7q337243Xvf/9Rbf3lvrgB4vO8+Vmz+7YcWaDt+22Ky4PHBix%0A5Zb1tz36aNsn5+hoWV/WWZL15zjS9tvXN7ADAACglR55pP7y0qXFz5xtrbkzrtWq8jEIoANAr9XN%0A/0cD1Jqf5xTozfDunDofAAAAAAAAgJpz8slFJ/Vyt94aceCBrdtfhh0///lod9kt+rTTosscfnjE%0ARhtFvPRSw07Df/hD8zqXlwe9f/e76s9DZ8rjfe97jZ/3akH77uziixuHhrOj+cc/3vJ97b9/MVFA%0A5fulK+T7IbvZZzf1kmefjXjhhfqO153t2msjpkxpuC4nVciJI1rr7LMjrrqq8XOaofaOcsghEY8/%0AXnSVz9dKht7nzy9yBU8/HbHNNlGzsr5S/mGDDYr6U2YIOmJSEAAAgF7nySeLnytXRqxZ0zO6n5fk%0AOBYtKn6RkuPr3z/iqae6uioAoBMJoAPt6j3veU+s14ypuQXQAQAAAAAAWJelS5fGAw88EEuWLIlZ%0As2Y1uG3KlCkxZMiQ2HnnnWPw4MFdViP0RJMnN153222t3192LB41Ktpd/tm5K5tJ5bFPPLFxaDu7%0AmbckgJ7h5TyXt9zmm3d+OHSXXSIGDIhYsaJ9nvda9Ze/NF530kn1XaFbKoPPtRBAL713ywPopefw%0AzW/umnouu6zxuuOPjxg7tvX7nDQpYuLEiIcfrl93111FM7aOOr9/9Oji/fjXvxbd6rMjeh4zcwXP%0APx+x4YYd8xnXVnPmFPWlPn2Kukun9OR4clwAAAC0wSuvRCxZUlzOWctKMqjdE5SPI8eX13O8Oe5m%0AZEYAgO6vT1cXAPRMr7zySpMLAAAAAAAANMeaNWvqwucZRF+1alWDJdflbbkN0L6qhUNLzZxa46CD%0A2lROp++3Jap1Kc+uz+Vd0dclA+uV3vWuIjDa1c99W573WpTNuu69t/H6lkwYUOkNb4gYMSJ65Hu3%0ArW65pfG6t7617fvdb7+G13PShAyEd6S9967vHj5kSMSWW9bf9tBDRUf0WjJvXlFXSdabdZcmuMjx%0AAAAA0A6/aCjlI8pzEl3xS52OUD6O0vjy9/HlYXsAoEfTAR3oEE11QRdABwAAAAAAAOg8TzxRdO2d%0AMiXigQciXnwxYsGCiIULI5Yvb1mYsbV237319+2K/ba0a/hrX9sw1Jzn4F56acTHP77u+z/3XMTf%0A/ta8YHtLTJ9edPrO5z2X7IKcz3k+99kpurkWLy7G05Wd5ttTPhaV48/O5/k8tlY+NrvtFnHTTdFu%0AVq8u9pfdy7PmqVOL92DpvduSuVfa8t5t62vwqacar99jj7bve4stGq/Lx2nffaNDz7k/7riIH/+4%0AeE9kGD2fj1mziucjj5+vow02iC6XYfj8vC+9TsaMqQ/P5+v12GN7ThYCAACgS5UHsctzEj2lO3j5%0AOMrHl8H7ntLlHQBYqx7y5yGg1lQLmjcVSgcAAAAAAACg/eSfa3/xi4gLLoi444722WdbQqyl4GN7%0AGjCgCFXWggyLV3bVzq7mzQmg5/NUGSZ+3esiXvOa1tVy9dUR558fcfPNLQspr+u5Hz06eoRnnmm8%0AbuLEtgfsd921fQLoc+ZEfP3rxQQGL70U7aKrAugPPth43dChEY8/XiztPaa5c6PD5fvgkEMirr22%0AOAd/hx2KyQLy2Pnz/vsjdtwxYtSo6DL5GsrO56X3/8iRRZ2lU3ay/p7yfgYAAOhy5b9QaCqs3Z01%0AFaoXPgeAXkMAHQAAAAAAAACgh3jssYj3vCfi1lvbd7/ZCbu1OqIjcC10GS458cSIT32qaP5Ukt2Q%0A77uv6Iy9NhlUr5TPX0tlZ/v//M+IP/0p2l0+9z0lsPryy43XjR3b9v22xz5Kkxa0d5C6Le/dtgah%0AKy1aVEyw0BE6I4Ce9t676Hp+zz1FF/EMnGfgO4+foe/sPJ6Tbmy5ZUTfvtFpMgCfHeez83xJhs+z%0AvlK380mTivoBAABoJxnEzmB2BrXLA9rtNStgVysfR2l8+SWzrTP5AQDdxr9/vQzQvrLbeeUCAAAA%0AAAAAQMfJEOT++7d/+LythgzpHvtsrQxnH3lk88Ll5W67rZgwoNygQRHveEfLjj9jRsQBB3RM+Lwn%0ANe1qqnP28OFdPyHCd75TTDzQESHqrnr+OisQXjJ/fuccJ09/OeqoItidMmS+004RY8bUb/P88xF3%0A3dV53efzOHm88vB51pN1lULwWW/W7fQdAACAdpRfskq/pCoPZZfPUtidlY+jNL4cry+XANBrmHYG%0AaHev9KS/PgMAAAAAAAB0A9nl+IgjIl56qfrt48ZF7LNPxMSJEZtvHrHRRkXYOZds1lSpo7oU91QZ%0AHr7qqobrfvWriPPOa7opVLWA+nHHtSzMnI2ojj22cZC9ZNSoiNe/PmKXXYquzPk6GDy4eN4HDGi8%0A/ZvfXHRT76mWL2+8rtrj0FIDB7b+vn/4Q8SnPlX9tmwqtvPOxfsxO2rnezdfH6X3bqmzdUlOQvDV%0Ar0ZN6KzwdXkH8M6Sj/tb3lI/8Udez8/WDJ4//XTxvly6NOK++yI23TRi/Pi2vUbW9nqeNq1h8Dxr%0AyddKvt9LeYAMn2e9la8XAAAA2sHWW0dMmVL8gi2/eOWXwmXLokcojSNnNyv9AnGrrbq0JACgcwmg%0AA+3q5JNP7uoSAAAAAAAAAHqdr30t4rnnGq/PjujnnBNx4IHN39eqVe1aWq/wpjcVndBnz65fN3Nm%0AxDXXFF2HqwVHL7+88fqW/sn9oouKzseVMnB+7rnFsVsSOi11S+6pqoX7Fy5s+34XLGj9edwf/Wj1%0A5+HjH48488wiwNxcDz4YNaOpiRd6inyO3vrWIlh+zz1F2DsnCMhJHx59tL4je4bDZ8wo1udzOWJE%0A2xrFZU+IDPfnfss/b0qv7+22q2++lyZNavnnAAAAAC2w/fZFAD3lrH85S2T+ci2X7vzluDSGlLPg%0AleywQ5eVBAB0vm78vxmgFl1yySVdXQIAAAAAAABAr5Lngv74x43Xn3hi0WW7paHil19ut9J6jWwC%0AdcIJEf/93w3X5+NfLYB+9dWNH+dNNok47LCWHfd//qfxuoMOivjjHxuGUJurpz/3Gf6tVAoKt0Vr%0A95Edy7NjdrkMCmdX9COP7N7P3/DhjdeNHRvx0kvRY+RzdfTREWPGRNxwQ/FZnO+73XZr2A09Q+MZ%0AFs8lswgbbRQxbFjE0KHN64yeE1YsWlRMdJATW2R39co6KrueZ8bhkEMi9t67bYF3AAAA1qE8kJ1B%0A7Qygl2adyy9+3VX5l08BdADotQTQAQAAAAAAAAC6sb//vXHwNLtxZyi9NR2tK7vq0jzZvbwygF4K%0Amm+4YeNgeqWTTmrZ85Xh1sqO1xk6zX23Jnye5xUvWRI9Wr4vKj3+eNv3+9hjrbtfBs0rfeADrQuf%0A19p7N7uBV5o7N3qcDHe/7nUR224bcdVVEc89V98NPQP3L7xQdEBfsaL+ffbMM/X3HzCgCKPnufwZ%0AJM8lQ+u5ZFZh4cL6+1bK8Pq4ccVSHmTPYx97bPXXOwAAAB0cQC/JL4DdOYCeX0pLBNABoNcSQAcA%0AAAAAAAAA6MbuvrvxuuOOa/05rvfc0+aSeqVJkyJ23jnigQcadi6+7LKIU0+tX5cdjK+5pvH93/Oe%0Atj/vBx5YPfjbHL3hed9118brMhw8a1bRxbq17ruvdfer9hy+612tr6OWnsOJExuvyw7h06dHbLpp%0A9DgZ9n7veyNuuy3ixhuLsWYofIstIiZMKCYHyLHPm9fwfhkunzOnZccaMaJ4DPOY5d3NcwKKgw8u%0Aup5nkB0AAIBOsOWWxRfA/CXQ4MH16xcsaPzFrbt45ZWi/pLSuDKInl90AYBew6+aAQAAAAAAAAC6%0AsZdearyuLc2IsqM6re+CXqmy2/mllxbh1HKTJ7f8OfO8t1x2iq4W0L/++tbv8/nnW98BvT2fw5Ur%0AI26/PVqtvc+H33rr6qH+v/0teqwMfb/+9REf+lARwC+FwPOxzcdit92KcHjelq/DDTcsQuNrk7fn%0Adrl93i/vn/vJ/ZWeszxO3pbHzeMLnwMAAHSivn2LL2qpf/+IIUPqZxxbsiS6paw760/rr1+MqzSz%0AX44XAOg1dEAHAAAAAAAAAOjG5s9vvK613c8XL464/PI2l9RrnXhixGc+0zBgnqHgRx+N2G676oH0%0ApoLrnfm8Z2OrSy6JXiEDupWv8ZwU4J3vbN3+8r5r1rTuvu35HP761xELF0arZbO2aqH2tjjqqMav%0AqyuuiDjppOjRssHd299eNIvLLve5LFpU3ywul7Fj67dfurR4rPN1lO/FDJZniDzP7y9vnlfttbL7%0A7sUyfHjHjwsAAIAmHHdc/axwI0fWB89ffrkIcHc3WXdJzopW8uY3d0k5AEDXMd8pAAAAAAAAAEA3%0AtsEGjdfNmNG6fV14YcS8eW0uqdfaeOOIN76x8fpS6Pz++4ul3IABrQs/t+fzftVVre/i3d28612N%0A111zTcSUKa2bsOEHP2h9Le31HK5eHfG970WbDBtWfXzt/VhfeWXrHuvuKEPhBx0U8bGPRbztbUVX%0A+FLTuHIZMs9tR4wozuvPn3m9Wvg875/7yf3lfnP/wucAAABd7MADI0aNqv+C3e/fvUJzpri2zu7W%0A2bLe0gx3OY7SLwxyfDlOAKBXEUAHAAAAAAAAAOjGNtmk8bq//KXl+3n88YgvfKFdSurVqnUz/+Uv%0Ai+7GP/9549uOPrpojtUez/v11zfsvt4cc+ZEnHZa9BpHHBGx+eaNA9ynn178bIlzzol4/vmuf+9+%0A61sR99wTbVLe0Kzk2Wfbts8MR0+a1HBddvh+z3vaHm7vTvr2jdhxxyKQ/9nPFu+3bI63117FazE7%0AomfX83J5Pdfn7bldbp/3y/vnfnJ/uV8AAABqQM4WVt4dPGcWK//FS3dSXm/5ON7ylvpgPQDQa/jX%0AHwAAAAAAAACgG9tvv8br7rij6Gp97LHN28f06RHHHNO7QqEdJR/HDPO+/HL9uueei7juuohLL228%0AfYZxW2PffYuQagZ6y5/HCy6IOPPM5u1jwYIi2PrCC9Fr9OkT8fGPF92jy/3jHxEf+lDEhRc2bz8X%0AXxxx3nltf+9WdgPPMPmJJza/q/Xll0d86UvRZhmGz/PK582rX5eXp06N2GGH1u83O7NnEL38dXrv%0AvcV561l7+bnsrXHzzUVztkMPjW7z+hs7tlh2261+fT4+OUlFTiCR5/PndpWhdAAAAGpYftHNXxbk%0Al7v8xVAGufPLXv6CKL/kDxkSNW/JkvpfaOWX0tJsdfkltTxgDwD0GjqgAwAAAAAAAAB0Y9lhuLKj%0Ac8ouuX/967rvf8MNRZj5kUeK67rqts3AgRHHH994/amnRrz0UsN1G20UcfjhrTvOmDERr3994/Wf%0A/GT1TuuVsmP2/vsXweuS3vLcf/jDEXvs0Xj9RRcVEwisLZC/bFnEWWdFfOAD9etaew55hv+rdR0/%0A6qiImTPXft+s4ytfiTjhhPqu9219/iq7laevfrU4d761Djig+oQI+dmUAew//KFhOL05ZsyI+PGP%0Ai3oPPDDirrui28vz+vP5y8+P/Cl8DgAA0M3kTGP5JTXlzGJ5vSR/0dCWL9edIevLL9wlWX+p43mO%0Aq3w8AECvoQM6AAAAAAAAAEA3lk2IPv/5ontzuYULi3BzNih697sjJk+OGD26CK6++GLE3/8e8etf%0ANw6pf+5zEeee26lD6HGyq/mPftRw3dNPN94uO12XzuVtjS9+sXGAPcPIJ59chND/8z8jXve6iI03%0ALtbn837HHRG/+13E73/f8NznnLDglluKAHRPlwHfn/40Yq+9ivdDuauvjrj++iIE/sY3Rmy2WUT/%0A/sU52P/6V8Rvfxsxa1b99tnELEP/Z5/d8jqya3c+P7fe2nB9vjcnTize01nH9ttHrL9+xNy5Ec88%0AE/HnPxfPb14uGTSoCNa3pSv7f/xHxI03Nlz3q18VXdBzUoWsaYMNisej0mtfW4Snq8macoKLa65p%0AuD5fa8ceG7HNNhFve1vEPvsUxxg5MmLo0IjFiyPmzy/C+A8+WHSLzwkT7ryz5aF1AAAA6HCnn158%0AcV2xovhyu2BBxNKlxfX8ZULORFirsr6VK+tn2sv604ABxbgAgF5JAB0AAAAAAAAAoJt7//sjLr88%0A4m9/a7g+Q5pXXFEszXHEEUWQVgC9bfbcM2KHHYrg7tpkULwtMiB90kkRv/xl9c72uTRHdpK+4IKI%0AnXeOXmOXXYrH7R3viFi9uuFteW74b35TLOua/OHSSyNmz259HTlRQQavM2xdbs6ciK99rVjWJbtl%0AX3hhfSf01soJEfL9Xzmee+8tlrXJCRa22KL6bTnJQn4GvfOdEVdd1fj2J56I+MY32lA4AAAA1IIJ%0AEyJOPTXi+98vrm+yScRTTxW/oMtZ5XJ2uZxxrdYsWlTUV/olw7hx9beddloxLgCgV+rT1QUAAAAA%0AAAAAANA2GfDMzsy77tr6fRx9dLGPtnTkpvnh8uwYnSHotrrooqKTdmvtvXfRmXrYsOh13vrWiCuv%0ALLqYt1R2HM9JH7JDeVvke/ayyyIGD27d/bMbeb4GciKCtsrH4Wc/KzrEt7ccX4bQM2iezdPaU7WO%0A7AAAANAlcna30gx/+QV47Nj6255/PmLJkqgpWU/WVZL1lr645y+uTjihy0oDALqeADoAAAAAAAAA%0AQA8wcmTEv/4V8b73FZ2ZmyuDx9/7XhHEHTKkIyvsXTIQvLbnoa3dz0sGDiwC5J/5TMuCuHku8ec+%0AF3HTTRFjxkSvlQHy++6LOO645t/nwAMj7r474j/+o/1quPXWiIkTW3a/3XaL+Mc/ivd8eznyyIib%0Ab47Ybrtod/l+yNfp1KnF+6MtQfQNNoh473sj/va3iI9/vD2rBAAAgDZ++f3Sl+q/9OYv7Eoz32Un%0A9Oeeq50QetaR9WRdKevMelPWn+NoyS8ZAYAex5zV0IM999xz8fjjj8fTTz9dt8ycOTPmzp0bc+bM%0AiUWLFsWKFSvqlpUrV0a/fv1iwIABdcuwYcNi5MiRdcvYsWNjyy23rFu23XbbGD9+fFcPCwAAAAAA%0AAIAmZID8pz+N+NSnIn7wg4jrrot47LHG2w0dWnS+PuaYiHe/uwhzlvuf/2nd8Uvnq7anLbbomP2W%0AdNS+N9004oILIl58sfrt7dGxuiQ7Vmdn6dNPL567DKQ/8EDjsWXX7t13j3jTm4rQ8kYbNbz9K1+J%0AWLCg4bpRo5pXw5ln3lu3pP3226/unIPuYsstI37/+yIYfemlRQD70Ucj5s0rzrMeMSLiNa+J2Gef%0AInSej2G597ynWNraCT2fs6zjF7+IuOWWiJdfbrzd5ptHHHRQ0YDsDW+IWG+9+tvyPV353t1hh5bX%0AkuN85JGihj/9qQjo5+dIvjYWLoxYuTLaZKutijF+97tFV/R8vd51V8T06U2/vvM5yrHstVfEIYdE%0ATJ7cMZ3aAQAAoF1+mZW/pDn//OL6JptErFkTsWhR8XPatIjNNit+QddVspbsfF765VHWknWWZP0T%0AJnRZeQBAbRBAhx5i1apV8c9//jOuu+66uO222+K+++6Ll6v9JfLfXlnLX9DXK//rZIURI0bEbrvt%0AFnvvvXccdthhsc8++0T/lkyhDgAAAAAAAECH2377IoCe5s+PmDWrCNNmt+wMFJefT1rNGWd0Spk9%0A3oc+1LnHy3OXv/WtYsnziGfOLELM+Wf9DTcsQvFra1yVkxH0Zhlw/upXu+74+dy89a3Fkuejv/RS%0AxJw5EcuX158HPmzY2t/3ubSX/fcvlo4ydmzxHim9T7LxWobQ87W7enUx5my+Nnp027qlAwAAQKfL%0AmeOefjriyiuL2ePylzYZ+M4vvaVO6Dl535gxndtlPH/hUPqFUUl+Ac/6SjmS444r6gcAej0BdOjG%0AVq9eHddee21ceuml8Yc//CGW5F/imhEwbypsXrrP2u6bofabbrqpbvnmN78ZgwcPjqOPPjpOPPHE%0AOOKII6Kv6aUBAAAAAAAAakp2N6/scE7Pl+cOd2UjLdomzz0fN65YeoshQyK23barqwAAAIB2kDmN%0Az32uCJxff319CH3GjIgFC4pt5s6NWLiwmHEuvxR3tMyb5PFXrqxflzO/5fFLuZLDDivqXktTQwCg%0A9xBAh25o8eLF8ZOf/CTOP//8mJ5TP1cJja+ti3lTmnuf8mNl6P3Xv/513bLJJpvERz/60TjllFNi%0AqL9iAwAAAAAAAAAAAAAAvXV2uXPPLS6XQuibbhoxeHDRhTxzGRkGf/bZiA03jBg1KqJ///avI48x%0AZ07DrudZy9ixRRf2kkMPjfjKVzq3IzsAUNP8rwC6mYsvvji23nrr+OQnPxnPP/98XRg8lwyPly+p%0AdFt7LqnyWKXbMgx/1llnxVZbbRUXXXRRFz9SAAAAAAAAAAAAAAAAXSQD5V//esSxx9avy9D3VlsV%0AQfSSDIc/8UTE889nx8IinN4Wef/cT+4v91sePs/j5vHLw+fHHVfU2REBeACg29IBHbqJDHcff/zx%0A8a9//atBELxcZRf0Sq3pil65z2qd1sv3m7fPnj27rgv6JZdcEpdddllsvvnmLT4uAAAAAAAAAAAA%0AAABAt5Ydxb/whSL0fcEFEStWRAwYELHFFhFz59Z3Q08LFxZL3j58eMSgQUVgvF8z4l+rVkUsXRqx%0AbFnEggXFccpV63qexzn99IgTTihuBwAoI4AO3cBNN90Ub3vb22Lu3LmvdjtfWyC8OdYWVi/fx9r2%0AV94VvbRteff1W2+9NV772tfG5ZdfHoccckiz6gIAAAAAAAAAAAAAAOgxMmdx4okR++4bcc45EVOm%0AFOszDJ5B8+xQPm9eESJPGR6fPbv+/hlAzzB6dijPQHvuL7Mca9ZErFxZhM5L962U9x0xImLDDRsG%0A2XfZJeJLX4qYMKEjRw4AdGMC6FDjrr766njHO94Ry/ILQVkgvDL43ZyAef/+/WPDDTeMYcOGxfDh%0Aw+uu9+vXr25ZtWpV3bJy5cpYsGBBLFy4MF5++eW665VKx6sMwpd3Zi/dlqH5o446qi6Efswxx7TD%0AIwIAAAAAAAAAAAAAANDNZNj7oosifvWriB/+sAiaZyh8zJhiye7n2RV9yZKG98tw+aJFLTvW+usX%0AofNhwxquz67np51WdD3PMDsAQBME0KGG3X777fH2t789li9fvs7geXn4e4cddojdd989dtlll9hm%0Am21iq622inHjxsXo0aNbXMOcOXPihRdeiCeffLJumTJlStx9993x8MMPVw2cVwuiZ/0Zos9O7nvt%0AtVcbHxUAAAAAAAAAoLu6996I5cs795h77925xwMAAABoUoa+TzopYr/9Ii64IOKmm4pO5inD4rlk%0AI8GlS4vO5rnk5dI21fTtW3RILy2DBxfd0iuPe+CBEaefrus5ANAsAuhQozL4/da3vrVq+LwyeL7+%0A+uvH0UcfHW95y1vioIMOilGjRrVbHbmvXHbaaacG67Oz+d/+9re44oor6rq0L1q0qGoQvTyEnuO5%0A7777WhWEBwAAAAAAAAC6vze/OeLZZzv3mGVz/QMAAADUhgyBf/vbETNnRvz+9xFXXJFBkuK2DI/n%0AMnx4/fYZSs9O6PmLjlwyu5FLdlCvDJuXy3zJW95S/FJm7NiOHxcA0GMIoEONOuuss2LGjBlNhs/z%0A+mabbRaf/OQn433ve18MHTq0U+sbOXJkXaA8lyVLlsRPf/rT+O53vxvTpk17NXReHkJP2Uk9x3Xx%0AxRd3aq0AAAAAAAB0TzkR84EHHlg3OfKKFSsa3LbXXnvV/c0KAAAAAAC6rQyFn3JKxPvfX3RDzzD6%0AffdFLF/ecLtSKL05sgv6rrsWofPsep4hdQCAFvI/CKhB2SX8//7v/xqEzcsv9+3bNz7zmc/E5z73%0AuRg8eHAXVxsxZMiQ+PCHPxwf+MAH4utf/3p84xvfiDVr1jQKoefPn/3sZ/GRj3wkdtttt64uGwAA%0AAAAAAAAAAAAAoOtlSPzQQ4tl9eqIZ56JmDq1fnnqqYjFi4vu5yWZM1l//YittorYYYdimTgxYost%0AIvr06crRAAA9gAA61KDzzz+/QWi7PHw+fPjwuPLKK+s6PdSaQYMGxVe+8pU45JBD4rjjjosFCxa8%0AOobK8WUQHQAAAAAAAAAAAAAAgDJ9+0ZsvXWxHHVU/frMZqxaFbFyZdENPUPr/86bAAC0N9PZQI1Z%0AvHhx/PrXv341dF4ePs+A97XXXluT4fNyBxxwQFxzzTUxYMCAuuvlY8lx5PgWLVrUxVUCAAAAAAAA%0AAJ0tm3fludKduQAAAAD0CJnNyOD5kCHFT+FzAKADCaBDjbnuuuti+fLldZdLncNLXdC/+c1vxl57%0A7RXdQdb5rW99q8EYSlasWFE3TgAAAAAAAAAAAAAAAAAAaosAOtSYm2666dXLpc7haauttoozzjgj%0AupPTTz89ttlmm0ZjqRwnAAAAAAAAAAAAAAAAAAC1QQAdasxDDz3U4Hqp+/n73ve+6NOne71l+/bt%0AG+9973sbdD9vapwAAAAAAAAAAAAAAAAAAHS97pVmhV7giSeeaNQtPB188MHRHR1yyCENrufYMpD+%0A5JNPdllNAAAAAAAAAAAAAAAAAABUJ4AONWb+/PlV10+cODG6ox122KHq+nnz5nV6LQAAAAAAAAAA%0AAAAAAAAArJ0AOtSYRYsWVV0/bNiw6I6aqnvx4sWdXgsAAAAAAAAAAAAAAAAAAGsngA41ZuDAgVXX%0AL1u2LLqjpupuapwAAAAAAAAAAAAAAAAAAHQdAXToJh3Dn3nmmeiOmqq7u3Z0BwAAAAAAAAAAAAAA%0AAADoyQTQocZsuumm8corrzRa/49//CO6o3/+858NrpfGluMEAAAAAAAAAAAAAAAAAKC2CKBDjZk4%0AcWLV9b/4xS+iO/rlL3/ZaN16660XO+ywQ5fUAwAAAAAAQPexbNmyeOihh+Lxxx+Pl19+ucGS6/K2%0A3AYAAAAAAAAAaD8C6FBjJk+e3KBbeIa182d2QL/++uujO7nuuuvi5ptvfnUMTY0TAAAAAAAAqlm9%0AenXMmjUr5s6dWxc0L19yXd6W2wAAAAAAAAAA7UcAHWrMkUce2WhdKcD93ve+N+bMmRPdwezZs+P9%0A739/Xe3NHScAAAAAAAAAAAAAAAAAAF1LAB1qzFZbbRW77757g+7nKS9Pnz49DjnkkLpODrUePj/s%0AsMPi+eefr7tePpb8+drXvja23nrrri4TAAAAAAAAAAAAAAAAAIAKAuhQgz7ykY80uF4eQp8yZUpd%0AgPtvf/tb1KKbbropJk2aVFdneYC+3JlnntkltQEAAAAAAAAAAAAAAAAAsHYC6FCD3vnOd8YOO+xQ%0AdzlD3JUh9BkzZsShhx4a73jHO+LBBx+MWvDQQw/F8ccfX9ehPTuflwfPy7uf57hOOOGELq0VAAAA%0AAAAAAAAAAAAAAIDqBNChBvXr1y9++MMfvnq9Wgg9L//2t7+NXXfdNQ4++OD46U9/GnPmzOnUOufO%0AnRsXX3xxXRh+l112id/85jevBs2b6n5+wQUXRN++fTu1TgAAAAAAAAAAAAAAAAAAmqdfM7cDOtkB%0ABxwQX/jCF+Lcc899NYCeqgW8b7755rrllFNOqQuC77fffjFp0qS6y9tuu20MHTq0zfUsXrw4Hn/8%0A8ZgyZUrcc8898fe//z3uv//+V2soD8dXXi/V/LnPfa5uXAAAAAAAAAAAAAAAAAAA1CYBdKhh55xz%0ATjz22GNx+eWXNwh2NxX2zp/33XdfXTC83OjRo2PcuHGx8cYbx6hRo2LYsGF1y4ABA+q6rWdH8tWr%0AV8eqVatixYoVsXDhwrolO6q/9NJL8cILL8SsWbMa7LOyu3llLeXr0tve9ra6MD0AAAAAAAAAAAAA%0AAAAAALVLAB1q3KWXXhqDBg2Kn/3sZ406n1cG0UvrKsPhGR7P5YEHHmjx8Sv3Va7yuNVuy/Xvete7%0A4pJLLmnxsQEAAAAAAAAAAAAAAAAA6Fx9Ovl4QAv16dOnLrz93e9+t65beSoF0Usqu6JXW8q3a8nS%0A3H2WlIfks97zzjuvLjyf4wAAAAAAAAAAAAAAAAAAoLZJhEI38bGPfSxuvfXWmDx5ctVgeGpNiLw5%0AS0v2XVqfdf7rX/+KT3ziE132mAEAAAAAAAAAAAAAAAAA0DIC6NCNTJo0KW677ba6juLbbbddkyHw%0ASq3pfF4taF6uqYD6a17zmrqO7bfffnvsvvvunfCoAAAAAAAAAAAAAAAAAADQXgTQoRt617veFQ8/%0A/HBcddVVceyxx0b//v2b3e28JZrbFb1fv35x9NFHx5VXXhlTp06Nk08+uUPGDQAAAAAAAAAAAAAA%0AAABAx+rXwfsHOlCGvnOZN29e/OEPf4jrrrsubrjhhnjxxRcbbVsKjbc0hJ6qdUDfaKON4uCDD47D%0ADjssjjnmmBg5cmQrRwEAAAAAAAAAAAAAAAAAQK0QQIceYMSIEfHud7+7bknPPvts3HPPPXHffffF%0A448/Hs8880zdMmvWrFi9enWz99unT58YM2ZMbLHFFnXLtttuG7vttltMmjSp7joAAAAAAAAAAAAA%0AAAAAAD2LADr0QBMmTKhb3vzmNze6bf78+TFnzpxYvHhxLF++PFasWBGrVq2Kfv36xYABA+qWoUOH%0A1nU0z2A7AAAAAAAAAAAAAAAAAAC9hwA69DIbbLBB3QIAAAAAAAAAAAAAAAAAAJX6NFoDAAAAAAAA%0AAAAAAAAAAABArySADgAAAAAAAAAAAAAAAAAAQB0BdAAAAAAAAAAAAAAAAAAAAOoIoAMAAAAAAAAA%0AAAAAAAAAAFBHAB0AAAAAAAAAAAAAAAAAAIA6AugAAAAAAAAAAAAAAAAAAADUEUAHAAAAAAAAAAAA%0AAAAAAACgjgA6AAAAAAAAAAAAAAAAAAAAdQTQAQAAAAAAAAAAAAAAAAAAqCOADgAAAAAAAAAAAAAA%0AAAAAQJ1+XV0A0LN99atfjTVr1jRaf/bZZ3dJPQAAAAAAAAAAAAAAAAAANE0AHehQ55xzjgA6AAAA%0AAAAAAAAAAAAAAEA3IYAOdIpXXnnl1cvrrbdel9YCAAAAAAAAAAAAAAAAAEB1AuhApyiFzsuD6AAA%0AAAAAALA2gwcPjsmTJ8fLL78cixcvbnDbzjvvHBtuuGHdNgAAAAAAAABA+xFABwAAAAAAAKAm9enT%0AJ9Zff/1Yvnx59O/fv8FtQ4YMqbsNAAAAAAAAAGhffdp5fwAAAAAAAAAAAAAAAAAAAHRTAugAAAAA%0AAAAAAAAAAAAAAADUEUAHAAAAAAAAAAAAAAAAAACgjgA6AAAAAAAAAAAAAAAAAAAAdQTQAQAAAAAA%0AAAAAAAAAAAAAqNOv+AEAAAAAAAAA0PVeeSVi9epi6du3WNZbr6urAgAAAAAAAOg9BNABAAAAAAAA%0AgE63Zk3ErFkRL7wQMWNG8XPmzIgVK4oQekmGzwcMiBg7NmLcuIhNNimW0aMj+vTpyhEAAAAAAAAA%0A9EwC6AAAAAAAAABAp8iu5o88EnHPPRHTpkWsXLnu+2QYffnyiOeeK5aS/v0jxo+PmDQpYvvti07p%0AAAAAAAAAALSdADrUmHPOOSe+8pWvRE/yyr/bE6yXrQkAAAAAAACAXmfBgoi77y6WRYua3m7p0iKU%0Ant3Rc8kO57lk2Hzw4Ibb5nZPPlksQ4dG7L57sQwf3uHDAQAAAAAAAOjRBNChhgPbAAAAAAAAAN3Z%0A7NkRN9wQ8eijRaC83LJlRTB94cJiyWD6qlVN76tfvyJoPmxYsWTQfNCg4ra87803R/z97xHbbRdx%0AyCERo0d37NgAAAAAAAAAeioBdKhRPalbuEA9AAAAAAAA9C4ZNr/ttogbb2wYKs8/Hc6aFTFjRsS8%0AeS3bZ+4n71N+vxEjIjbdtAib559Y87hTp0Y8/njEwQdH7L130UEdAAAAAAAAgOYTQIcaJrgNAAAA%0AAABAb7ZixYqYMWNGLFiwIBZmi+wyzz//fN36TTbZJAYMGNBlNVK96/mVV+ZzVL9u+fKIF14ogucr%0AVlS/Xz6N2dk8u5r37VsEyvNPpqtXF93S8yVQed9SID3vu8kmEePGRQwcWITV//rXIox+7LG6oQMA%0AAAAAAAC0hAA6AAAAAAAAADVp5cqV8cwzz8TSpUtj0aJFDW6bPn16zJ07N8aMGSOAXiMyLJ5dz2+4%0Aob7rea7LIPrTTxfdycsNHhyx0UZF6DyX5jyNGUDPIHouL70UsXRp/fpnnomYNi1iyy0jNtusCLA/%0A91zEj38cccghRTf0XAcAAAAAAADA2gmgQzeyXjc9G0IndwAAAAAAAOjZMlz+xz9G3HNP/bolSyIe%0AfTRi/vz6dfknz1GjIjbdNGLEiJYHwjOknvfPZcKEovv59OkRc+YUYfes48kniy7s220XMWRIEYa/%0A9tqIWbMijjoqok+f9hs3AAAAAAAAQE8kgA7diCA3AAAAAAAAUGtWr4644oqIhx5ae9fzDJ2PHx8x%0AcGD7HDfD6xtuWCzLlxfdzzOMnjL0ftddDbuhZzg+t3vLWyL69m2fGgAAAAAAAAB6IgF0qDF9K850%0AyK7nGTzPn5tuumkccsgh0Z38/Oc/7+oSAAAAAAAAgA6SAfPy8Hlenzq16DZeMnhw0Y08O553lAy1%0Ab7ttxJgxRdf1pUvru6EvWBCxww5F5/NSnW99q07oAAAAAAAAAE0RQIcas/322zdaVwqhDxkyJC65%0A5JLoTn75y1/GmvK2BgAAAAAAAECPkJ3O//jH+lB3dkLPy3Pn1m+T3cezC3lndRzPkPseexTd17ML%0Ae8owfNa2445FHVljBtaPPrrojA4AAAAAAABAQ+bzhhozefLkJm974oknYuHChZ1aDwAAAAAAAEA1%0At90Wcc89xeWck7o8fJ7dxXfeOWKbbTovfF6Sx8vj5vFLXc6zrqyvNHd21p31AwAAAAAAANCYADrU%0AmAkTJsTo0aMbdD4vyct33XVXF1YHAAAAAAAAEDF7dsQNNxSX80+aU6fWh88zAL7rrhGjRnVpiXXH%0AzzpKAfisL+ss/Qk2689xAAAAAAAAANCQADrUaBf08uB5uTvvvLPT6wEAAAAAAAAoyS7iV14ZsWpV%0Acf355yNmzSouZ8fxXXaJ2GCDqAlZR9ZT6oSedWa9Keu/6qr6rugAAAAAAAAAFATQoQbtscceTd6m%0AAzoAAAAAAADQlW67rT7EvWRJxNNP19+24461Ez4vyXqyrpKsN+tOzz1XjAcAAAAAAACAegLoUKMd%0A0Cutt956dV3RdUAHAAAAAAAAusrs2RE33lhcfuWViEceqe8gvtlmEaNGRU3KurK+lPU++mhRf8rx%0A5LgAAAAAAAAAKAigQzcIoGfwvGTatGkxZ86cLqgKAAAAAAAA6O1uuCFi1aricnZBX7CguDx4cMSW%0AW0ZNy/qyzjR/fn0X9xxPKVQPAAAAAAAAgAA61KSNNtooNvv39PvZ+bySLugAAAAAAABAZ8uweXY8%0AT8uXRzz9dP1t220X0bdv1LSsL+ssyfpzHCnHVQrTAwAAAAAAAPR2AuhQw13Qyzufl7vrrrs6vR4A%0AAAAAAACgd7v77ojSnzBfeCFizZri8qabRowYEd1C1pn1pqw/x1G6nOMDAAAAAAAAQAAdajqA3hQd%0A0AEAAAAAAIDOtHp1fUA7Q+gzZhSX11svYvz46Fay3qw7ZQC9FKrP8eU4AQAAAAAAAHo7AXToRgH0%0A9dZbr64rug7oAAAAAAAAQGd65JGIRYuKy7NnR6xYUVweNSpi4MDoVrLerDstX16MJ+X4cpwAAAAA%0AAAAAvZ0AOtSo3XffvUHwvNyLL74YM0otBWpcBubLFwAAAAAAAKD7ueee+svTp9df3nTT6JbK6y4f%0AT/k4AQAAAAAAAHqrfl1dAFDdiBEjYuutt44nn3yy0W0Z5L7zzjvj2GOPjVr31FNPCZ4DAAAAAABA%0AN7ZmTcS0acXlZcsi5s0rLg8Zkn/XjG4p6x48OGLp0mI8Oa5Bg4px5nj7mM4fAAAAAAAA6MUE0KGG%0AXXHFFTF37tyqt22zzTbRHYwfP76rSwAAAAAAAADaYNasiJUri8sLFtSvHzs2Yr31olvKurP+Z5+t%0AH1cG0HOcs2cXtwEAAAAAAAD0VgLoUMN23nnnri4BAAAAAAAA6OVeeKH+8sKF9ZeHDYtubfjwhuMq%0Ahc5nzBBABwAAAAAAAHq3Pl1dAAAAAAAAAABQuzKQ3RMD6EOH1l9etKh64B4AAAAAAACgNxJABwAA%0AAAAAAACaVB7ILgW1Bwwolu5s4MD6MZQH68sD9wAAAAAAAAC9kQA6AAAAAAAAANCkmTOLn0uXRqxa%0A1TO6n5eUxpHjyvGlWbO6tCQAAAAAAACALieADgAAAAAAAABU9corEStWFJdXrqxfP2hQ9Ajl4yiN%0Ab/nyYtwAAAAAAAAAvZUAOgAAAAAAAABQ1erV9WHsNWvq1/ftGz1Cn7KzJkrjy/GWjxUAAAAAAACg%0AtxFABwAAAAAAAACaDKCXlIey11svelwAvbzr+apVXVIOAAAAAAAAQE0QQAcAAAAAAAAAqirvdN5U%0AWLs7aypU369fl5QDAAAAAAAAUBME0AEAAAAAAACAJgPopWB2eQC9vDN6Twmgl8aX4y0fKwAAAAAA%0AAEBv40+mAAAAAAAAAEBVGcYeMKC43L9//fply6JHKB9HaXwDBzbshg4AAAAAAADQ2wigAwAAAAAA%0AAABNGju2+Dl4cES/fsXlhQujRyiNI8eV40tjxnRpSQAAAAAAAABdTgAdAAAAAAAAAGjSuHH1l4cO%0ALX6uWFEs3dny5fVjGDasfv0mm3RZSQAAAAAAAAA14d9zkwMAAAAAAABAbRk4cGBMnDgx5s+fX7eU%0A22abbWKDDTao24aOVR7IzqD2vHn13cNHjYpua9GixsH6ysA9AAAAAAAAQG8kgA4AAAAAAABATerX%0Ar1+MHTu27ufgwYMb3DZq1KgYOXJkl9XWm5QHsss7hXf3APqCBfWXdUAHAAAAAAAAqNen7DLQhQ49%0A9NC49957u7qMmnHPPffUPSYAAAAAAABA1xozJqJ//+Ly8OH16196KeKVV6Jbyrpnzqy/XhpXjnP0%0A6C4rCwAAAAAAAKAmCKBDjbjxxhtj8uTJccIJJ8RTTz0VvVWO/fjjj48999wz/va3v3V1OQAAAAAA%0AANDr9ekTMX58cXnQoIgRI4rLS5dGzJsX3VLWnfWnHE+OK+U4c7wAAAAAAAAAvZk/m0INeeWVV+Ly%0Ayy+PiRMnxhlnnBHPPvts9BZPP/10nHrqqXVj/81vfhNr1qzp6pIAAAAAAACAf5s0qf7yppvWX54+%0APbql8rrLx1M+TgAAAAAAAIDeSgAdajCEvmLFivjRj34U2267bbz73e+Ohx56KHqq+++/v67r+3bb%0AbRc/+clP6saejwEAAAAAAABQO7bfPmLo0OLy6NERAwYUl+fMiVi+PLqVrHf27OLywIHFeFKOL8cJ%0AAAAAAAAA0NsJoEONWW+99eqWDGGvWrUqLr300thll13imGOOiWuvvTZ6ghzb1VdfHYcffnhMmjSp%0Arut7jjXXl8YPAAAAAAAA1I6+fSN23724nH/O22ST4nLOLT1tWnQr5fWOG1eMJ+X4cpwAAAAAAAAA%0AvZ0AOnSDIHouf/rTn+LII4+MLbbYIr761a/G9OnTo7uZNm1anH322TF+/Pg47rjj4rrrrnt1fILn%0AAAAAAAAAUNsyoN2nT31wu3Q5/3Q5b150C1ln6U+tWX+Oo3S5FLAHAAAAAAAA6O0E0KFG/PznP4+N%0AN964Loy9tiB6hri/9KUvxZZbbhlvfOMb43//939j5syZUateeOGFuOCCC+KQQw6JrbfeOr72ta/V%0AhefXFjzP9ePGjat7TAAAAAAAAIDaMHx4xHbbFZcHDozYcsv62x59NGL16qhpWV/WWZL15zjS9tsX%0A4wMAAAAAAABAAB1qxkknnRSPPvpofPzjH49+/fo1CKKXB7VLYfRVq1bF9ddfH6eddlpsuummccAB%0AB8T5558f9913X5eOI2u766674rzzzot99tknNt988/jIRz4SN910U6xevbrqWMrvm2P/xCc+UfdY%0AnHjiiV06FgAAAAAAAKChQw6J6NevuLzZZhEbbFBcXro04umno6ZlfVlnyrqz/pTjOfjgLi0NAAAA%0AAAAAoKb8+8/CQC0YOnRofOc734n3v//98dGPfjSuu+66uvWlDuGVHcNL4e0Mdv/jH/+oW9KIESNi%0Av/32iwMPPDD22GOP2HnnnWOD0pkf7Wzu3LkxZcqUutB5hsyzhoULF756e3nAvLzTeflYSttkR/f/%0A+q//iu1KbRMAAAAAAACAmjJ6dBHW/utf8+9/RUf0u+6KWLMm4vnnIzbcMGLUqKg5c+YU9aU+fYq6%0AS3++zPHkuAAAAAAAAAAoCKBDDdphhx3i2muvrQt0f/7zn49bb721UfC8/HppXcnLL78cV199dd1S%0Akl3SM4ie4e68vNlmm9X9HDduXKy//voxePDgumXAgAF12y9fvjyWLl0ay5YtqwuUz5gxI6ZPn163%0APP/883Udyh944IF48cUXG9ReXkcqr7FyfWnbfffdN7761a/G/vvv3y6PHwAAAAAAANBx9t474uGH%0Ai0D3kCERW24Z8eSTxW0PPRSx6671ndFrwbx5RV0lWW/WnTbfvBgPAAAAAAAAAPUE0KGGZQfzf/7z%0An/HnP/85vvjFL8a999671k7iawuCZ2g8w+PXXHPNWo9ZHgxfl2rbVQucl2qsvF92Zz/33HPrOp8D%0AAAAAAAAA3UN2ED/uuIgf/zhi1aqIzTaLWLAgYtasohP6lCkRu+xSGyH0+fMjHnigqCuNGVPUm/r1%0Aizj22GI8AAAAAAAAANTzZ1ToBo488si4++6764Lohx12WF2AuxTiLu+KXrm+cinfpqllzZo1zdqu%0APPhevpTXUlK+Ph1xxBHx17/+Ne644w7hcwAAAAAAAJq0atWqmDlzZsyZMyeWLl3aYMl1eVtuQ+cb%0APTrikEOKy/nnwB12iBg5sri+enXE/fdHzJnTpSXWHT/ryHpS1pd1lubOzvpzHAAAAAAAAAA0JIAO%0A3cjhhx8e1157bTz44IPxvve9LwYOHFg1DJ4qw+KpWmC8Lcu6jlN++6BBg+KUU06Jhx9+OP70pz/F%0AoYce2mWPIwAAAAAAAN3D8uXL6/6+9MQTT8S8efMaLLkub8tt6Bp77x0xaVJxObuI77hjfQg9O45n%0A5/EnnqgPgHeWPN7jjzfsfJ51ZX2lbudZd9YPAAAAAAAAQGMC6NANTZw4MS666KKYMWNG/OhHP4p9%0A9tlnrWHz1Nyu5i3Zdl3HSgcccEBdrS+88EJdrdttt10XPWoAAAAAAABAe8o/Dx51VBHsTn37Ruy0%0AU8SYMfXbPP98xF13Rcyb1zk15XHyeNOn16/LerKurC9lvVl3qRM6AAAAAAAAAA31q7gOdCMjRoyo%0A6yqey9NPPx2XXnppXHXVVXHPPfdU7UZeqbTNutaVNLWf8vv16dMn9txzzzj22GPjhBNOiPHjx7di%0AZAAAAAAAAEB3kB3F3/KW4vJDDxXXJ04sgudPP110IF+6NOK++yI23TQi/3w4cGD717F8ecS0aQ2D%0A51nLlltGbLZZfdg8w+dZb6kTOgAAAAAAAACNCaBDD7HlllvGF77whbpl1qxZce2118Y111wTN998%0Ac0wvP8vi39YWTF+bagH1CRMm1HU6P/zww+MNb3hDjBw5stXjAAAAAAAAALqX7Cz+1rcWwfJ77inC%0A3ptvHjFqVMSjj0bMn19sl3+2nDGjWJ9h9BEj2taFPP90mR3Pc7+zZze8bYMNIrbbLmLIkPp1kyYV%0Anc+FzwEAAAAAAADWTgAdeqAxY8bESSedVLekF198Me6+++6466674v7774+nnnoqnn322ZhfOtOj%0AmTJYnmHzDLvvtttusccee9Qto0eP7qCRAAAAAAAAAN1BhrqPPjr/Vhlxww0Rq1YV4e/ddmvYDT1D%0A4xkWz2Xw4IiNNooYNixi6NDmdUbPTueLFkUsWBAxc2bRXb2yjsqu5/36RRxySMTee7ct8A4A9F5P%0APRVx2WURt90W8dBDES+/XEyyk/+/Kff730ccd1xXVUlPcNNNEQcd1HDdAQcU6+n+Djww4uabG677%0A29+K9TTty1+OOOechuu+9KVifXfyzDPF99VCNno6NsaMWRIXXnhd1xYGAAAATRBAh15g4403jje9%0A6U11S7kFCxbEtGnTYt68ebFkyZJXl7T++uvHkCFD6n5uuOGGMX78+LrLAAAAAAAAANVkuPt1r4vY%0AdtuIq66KeO65+m7oY8dGvPBC0QF9xYpi+wyP5wn4JQMGFGH0QYOKIHkuGerKZdmyiIUL6+9bKcPr%0A48YVS3mQPY997LER5tQGAFojg+annRbx6183DpsDAAAAAPRkAujQiw0fPjx22mmnri4DAAAAAAAA%0A6EEy7P3e9xYdQm+8seiGnqHwLbaImDCh6H4+fXrEvHkN75fh8jlzWnasESMiNt20OGZ5d/Psen7w%0AwUXX8wyyAwC01IsvRrz+9RFPP93VlQAAAAAAdD4BdAAAAAAAAACgXWXoOwNbr3lNEUJ/5JGia2iG%0AxMeMKZbsar5gQdHZfNGi4meG1ZuSofLskD50aPFz+PCiW3rlcbffvgif63oOALTFO98pfA5Az3Xz%0AzRFLlzZcd8ABEYMHd1VFAAAA1BoBdAAAAAAAAACgQ2QI/O1vL4Lmd99dLBk2Txkez2Xs2Prt8+T3%0AlSuLsPorrxSB9QyV9++/9pPgM5S+++7FksF0AIC2uP76iJtuarx+p50iTj65+Jn/58j/p5TbbrtO%0AKxEA2iT/PXv22YbrcuKVLbboqooAAACoNQLoAAAAAAAAAECHyoDWQQdF7L9/0Q39nnsipk0rwubl%0AMmTe3G5rGUofPz5i0qSi63nfvh1SOgDQC114YeN1xx4b8dvfRvRz1iUAAAAA0Av4VSgAAAAAAAAA%0A0CkyJL7jjsWSXc5nz46YMSPihReKn7NmRSxfXnQ/L8ku6AMHRowZE7HJJhHjxhU/s7t6ZddRAID2%0A8I9/NF533nnC5wBd4ctfLhYAAACgc/l1KAAAAAAAAADQ6TI8PnZssey2W/36DJ9nOH3VqiLkldtl%0ACB0AoDO89FIxMU65nPxm2227qiIAAAAAgM4ngA4AAAAAAAAA1IwMm2en9FwAADrb7NmN1222WVdU%0AAgAAAADQdfp04bEBAAAAAAAAAAAAasb8+Y3XDR7cFZUAAAAAAHQdAXQAAAAAAAAAAACAiFixoqsr%0AAAAAAADoev26ugAAAAAAAAAAAADoLmbPjrjrrognnohYsCBiyJCI0aMjtt46Ys89I/r27djjP/ts%0AxJQpxc+FCyNeeSVi6NCIzTeP2HHHiNe8JnqcNWsiHnooYurUiOnTIxYvjujXL2KDDSK22CJi0qSI%0AjTbq6irpKLNmRdx3X8Qzz0S8/HLEqlXFe27s2Ihtty1e951h/vyIe++NeOqpiLlzI5Yvjxg5sqgj%0AX4evfW1Enz49e3KGfB7ys+/FFyOWLi0+e/K9t8kmxeffoEG95/P4ueeKY+frMj+T8tgbbxyx004R%0AO+8csd560WvkY3/nnRGPPRYxb17EgAERY8ZEjB8f8brXRQwcGDUpP0vyOXz44eJzZvXqiOHDI7bc%0Asvh3Zdy4rq0v/727++7iNZb/3g8bVjyu228fsdtu3es1lvXn/11K79Vc8v2Z75scV/4fJj9H87Hv%0A6P9HAQAA0HwC6AAAAAAAAAAAAPRq1UJcGewud/XVEeefH3HzzUUgupoRIyLe/OaIL30pYsKE9g06%0AXnBBxOWXF0G0tckA5H/8R8QZZ0Rst110a7ffHvGjH0VcdVURalybDCG/850Rp55ahIKbqzkBvnzO%0A17Vd5euls+TrIp/rch/5SMT3v9/8ffztbxEHH9x4fYaKMwDZXPkYZBg7Q8ElGcjO6xtuGC3y0ksR%0AP/lJxK9/HfHgg2vfNoOLRx4Z8fGPt/8EDBk6v/jiiMsuK4KqTb33UwZDjziieD4mT44uN21a8bjk%0A5A3l8jn53vcizjxz3fvIQO5vfxvxi19E3HBDxLJlTW87eHDxOjr55Ii3va1nfh7nsfKx+O//jrjn%0Anqa3y+ByPg4f+1jxnuiOMgycE52Ue/rpYn3JLbdEfOc7EddeW0xQUM3660ccfnjEl79chPNbI+97%0AzjkN1+XzmutbIyeR+Na3ivd1BqGbeh3m+/jDH4444YT6ySXy3+AMSZfL19e6/m1uyWvs0ksj/ud/%0AilB/U/J1lf/mfeELxaQLrX0cK1WOrSnNefxzoo6f/7wYTwbpm/PvZL5e9tgjYv/9I9761ohdd21e%0APQAAAHSMHjzXIgAAAAAAAAAAALRNdvrN8NwxxxRB3bUFUDMkfcklRfA7g8FtlR2Gzzqr6OabYbnm%0ABNyy3h/8IGLixIgPfnDdwe1a9PzzEcceG7H33hE/+1nzxpAh2wziZRAww7Vre556kkMOabwug8It%0A0dT2M2ZEPPJI8/dz//0Nw+cpuwi3JHy+ZEnEZz9bhFzPPnvd4fPSBA3/+7/FJAQZFs3QeHt0Rs5g%0AbXZwzmD7HXes+zWVHZQzbLnXXhEnnlg8fl0lw9H5/qkMn2dI/He/a174PEPe+Vl2/PERf/rT2sPn%0Apc+r3O7tby+6Xudj1pM+j7O7d3ZVf8971h4+Ty+8EPHNbxadqjPk3NNkN+t3vSvigAOK10lT4fOU%0A3eHzNZcduz/3uehS+Xr56leL5yUnuGgqfJ4yLJ2v4Rzn619fhO872hNP9Kl737773WsPn6eZM4uJ%0ARvL/B1dcETXnpz8tJgTJSRhy8o7mTtKSr5ecWOLcc4vXTL6PAAAA6DoC6AAAAAAAAAAAAFDFo48W%0AgcPs7toSy5cXXZC//vW2hbD32SfivPMiVq5sXdDuwguLTqJTp0a3kcGzDJ394Q+tu/+iRRGf+ETE%0Am9609nBhT5FByuxUXi5DxxnUba61BdZbEmavtm21zupre7/l6zUDh+sKOzcVGs/JF/bbr23h7wwP%0AZ7D2U59q3Wsog5a/+lURAO+K916GwLN7cI6jskN7hraPO27t988w8Yc+VIS8n3yydTXcdltRQwaP%0Ae8Ln8T//WRw7uzi3xMsvF12qv/vd6DFeeqn4t+mXv2zZ/VavjvjGN4qJUbpCvq7f9raIL36x5f+m%0A3n57MalC5YQO7Wnq1JHxxjcOX2fwvFJ+RuWkD7/4RdSMnLTjP/8zYs6ctu+rNf8WAAAA0H76teO+%0AAAAAAAAAAAAAoEfIAOthhxXdlcsNH150Zx41qgg7P/VU0yGr7MidYdhcWiLDwwceuPbw5+abF8Hj%0A/v0jpk8vuqNX6zCa+8h93XJL0Qm41sPnRxxRdFKupl+/4rHPcec2+dw0FbS+5pqiU/L110cMGRI9%0AWoa8K8OgN95YjL85nYyzO+3aQuWnn976AHq1Du3V3HdfxKGHrj2wmK/5jTeOGDas2C7fe1l/pQce%0AKDoWZ2h4002jRaZNizjooGLfTcka8jU4YkTRZTvfe3PnNt4uX5/77luEvnfZJTrFj35UdIHPsG+5%0A7ET8l79EbLXVusPab3lLxJ//3PQ2+Rk4YULE6NHF+zA/fyo/J0v7ymBsdiHPjs7d9fP4wQcjjjyy%0A6ckI8jN4yy0jxo0rXo/5Gpo9u+E2OZlB1tnd5WOcExjke6xcfsbmY5CTHGRg+NlnG0+AUJITo+QE%0ADyeeGJ0qO9evrVN4vp7Hj4/YYIOiu3i+r7Mbd3nwPic2ac9JFUqefXZYnHvu3rFkScO+cvm6zs+9%0AkSOLz5onnqj+Osz3+ymnFCH5bbaJLpWTgJx/ftO3Dx1afA7l4zxwYPGeyTHl493Uv/0AAAB0HQF0%0AAAAAAAAAAAAAqJBda0thx/XWK4KUGezMrsZ9+zbsNP6vf0V87nMRf/97w31kIPwDHyi6IOc+miPv%0Ak2HNauHzDGtlZ9H3vjdi220bd0zPEHJ2+a0M5WaY7h3viLjjjogBA6ImZWDz+OOrB9Ay8Hv22UX3%0A2gwJlrv33oj//d+In/ykcQD/1luLbugZym1KblPunnsaB65f+9qIH/4walaGvCsD6BkGb04APUP/%0A2Tm8KTfdVLzG+zTMRTaSHYUrX//5WssA9rpkeDu7bVcLDm+9dfGaz9s326zxMXNihXzNZ+C+XAZg%0A832UExA0972XgekM11YLn+dr8MwzI9761sbvvXx88r31ne80Dqfm2PJ1nZ2zBw+ODpOv/U9/OuK8%0A8xrfls/BVVcVIdZ1+djHqofPBw2KeN/7is+efD+Ufwamxx+P+OlPI77//YYdi/OxyW7q2T18++2j%0A230e52vshBOqh35zcoMvfzniP/6jmIyg8nPlf/4n4v/9v/pjZ0B4o42iW8vPxvvvr7/+hjdEfPKT%0ARbf7/PepclKJc86JuPLKxvv5yEeK93ROJtEZfv7z+uei0kknFePaa6+Gr4v8PPjrXyO+9rWiA3rp%0AcyXfI+1p5co+8e1vT44lS/q/OqFBdg/PJd9r5TXl6/G66yI++9mIKVMa7if/7TzttKLmpuQ+y/9d%0AePObG0/ikiH9nExhXSo/j0v/jn/+843Xr79+8Rjne2nXXavvL9+7GbC/7baIq6+OuPba6hOMAAAA%0A0LkE0AEAAAAAAAAAAKBCBlvThhsWgazsIl5NBnMz4JlB3QxnZtCt3KOPFoGxDOo1RwY4c/tqQdw/%0A/CFi4sSmw2Cf+UwR1MxQWQazy2VoMEOZGZKtRRkMrdbNPDsPZ7g6n4dqMqD34x/Xj/vllxvenrdl%0A19qjjqp+/wywlisPz5Z3Wa7crtY6oDenG3k1lduVunqX5OOZofw99lj7fjKAnd2Ry+Vj1pzu89mZ%0AuLKzdYYuzzor4qtfLTrfV5NBzQzf51Kt83eG0rMTbwbYmyMnK6h836STTy4mIGhqLPkZkGP97W+L%0AsG2GLMsnUsjAc4bD//u/o0PkazbD9r/5TePbMqidn0mV4eBqsv5qkzVMnhzx61+vvYN3hvK/+c3i%0AuTziiKKbcUk+FvmY3Hln4+B6rX8e5+QGld2+U36m5OdSZfC8JDtR55KTZuRnU4aZc4KFprqzdxel%0A5yEnJPi//ysmNmnKbrtF/P73EV/8YvE+rpyYIQPhH/xgdLjsXF4tNJ7v53zN5+u1mnzPHH108Vxn%0ACD0nQUmVExu01bx5g+qWtNlmq+PPf+4bO+/c9Gde/pt40EERxx7b+P8Kef2xxyJe85qm/59QHhyv%0A9rmQ/6au7b2+Nvl4Vk7WMGZM8X5s6v8u5e/drDuX/DzLf08uuaTzJikAAACgunXMSQkAAAAAAAAA%0AAAC9UwbUMjjVVNixMjyVXbgruyOnDOo1Rwa3SiG3ctmNNINl6wpwpQkTis6h1QJoGcYtD4bWir/9%0ArXqX3Hzcs6N0U+HzcgccEPGnP1UPCWf4sLI7ek8yfnzENts0XJedep9+uk+LA+gZ/Kvs0tycMHu1%0AbTIYvi6XXlp0u62U3aMz0NxU+LzSqadW71L/jW9Un1Sg0j/+EXHBBY3Xf+pTxfu3OUH6lB3UMyBd%0A2WE7J0J44YVod9lxOB/nauHzrP2yy5oXPs9Ow9XCwBnmzsBtcwOp2eU8tx89uuH6DPZnGLk7fR7P%0AnFm8firtt18RtG0qfF4uJ8XIoHVzO653B/nYXnXV2sPn5c49t+iQ3trnoa3OO68IvFeOIV+PTYXP%0AK7fNEH21zt7tacSIZfGXvyxoMnxebvDgiF/9KmLkyK57XKvJ/3tU+ta3mvd/l0pDhxaTiuSkFgAA%0AAHQdAXQAAAAAAAAAAACoIruF77JL87fPoGd2ba70z3827/4ZHMsgaKUM1m65ZfPryI6jP/tZ49Dj%0AmjXVQ7ZdLcPGldZfP+IXvyg67TZXdhz+0pcar3/iiYg//zl6tGpd0G+5pf86A7YPPthw3aGHNt5X%0AawPo1Wqq9O1vN173/vdHnH56tFgGqLMrcGVAO0PuranjsMOK8GRLHX54xEc+0nDdypXVA/Jtka/r%0AfM3/618N12eX8exknmNqbvD5wguLbvflxo4tJoZoToC9XHZYzv1V+v73o1t9Hmf35excXi4/j/Kz%0AtSWfSxlC70kh2k9+svkd5EsywF3prrsaP77tLfdfLZB9yiktH8OXvxyx007RYT784Xtjk02aP1NK%0ATvKQE2+09vXdEZ57rvG6o47qikoAAABoLwLoAAAAAAAAAAAAUGHzzSM+8IGW3+8//qPomFpu2rQi%0ACLsu1cLhGeLNrsottffeESed1Hj9T3/avI7QneX55yP+8IfG6z/96SLI2lLZ7XzrrRuv/8EPoker%0A1m38llv6rbPzfHln+AwuZyf5yn1ld/C1BUWXLIm47bbGEwjstde6u+VOmdJw3bBhEV//erTa2Wc3%0AXnfxxWu/zyOPRPzxjw3X5WPxve+1vnP1Zz4TMWBAy+poiQydZ/g8Q+iVj3t2p/7Qh5q/r1WrIv7r%0AvxqvP+eciFGjWldffmZVhsXzdfT4493j8zjfF9VC9NmRuSWTgZR885stC63XquxCn5/NLZX/jmVg%0AunJShgceiA6VXc7nzGk8MUF2ZW+pfv0ivvGN6BDbbTc3dt99Zovv9/a3N153770NP9c704IFjdcN%0AH94VlQAAANBeBNABAAAAAAAAAACgwrvfXQTOWmrEiIittmq8fl3By2eeiXjssepdnVurWgg1uxzf%0AcUfUjOuvj1i9uuG6DIxmF+zW6N8/4n3vqx62XrEieqyDDmoclv7HP/qvNYhY2bV88uQiLFjZuXzp%0A0ohbb216Pxksrnxs99+/eC7W5rLLGq87/vii83ZrTZoUMXFi407La5t04fLLGwc28zFoS7fjjTcu%0AusmXmzEj4qmnos1+85tikoDKEHUe8+abI970ppbtLzsmV3YuzokA2tq1u9oEGH//e/f4PM7bn3yy%0A8frWfi7la/roo6Pby27uI0e2/H75mb7bbo3Xt3ZCgua66abqHblbO7HC4Ye37fOpKYce+myr7rfj%0Ajo0nNli4MOLFF6NL5PutUi39fwMAAICWE0AHAAAAAAAAAACACvvt1/r7brNN43Xz56/9PtUCvoMH%0ARxxzTOvreP3rI7bYonnH6irVasnw8iabtH6fJ57YeF128M7OsD3VmDERO+/ccN3s2X3imWeGNzuA%0AXup8nh2eK7s8V267rtsqQ+zV3HJL43VvfWu0+3s3w/EZQu/qOkqdy9viO9+JeMc7GgfqM3SfXeh3%0A373l+6w2/gyxt7Vjd3uOv7M/j2+/vfG6fH9tt13r66jWrbq76eznoa2qPY9t+Tc1J0E48shodxMn%0Azm3V/fr2rf5vfEc/rmsLxFc688xi4hsAAAC6JwF0AAAAAAAAAAAAqFDZRbklsot0SwNhGR6ttMsu%0ARQi9Lfbeu7YD6NXGvddebdvnhAlFN+haHndHKAXIy02ZMqbqts8+27gbd/n9K/fV0gB6tVrKTZ9e%0AvRv4HntEm1ULZE6ZUn3blSurvwY7u451Wb064rTTIj71qcbd2g86qOhinq/71qgWQK+18Xf253G1%0Ars2TJ7e+hva4fy3o7OehLXLiiQcfbLz+ta9t237bev9KffqsiU02WdRtHte1yYkrKuXELzvtFPGD%0AH0TMm9cVVQEAANAW/dp0bwAAAAAAAAAAAOiBRo5s/X2rhcYrOxZXCwR3RNAt93HZZQ3XTZsWNaMj%0Ax/2Xv9TuuDtChr7PP7/huilTRsexxz65ztB4vmZf//qG+7roovrrd94ZsXBhxLBhDe+XnW0rO8uP%0AGhWx225rr7VaMHTo0IjHHy+WtqgWcpzbRIPhDMEvWdJ4fY6rWjC9JV56qfl1rE3Wd9xxEX/8Y+Pb%0ATjop4qc/jRgwIFqt2nORgfe2jj/D/e0x/q74PH7mmcbrdt012iQnCBgxonuHcDv7eWiL2bMjVq1q%0AuG699SJ22KHrQvjVDB26sq6u7vK4rs2b31w8vlOnNlw/Y0bEhz8c8fGPRxx4YMShh0bst1/EpEkR%0AAwd2Ta0AAAA0jwA6AAAAAAAAAAAAVFh//fbdX2XX4mqB10rjxrX9uJts0rxjdYU1ayIWLOh94+4o%0A++8f0a9fw9DlQw+NjlWr1ot+/V5ZawB9n30aBgEPPrgIa5Zet7nPm2+OOOqohve76abieSyXAcN1%0ABSrnzGm8btGiiNe9LjpEU8HnanWkww7r3DrWJsP/1XzhCxHnntsxNX36023fb3OP1V0+j8eObftx%0Ax4zp3gH0zn4e2qLa45z152dkW+QkAu1p4MDV7bvDDn5c16Zv34hf/7qYzCQnLKk2KcV11xVLyokz%0Adt894qCDin9zDjig7c8PAAAA7atPO+8PAAAAAAAAANpF//79Y4sttohNN900hg4d2mDJdXlbbgMA%0A0BNUCzwOH972/W6wQfOO1RUyIFgtKNfTx91Rsjv55MkN1y1b1i8ee2zDRtveeGPD69nxvDJsu9NO%0ADdddf33jY1YG2avtqz2DyK01f35t19FSGfDfbLO27ydD/ytWRLcbf0erFl7uqM8lOu+15jnsePnv%0Axq23Rmy//bq3zc+e3PbrXy+6oufkM2ecEfH4451RKQAAAM0hgA4AAAAAAABATRowYEBdyHyzzTaL%0AYcOGNVhyXd6W2wAA9ARLlzZeN3hw2/dbbR+LF0fNjrk3jLsjZRfZSlOmjGlw/eGHI158cd2h8cp1%0A1cLmlUH2pmqo1NldoFevru061marrSI22qjhupy44UMfivje99pWT2ePf82a6BaWL2+8rj2+eg4c%0A2PZ90Pxu3O3x/qu0alXb99HT7bhj/rsT8cMfRmy3XfPvN3t2xAUXROywQ8QHP1hMkAEAAEDXEkAH%0AAAAAAAAAAACALlatM+vChW3fb7V91EoH16a60fb0cXekakHyKVNGrzVIPmJExKRJ697Xgw9GvPRS%0A/fUXXoiYOrXhNptu2rzAYb9+URNqpY612XzziFtuKX5W+sQnIr7ylZ49/q5Q7bOiPT6XFixo+z5o%0Anvxc64jHv1pndRrr3z/i1FMjHnkk4rbbIs4+O2K//Zo3CUNOFHDhhRF77FH8OwMAAEDXEUAHAAAA%0AAAAAAACALrbhhp0Xlhs5MmrCsGHVA7A9fdwd6fWvb9z9/bHHRsayZX2bDKAfeGD1bsEHHND4+Snv%0AeF6tI3q1AHxzJx8YO7bo7N0Ry//9X/PrSEuWdEwdN90UrfKa10T8/e8RW2/d+LYvfSnirLNat9+m%0Axv/nP3fcc9Fdw8vtETwWXu7af1OXLo1YvLht+80u3bTMXntFnHNOMZFGvgfys+xrX4t44xsb/3tV%0A7tFHI445pn061wMAANA6AugAAAAAAAAAAABQg2G5p55q+36ffLJ5x6qloGdvGHdHye6yGUIvt2pV%0An3j44VF1lzPId/PNzQuN5wQB2YG2XHnovFoA/eCDm1dntW7ec+dGp6tWR5ozJ2rOhAlFcHPixMa3%0AnXdexGmntTzgPWRI9YkZanH8nWn06MbrHn+8bfvM8PP06W3bB803alTE+us3Xn///W3bb1vv39vl%0Av1H77hvxuc9FXHNN8VlzxRVFGL2au+6K+PnPO7tKAAAASgTQAQAAAAAAAAAAoItVC5Xee2/b91tt%0AH9WO1ZPGnSHcaiHBWhp3R6oWKJ8ypUjU3n9/35g3r+Fthx7a/H2Vh87Lu6Gv7djVVHsuVq3q/IDu%0Atts27vKenn02atK4ccUEApMmNb7tRz+KeM97Wt4tuNpzUavj7yy77tp43X33tW2fU6bo5NyZ+vSJ%0A2H33xuvvvLNt+23r/WkoO6C/+c1FGP3qq4tJMSr94hddURkAAABJAB0A4P+zdx9gTlX5G8dfYOi9%0ASxFEpAiIAlJEEbCu2BVFBPva2+q6upa1rK51//a29oa9rr0iFkBRUBBEEem9d4b6f35zNk6SezOT%0AZHLT5vt5nvtM5iS595zk5kxmJu/5AQAAAAAAAAAAAACQYXvt5W2bOlVatCj5fW7aJI0eHd+xMsWv%0AL9EVuhNlFVPXrInvWOUngN646OsXX1SOaG/eXOrYMf59zZzpKtT/9ps0e3bkde3bSy1bxtfHtm2l%0Axq5LEUaOVFpVqyZ165b5fiRandvC/3vv7b3OKgUPGeJe+/Hye11k8/jToXdvb9vXX0sbNya/z/DF%0AG5Aeffp4215+Ofn9rVolffih8kaFCsoqhx0m/fOf3nZ7H2MLywAAAAAA0o8AOgAAAAAAAAAAAAAA%0AAAAAWRCUiw6DbdsmvfBC8vu0aqIrVmR3ELtvX2/b5MllqzZsIdxoDRu6gHR5YFV/69aNbJsxo65W%0Ar67sCaCXVrHcnh+rUBsdpPUL0+63X+Jhw2ivv6608+vHG28oq9nza0FYv+r1r73mKgrHG5b2G/9X%0AX0mLF6vc6tlTqlzZGz5+553k90kV5/QbNMg/zPzTT8n/bCnLIgTZpmpVb9vmzcqoE07wthUW+r+X%0AAQAAAAAEjwA6AAAAAAAAAAAAAAAAAAAZVq+ef5j0wQcTq2YcYtVC77rL277rrlKXLsoaFoC2sUfz%0A63s8liyRnnvO2z54sMqNSpWk/v0j27Zvr6AJE5rq228LEgqgW0AxutJ2rAB6afuKdtJJ3rY337Rq%0A7UqrYcOkilGfph0/3i3gkM1q1nSB6COO8F733nsufLt2ben72WcfqU0bb+DztttUbtWuLR15pLf9%0A9tuTq8T81lvS1Kkp6RoSYPNgx47e9gsuSHxfS5dK11+vvDvPo61bp4xq1Mi/fevWdPcEAAAAAGAI%0AoAMAAAAAAAAAAAAAAAAAkAUuvNDbNm2adOedyVVq/fpr/+BddKX1TIdoTz/dv1qwVapN1OWXSytX%0AxvfY5jO/auSvvtpOGzZUSDg0Hn2bzz6TPv88ss3OqYEDE+uj3b5798g2C/eeemp6Q5Bt2/qHje21%0AsnChspotEGAVz/2qBo8cKR14oP/rIZyF7//yF2/7/fdLo0ap3DrrLG/buHHSo48mth87ly+5JGXd%0AQoLOO8/bZuf1P/4R/z5sQYahQ6Xly5VX6tf3ts2cqYyaPt3bVqVK7GA6AAAAACBYBNABAAAAAAAA%0AAAAAAAAAAMgChx4qtWvnbb/2WlfROF5jxkjnn+9tb9BAOvlkZR3ra+XK3iDy8ccnFoa7917pqae8%0A7QcdJHXurHLFL1g+Z06diO/bt5datkx8X1Zl3rZwu+8uNWyYeD9tcYXoBREmTJCOOab04HQ8LGj6%0AySel386qfVuYO9zs2e41OW9e2fthY3r9dQWioEAaMUL685+9140d64L+0c9XtHPPlTp0iGzbtEk6%0A+mj/hSwSNX++9NBDyikHHCB16+Ztv+gi6dNP49uHPYZHHSXNmJHy7iFO55wjde3qbb/pJrcwwPr1%0AJd8/NA+E5pFsWsClrDp18n//kIw1a1zY/7ffytanu+/2tvXokV+POwAAAADkEgLoAAAAAAAAAAAA%0AAAAAAABkAatE/MQT7mu4zZulwYOlRx5xweySvPSSNGiQfwVpC4DWqqWss/PO0vXXe9st+Gvh2S++%0AKD3kaSF9vyrONt4HH1S506WL1KTJthJvE0/1c2NVyuvVU0r2Fa1/f+nii73tH30k7bGH9N//ln7O%0A+4WdH37Y9XvAAOm770q/jy38YCH0aOPHu3D900+712EirFryM8+4MVpfbExBsTnDKnP7vQZ++MH1%0AwR6XWGwBiGef9S4EsWKFu69Vi7bLibCq0bZwxrBh0k47Sffco5xigdfHHpMqVfKO6/DD3eIJ20p4%0Aif38s7TvvpELINSoEVx/4c/Oafu5ags1+IWdLYT9z3+61/rSpe7nif3ssUUGbHEUuz58wQG/iuq5%0AyoLd0eyxmjs38X1t3ereY9hCFrZwhS24sWFD/Pe3+dXmGZvHotkcAgAAAADIDJ9fpwEAAAAAAAAA%0AAAAAAAAAQCbss490xRXSLbdEtluQ6+yzXSDylFNc4Ld5cxeOtGDpV1+5sOvnn/vv96STXEXxbPX3%0Av0vvv+/GEc4qoFuI2KoIDx0q7bmntMMO0saNVtHb3ccCc7/+6r9fC722batyaZ99Nuv116PKeicR%0AGrdzzELIb70V+zb77aek3XGHNHWq9MEHke2zZklHHintsot03HHS3nu7MGiDBm5hAVtkYdUqafFi%0A6aefpIkT3fkzblzioXVjQXjbj73Gwi1bJp16qnTVVdKQIe41ahWVrR9167rXpvXDwquTJ0uTJrkq%0AwtYXC2Wm0113STVrSv/6lzcM3a+fC9JaGNxPz57S44+7+SX88bMxWLVoC1zb82Dngt22SRO3MIFd%0Ab+O3ivX2OrTn4fvvXfB67VrlNFs4wObjm2+ObLfn/K9/le69150TVim9WTM3Xjtv337bjX/LluL7%0A2BxmIf5Ro9I+jHLPgtb2XPmFx+35uu46t5XGFne59FLpgQci26MXjckVhx0mVavmfp6G2Dxmi27Y%0Ae4bevd3P2+rVvfdt2dJt0WxRhjffdJvNRQce6OYLey3ZXF6/vps3LXBurwebM0aOdO9f7Od9tF13%0Alc44I8UDBwAAAADEjQA6AAAAAAAAAAAAACArbdu2TRs2bND69eu1OarcoLVVrVpV1atXV8Vc/bQ3%0AAABADDfeKE2bJr36qvc6C9falggLjFpF6Gxmb+lsvBY2tzByOAvDvvGG2xLxt79Jp5+ucmvffbfE%0ADKDb423V5eNlYfVYAXSrMGyVnpNllYmtWq4tMOB3jN9+8y7IEJT//MeNxyr5RrOFHizgbVs2s7B4%0AnTouOB3u999dCN2C0Val2I+FTu319uc/eyu+r1/vKsHbVt7mY5uT7Bz1Cy/ffnvp+7DH2xbKsMrQ%0AyIxzz3VfL7wwuYUhDjhAeukladEi73W2IEYusjC4veajq44vX+4WbymJBfavv77k29giIaEwejJs%0AgYsRI1xIHgAAAACQGQTQgTywZcsWzZo1SytXrlRhYaFq1Kihxo0bq0WLFpnumm666aaiDwZFu/ba%0AazPSHwAAAAAAAAAAAOQOC5+PGzeu6OtSK8MVZtKkSUXh8549e6qmldUCAADII1Zx+oUXXHXRu+8u%0A276GDXPhMr8KptmmaVPpyy9dReHPPitboNlCoZdconJt332jEsRh9tjDVfCOV0nV0nv1KnsA085P%0AC/ja82bBxk2blDIWKI+XBfMffNBV7LWK6GvWZKYfZXX55e45ueCCyGrmc+e6xQI+/thVcfdz8slS%0A+/YumGrh/1wcfyrZOWHBY6ueHR3UjYc9zu+958K+yHwI3ea+s86SfvopvvtUqeJeT/aRVzuHf/nF%0Aexur6J2r/u//pFGjXCXybNKqlfTuu1KXLpnuCQAAAACUbywDD+Sor7/+WhdffLG6du1aFDhv3769%0AevXqpX79+qlHjx5q1apV0Qdt+vfvrxtuuEG/+P3VKw3s2H4bAAAAAAAAAAAAAAAAgJJD1FZp+dNP%0AXWAuUe3aSa+9Jj33XG6Ez0MaNXLhWAsB77BD4ve3qt7ffUf43LRuvU1NmqxLOFDup1MnqVkz/+v2%0A208pC/r+/e/Szz9Lw4e74GeyLBB62mnSyJHSpZcmfn+777RpLsBdlvWu7LV33HHS22+nv3K6Baaf%0AesotaBFu8WJpwADp229j37dPHxfQ/fe/pbLUwbHn1ALvjz1mn3lUTs/Hjzzi5tSdd47/ubfg8tix%0AZXsMkVp77SX9+KN7Lo880j88bq+Z3XeX/vEP6fffpRtvLF5AYeVK/0rduap2bXeODh3qXq/JsgUv%0Abr1V2mcf75yTCJtvr77a/RwgfA4AAAAAmVdh+/bwtQ0BZLs33nhD1113nSZPnlz0fWkv4QoVKvxx%0A2cLpV199tQ488EClS+XKlYsqoIf30/q0devWtPUByFdjxoxR3759I9pGjx6tveyv5Gm2fPlyfWlL%0AkIexOadBIktlAwACwRwNANmJ+RkAshdzNABkl3Xr1v1RAX3WrFkR17Vu3ZoK6ACQBXgPDaTP559L%0AL77oArUWjPX72NBOO7mw5/HHS4ccUrYwWTYoLHRVsW376itp4ULvbSzo1rmzC1RbtfcePcp2zIkT%0AXWg0uoKxVebOxTn6lluma86c2p730YMHJx7ue/55/yq5J5wgdeyolLOgtD33H3zgFhWYN8//dnYO%0AtGkj7bqr1Lu3OxesgnlZQpDhVq2S3nrLVbG20PbMmf6vP/uonlXttcdizz1dP+yjPVWrKqdt2SJ9%0A9JH03//aZ5NcMNTa/DRu7MZv4V1bmMCC7vlW+ds++vjOO+6cGDdOsl9V162TatSQmjZ1ryv7iOaQ%0AIW5BDWQ3ey3b3LJkibRtmwtkt24d+3V7333SRRdFtv35z9Kjj+b+e+i5c6WXXnLz7aRJ7jFZu1Za%0Av9572+uuk66/3n8/y5e7n9ljxrg5035u2GPsN2/a+5S2baVu3aTDD5eOPrpsi34AQCpk4xwN5EPe%0AAACQmwoy3QEA8Vm6dKnOOOMMvWN/uYwKnoeHzKOF3+6LL74o+mXIAuj33ntvUdX0dAn1kTUvsteU%0AKVP0008/af78+Vq7dq2qVaumxo0ba9ddd1W3bt2KFhPIFbbowY8//lg0pkWLFmn9+vWqUaOGmjZt%0Aqs6dO6tr166qmOv/YQUAAAAAAAAAAAAAAOWKBTltMxs3SnPmSKtXu+8trLXjjvkX2rIAoFVltS0U%0ABLYQm4XhLFxslWtt3Kn8WIuFzS3wnC/22Wd+xPf9+jVRgwbVk9rXiScqrZo0kc45x23Gnnd7/i0Q%0AaSFgq7hbp44L+ZalWnpp7Dw7+WS3hRZGsKDmmjUuiG2vOwutWj+qVVPeserfgwa5zdhjP3++tGKF%0AeyxszPY8WNDcvuY7m3uscrZtyH320daWLd0Wj2++8baVdeGTbGGPwV//Wvb9WD7ziCPcFmJzxaJF%0Abt60udwWbAjN39WT+5EEAAAAAEgDAuhADpg6daoOPfRQzZw5848Ad3To3C/YbbcJv53dxraPPvpI%0Au+++u2688UZddtllaRgBstWcOXOKFiN4/vnni4LnsdSuXVtHHHGELrroIvXq1UvZ6ueff9Y999yj%0AV199VcuWLYt5u4YNG+q4447TxRdfrI5BLL8MAAAAAAAAAAAAAAAQIAt8tmuncseCwLahfLLAYjac%0A97YwglXsLa8sgG0LP9gGlCcWnH73XW97z56Z6E1usXmzVatM9wIAAAAAkCjKvwJZ7rffftPAgQM1%0AY8aMovB4KFQeCpOHNj/RtwkPpBcWFuqKK67QgAEDtHDhwjSPCtlQIfzmm29Whw4d9O9//7vE8LlZ%0As2aNRowYod69e+vkk0/WKltOOovY+XzJJZdot91203/+858Sw+fGrn/44YfVpUsXXXrppUX3BwAA%0AAAAAAAAAAAAAAAAA8PP009LKlZFttijKbrtlqkcAAAAAAASLADqQxSz0a5XPFy1a5Amehwtd57eF%0Aiw6i2+UvvvhC3bp106hRo9I8OmTKhg0biqqZX3311UWXE/Xss8+qZ8+eRYsiZAMLk/fr10933323%0Atm7dmtB97fZ33XWX9t1331JD6wAAAAAAAAAAAAAAAAAAoPyZNUu68kpv+8knS1WqZKJHAAAAAAAE%0AjwA6kMXOPfdcTZs27Y8geazgeeg6v6rofmH08OuMBdwPOuggPfPMM2kbGzLDAtfHHnus3n33Xd/r%0AK1eurN13313777+/evXqpVq1avnezs7L/fbbTwsWLFAmrV27VgceeKDGjRvne3316tXVo0ePovF0%0A795d1apV873dt99+W/QaWLduXcA9BgAAAAAAAAAAAAAAAAAA6fTxx/ZZ2eTD54cdJq1a5b3unHPK%0A3DUAAAAAALIWAXQgS33yySd6/vnnfcPn0dXQGzVqpKOOOqoosG5VrS+66CINGjSoqD06jB6rGvrm%0AzZt12mmnFVWDRv669tpr9f7773va69WrV/TcL1myRD/88EPR+ffNN99o+fLlevXVV9W+fXvPfWbO%0AnKmhQ4cmXHU8lc4++2xNmDDB096iRQs9+eSTRVXNv/vuu6LxfP/990XfP/7442revLnnPuPHjy/a%0AHwAAAAAAAAAAAAAAAAAAyB8vvSS1aSOdf740dmx89ykslP7zH6lnT+mnn7zXn3KK1KlTyrsKAAAA%0AAEDWKMh0BwD4u+qqq/64HB0+D7X96U9/0j/+8Q/16dMnIlwefr/Ro0fr4Ycf1iuvvKJNmzZ5Au3h%0AIXS7fNlll2nVqlW6/vrr0zBKpNOPP/6o2267zdPepk2booD2zjvv7FsR3Sqm27lmXz/88MOI60eN%0AGlV0fp1vf5VNs3feeadokYZoVvH8gw8+KFqAIVqNGjV0+umn6/DDD9fBBx/sCa+PGDFCJ554YtEC%0ADgAAAAAAAAAAAAAAAAAAID9s2CA9+KDbWreW9tnHPm/oLtevL1WsKC1fLs2fL339tfTpp9Lixf77%0A2mkn6d570z0CAAAAAADSiwA6kIVGjhxZVLU5FAo34cHxWrVq6bnnntMRRxxR4n7sPnvvvXfRdtNN%0AN+mKK67Qyy+/HBE4D+0zvO3GG2/U6tWrdeedd6ZhtEiXv/71r55q5TVr1tR7773nGz6Pvt3rr7+u%0AXr16afLkyZ6q6qecckrReZku27ZtKxpPtGbNmhWNxy98Hq5x48ZFleD32GMPLVy4MOK6Sy+9tChw%0AX9H+mgwAAAAAAAAAAAAAAJDn5s51Wzq1bWuf31DeWL1amjIlvce0x88eRwD5hfkkPWbNctuIEYnf%0At3lz6c03pTp1gugZAAAAAADZgwA6kIWeeOKJiO/Dw+cWrLUq1N26dUton61bt9aLL76ok08+WWef%0AfbbmzZsXsd/woLtdvueee7R27Vo98sgjKRsXMscWNPjUluOM8o9//EMdO3aMax9WPfzRRx9V3759%0AI9qXL19edJ5YcDtdLAz/66+/etrvuusuNWnSJK59NG3atOj2Q4cOjWj/5Zdf9Oabb+qYY45JWX8B%0AAAAAAAAAAAAAAACy1WOPSTfckN5jPvmkdOqpyhvjx0sDB6b3mKecIj31VHqPCSB4zCfZzSqmv/WW%0A1KJFpnsCAAAAAEDwKO8KZJktW7YUhV9D4fDwkLhVZH766acTDp+HGzRokCZOnFj0Nbq6eug4oRD6%0A448/ruHDhxdVm0Zu81tIoGHDhrrwwgsT2s9ee+2lgw8+2NNuwfRMj2fXXXfV8ccfn9B+hgwZUnS/%0AePYPAAAAAAAAAAAAAAAAAAByz3HHSQceKBUkWbqtUydXLf3bbwmfAwAAAADKDwLoQJYZM2aM1q1b%0AV3Q5FBAPhcLPOussHXLIIWU+Rv369fXOO+/opptu+qMtVgj9hRde0HHHHVcUjEdusufu1Vdf9bQP%0AGzasqKp5os4880xP29SpUzXell5Ng8WLF+uzzz7z7Vf4eRwPu/0ZZ5zhaf/kk0+0ZMmSMvUTAAAA%0AAAAAAAAAAAAAAABkntXd+egjyT4W+M470tVXS0cfLXXvLu2wg1SrllSpkmQfqWzZUuraVTrySOn/%0A/k/6/nvpp5+kE0+UKvLJewAAAABAOcKvwUAWBtBDwsO0BQUFuvLKK1N6rKuuukqvvfaaatasWWII%0A3SqyH3nkkSosLEzp8ZEeY8eO1YoVKzztxx57bFL7O/TQQ1W9enVP+/vvv690+Oijj7R161ZP+zHH%0AHJPU/gYPHuxps/3bcQAAAAAAAAAAAAAAAAAAQH6oV88+AylZ/abXX3fh8gULpDVrrNiPZPWj5syR%0AfvxRevNN6dJLXUg9wdo4AAAAAADkBQLoQJaZOHFixPehIPjhhx+uHXfcMeXHO+qoo/TFF19oB1vC%0AsYQQ+gcffKBBgwb9UZ0duWPkyJGeNqt8vtdeeyW1v2rVqqlv376edr+q5Okazy677KLWrVsntT+7%0AX9u2bTM2HgAAAAAAAAAAAAAAgEy6/nr7nFB6t1NPVV4ZMCD9j+FTT2V61ACCwHwCAAAAAACyBQF0%0AIMtMnz7dt32//fYL7Jh77LGHvv7666IQbih07hdC//zzz3XQQQdp9erVgfUFqTdu3DhPW7du3VS5%0AcuWk99mrVy9P2/jx45Wp8fTu3btM+/Qbz/e2tCkAAAAAAAAAAAAAAAAAAAAAAAAAAOUMAXQgy8yf%0APz8iAB6y9957B3rcnXbaSV999ZW6du1aYgh97Nix2n///bV8+fJA+4PUmThxoqetS5cuZdqnnSfR%0AVq5cqVmzZilImzdv1s8//5yW8UyZMkVbtmwp034BAAAAAAAAAAAAAAAAAAAAAAAAAMg1BZnuAABv%0AiNdPs2bNAj92kyZNNGrUKA0aNEhjxoz5I3QeHUK3ytADBw7Uxx9/XHQfZK9NmzZpzpw5nvZddtml%0ATPtt27atb/vvv/+u1q1bKyizZ8/2DYUHMR4Lu9tj16ZNG+WSDRs2aN26dWk7XsWKFVW9evWk+rlt%0A2zZlQs2aNRO+z8aNG7V161Zlgj2+9jgn+tq3czgTqlatqoKCxN5i2uu6sLBQmVC5cmVVqVIlofvY%0AuWvncCZUqlRJ1apVS/h+6ZwXwjFHZOccYX1dv3590es13ZgjgsUcEbzyMEfwPiJ9c4TNxdGPdZDz%0AM3NE8JgjglXe5oh0Y46IFMQczRwRLOaIYDFHBI85ovRzKXT/6OfI2uwcLel8Y44IFnNE8JgjgsUc%0AkRqx3kPXqFGDOSJgzBHBYo4IFu8jgsccESzmiGAxRwSPOSI754hMncPMEcFijgheeZkjeB+Rnjki%0A3Z/nYI4IXnmeIzL1OgQA5A8C6ECWifUGr2HDhmk5ft26dYuC5UceeaQ+/fTTmCH0SZMmacCAAUW3%0ASUc4HsmxALXfL5YtWrQo035j3X/mzJkKUqz9BzmeXAugW4X4RH9BLgv70EivXr0Svp/NIfbHmEyw%0AuStR06dP15IlS5QJPXv2TPgPNfPnzw/89RhLp06dEl6cZPny5ZoyZYoyYaeddiraEv1ZPW7cOGVC%0A48aN1blz54Tvl6n+Mkdk5xxhj609xsn80bqsmCOCxRwRvPIwR/A+In1zhF1eunRpxPVBzs/MEcFj%0AjghWeZsj0o05IlIQczRzRLCYI4LFHBE85ojSP+Rl97cPekU/R4sWLSr68KOJ9QFI5ohgMUcEjzki%0AWMwRqRHrPXSrVq2YIwLGHBEs5ohg8T4ieMwRwWKOCBZzRPCYI7Jvjli1ahVzRJyYI4LHHBEs3kdk%0A9xyR7s9zMEcErzzPEZYtAACgLAigA1nGVtzyW9kp3YHSd999V8cdd5zefvvtmCH0qVOnql+/fvrs%0As8+K/nGM7BPrl7SmTZuWab+x7h/0L4VBjWeHHXZI6HipMmbMmDLd3/5wEM1WLkv3SmX2C+vq1as9%0A7X5tIfYHj0ytqGb9TdTatWsz1t8VK1YkvGqlPfaZ6q/9IyTRVffsPpnqrz1WiZ4TmTx/7VxM5hzO%0A5AqGyfSXOSK1c4TffJyp1XCZI4LFHBG8fJwjovE+In1zhN9zE+T8zBwRPOaIYJW3OSLdmCMiBbl9%0APIYAAQAASURBVDFHM0cEizkiWMwRwWOOKJkFz23z+/9ZqK2kyinMEcFijggec0SwmCNSI9Z7aOaI%0A4DFHBIs5IljMEdn5eQ7miPgxRwSLOSJ4vI/I7BzhNxdn8vFljggec0Sw8m2OiHUf5oj0zBHp/jyH%0AYY4IVnmeIzL1WVEAQP4ggA5kGatA7hd6XbdunWrVqpW2fliViNdff13Dhw/XSy+95BtCN7///rv2%0A3Xffokrobdu2TVv/ULZf7uw8K+tCCbYKmJ2X4ZYtW6ZcHE+dOnV824MeT9++fVO+z4ULFxYtIpEu%0A9sut/cLq58cff4x5P5vntmzZokywajnJ/OHBPsCYCfY6C1XwideaNWuK/lCTCXY+JLrKo/3BY+XK%0AlcoEe53PmDEjofvYh12jV7dMF6voZK/zRC1YsECZUNIcURLmiGDnCJPMeZQKzBHBYo4IXnmYI3gf%0Akdk5Isj5mTkieMwRwWKOCBZzROnKOkczRwSLOSJYzBHBY44o2bZt22JWcQnt014jsRZzZo4IFnNE%0A8JgjgsUcERybG+xxYo4IFnNEsJgjgsX7iMzNESV9noM5In7MEcFijgge7yOyb4745ZdfmCPixBwR%0APOaIYPE+IvfmiCA/z8EcEbzyPEdk6rOiAID8kb6SygDiUq9ePd/2efPmpb0vFjJ+/vnndeqpp0aE%0Azk0ojG5ts2fPLgqhW0V0ZJdYv/SkYjEDC6BHiw6k58p4/MaSjvEAAAAAAAAAAAAAAAAAAAAAAAAA%0AAJBtCKADWaZhw4Z/hLvDWaXxTLCA+RNPPKFzzz23xBC6rfjVv39/TZw4MSP9ROzV42KtlFZWfquA%0AJbOaWTaMJ9aKZkGPBwAAAAAAAAAAAAAAAAAAAAAAAACAbEMAHcgy7du3920fP368MumBBx7QpZde%0AWmIIfcmSJRo4cKC+++67DPYU4bZu3Rqzun1Z+e1jy5YtysXxxLp/0OMBAAAAAAAAAAAAAAAAAAAA%0AAAAAACDblL0ELoCU6tKli2/7N998o0z797//rerVq+tf//rXHyF0C6CHQum2rVixQgcccIDee+89%0A9e3bN9NdLvdiVQZPRbDabx+xKomnYzxlqYIe6/EIejyjR48u0/0nTZqks88+O6Jthx12UOvWrZUu%0ANid07dpVq1ev1o8//hhx3e677646der43m/ixInasGGDMqF3794J32fatGlavny5MmG33XZTjRo1%0AErrP3LlzNW/ePGXCLrvsooYNGyZ0n2XLlum3335TJrRo0UItW7ZM6D7r168vev1lQoMGDdSuXbuE%0A75ep9xGhOSJRzBGpnSP85mj7eVG1alWlG3NEsJgjgpePc0Q03kekb44oLCzUwoUL0zY/M0cEjzki%0AWOVtjkg35ohIQczRzBHBYo4IFnNE8JgjSrZ582YtWrSoaJHatWvXRlxXq1atokVmmzZtGvNv+swR%0AwWKOCB5zRLCYI1Ij1nvoZs2aMUcEjDkiWMwRweJ9RHrmiEQ/z8EcET/miGAxRwSP9xGZnSP85ucO%0AHTp43lenC3NEsJgjgpdvc4Qf3kekb45I9+c5mCOCV57nCHstAgBQFgTQgSzTuXPniO8t1G0B71Gj%0ARpU5ZJsKN954o2rWrKmrrrrqj9B5dAjd/jD2pz/9SW+99VZG+wrF/EV306ZNZd633z6CDrKVNJ6y%0AvDZiPR5Bj2evvfZK+T6tz/aHiHSxX8btDzV+7J+Vsa5L9Jf4VIrVp5LYhxgz9Uea+vXrF827ibB5%0AOFN/pKlbt27Cj7H9fEvneRvveZotr7PoczGZczhT/S1pjijtfplSHuaITJ7HzBHBYo4IXnmYI3gf%0Akdk5Isg5hDkieMwRwWKOCBZzRPDPD3NEsJgjgsUcETzmiJJZwDxWuDx0XbVq1VSlShXf2zBHBIs5%0AInjMEcFijgiOHZc5InjMEcFijggWc0Twkvk8B3NE/JgjgsUcETzeR2TfHGGPL3NEfJgjgsccESze%0AR+TeHBHkeJgjglee54hMFCoCAOSXCtstNQogayxYsKBolbBQsDv860cffaT9999f2eCee+7RpZde%0A+sf3oakkvDK6vYHduHFjxP1CY7EqFQienTMHH3ywp33s2LFJrTwWzj7MZSu8hbv66qt10003KSiP%0APPKIp+K3sVXmrLpJsuz+tvp+tEcffVR//vOfla3GjBmjvn37RrR9+umnZX5uE1GxYsWi17r9gv3l%0Al19GXNevX7+Yv/zaHxC2bdumTEgmqGlzWabmLXt87XFOdFEFqwqUCfaHikQXhLA/ekTPJ+liH06N%0A9cHUWOzczdQfwewDtTb/JmrdunXKhNAckSjmiNTOEdFztPW1V69eRX9UTTfmiGAxRwQvH+eIaLyP%0ASN8csWLFiqLfzcL16dMnsPmZOSJ4zBHBKm9zRLoxR0QKYo5mjggWc0SwmCOCxxxR+rn0ww8/FI3Z%0AKo6Es6o7dn7uscceMR9H5ohgMUcEjzkiWMwRqRHrPXSjRo2YIwLGHBEs5ohg8T4iPXNEop/nYI6I%0AH3NEsJgjgsf7iMzOEX7zsxW0SeZ5SQXmiGAxRwQv3+YIP7yPSN8cke7PczBHBK88zxHffPONJ4M0%0AevToQArpAQDyExXQgSxjIdj27dtr2rRpf4S5Q1544YWsCaBffPHFRatmnXvuuRFB+fBK6PZLTajd%0ARI8HwWvYsKFv+8qVK8u0X/sF0O8XlFjHS5WSxlOWAHqsxyPo8QT1C3Km/gidiEytapisZP4QlUn2%0Ah75E/9iXSfZHkkT/UJJJ9keoXHidhcu1/jJHBP8HdnsflyvnBXNE8HKtv8wRweJ9RPrmCPudKrqK%0AYzbOz9nWn9IwRwSLOSJYvI/InjkiW+Zo5ohgMUcEL9f6y/uI7J4j7L72wbToD4iFPvho51sqzznm%0AiODlWn+ZI4LF+4jcnyNivYdO9lxkjggWc0SwmCOCl2v9ZY4IFnNEsJgjgsccEaxcnCNy6Rxmjgge%0Ac0SwcnGO4H1EsHLt8xzMEcHKlzki184TAED2SWwJFwBpsd9++/0R2jahEPfrr7+esZXL/Jx55pl6%0A+umn//iwT3j189D34eNA+u2www4xK36XRaz7xzpequTbeAAAAAAAAAAAAAAAAAAAAAAAAAAAyDYE%0A0IEsFF7lPDzAvWrVKj3//PPKJsOGDdNLL730xypffiF0ZE7z5s1VtWpVT/vs2bPLtN9Y92/Tpo2C%0AFGv/uToeAAAAAAAAAABQskqVKqlx48Zq0KBBUYWU8M3a7Dq7DQAAAAAAAAAAAAAASB0C6EAWGjhw%0AoKeqeCjUff/99yvbHHPMMXrjjTeKPugTHUKnAnpm2XPRtm1bT/uvv/5apv1OmzbNt32XXXZRkJo1%0Aa6ZatWqlZTy1a9dW06ZNy7RfAAAAAAAAAABQNvb/p86dO6tdu3aqX79+xGZtdl3of1QAAAAAAAAA%0AAAAAACA1CKADWciqNQwYMOCP8LZ9DYW6f/jhB3388cfKNocccojee+891axZs+h7Kp9nj27dunna%0AfvzxxzLtc8KECZ62li1bqlGjRgqSnVe77757WsZjx+E8BgAAAAAAAAAAAAAAAAAAAAAAAACUNwTQ%0AgSx1/PHH+7ZbGP3GG29UNurfv39ROL5evXpF3xPezQ69e/f2tE2ZMkWrVq1Kep9jxoyJ6zhB8DvO%0A2LFj/1iwIVF2v2+++Sau4wAAAAAAAAAAAAAAAAAAAAAAAAAAkO8IoANZ6thjj1VBQUFEkNu+2vb1%0A11/rww8/VDay0O5nn32mxo0bR/SZMHrmHHDAAZ62rVu36pNPPklqf4sXL/atGO53nCD4HWfJkiUa%0AP358Uvv7/vvvtXTp0riOAwAAAAAAAAAAAAAAAAAAAAAAAABAviOADmSphg0bauDAgUXVmf22K664%0AQtlq991316hRo9S8eXNPv5F+u+66q9q2betpf+mll5La38svv+x5Lm2BgcMOO0zpMGDAANWuXTtl%0A43nxxRc9bbZ/Ow4AAAAAAAAAAAAAAAAAAAAAAAAAAOWNK68MICtZoHbVqlUxr9+2bZsqVszOdSQ6%0AdOigr776Sk8//TTB8ywwfPhw3XDDDRFtb775pubMmaMdd9wx7v3Yc/nAAw942i2s3bJlS6VD9erV%0AdcwxxxSdW+GeeOIJXXfddapZs2bc+1q3bp2efPJJT/vgwYNVrVq1lPQXAAAAAAAAAAAAAAAAAAAA%0AAAAAAIBcQgAdyGL16tUr2nJV69atde2112a6G5B01lln6ZZbbtGmTZv+aNu8ebOuueYaT5C7JBbW%0Anjp1qqf9ggsuiHsfO+20k2bNmuU5V2bOnBn3Pux40f1etmyZbr/9dk/QviS33Xabli9f7rt/AAAA%0AAAAAAAAAAAAAAAAAAAAAAADKo+wsnQwASKnmzZvr9NNP97Q/88wzeuWVV+Lax6+//qpLL73U096l%0ASxcdddRRSqc999xTf/rTnzztFrIfPXp0XPv46quvdOutt3raBw0apO7du6eknwAAAAAAAAAAAAAA%0AAAAAAAAAAAAA5BoC6ABQTtx4441q0KCBp/2kk07SCy+8UOJ9J0yYoP3331+rVq3yXHfvvfeqYsX0%0A/zi56667VKVKlYg2q+p+6KGH6rPPPivxvp988okOO+ywotuHs/3deeedgfQXAAAAAAAAAAAAAAAA%0AAAAAAAAAAIBcQAAdAMqJRo0a6fHHH/e0FxYW6sQTTyyq/P3WW29p0aJF2rp1q1auXKlRo0bprLPO%0AUu/evTV37lzPfS+55BINHDhQmdCxY0fdfvvtnnbr9wEHHKChQ4fqo48+0vLly4vGs2zZMn3wwQca%0AMmSIDjroIN8w/R133KEOHTqkaQQAAAAAAAAAAAAAAAAAAAAAAAAAAGSfgkx3AACQPkcddZRuvvlm%0AXXXVVZ7r3n///aItXlZB/LbbblMmXXzxxZoyZYoeeeSRiPbt27frxRdfLNridfbZZ+uiiy4KoJcA%0AAAAAAAAAAAAAAAAAAAAAAAAAAOQOKqADQDlz5ZVX6q677lKlSpWS3sfw4cP16quvqnLlysq0hx9+%0AWJdddlmZ9nH55ZfroYceSlmfAAAAAAAAAAAAAAAAAAAAAAAAAADIVQTQAaAc+stf/qKvv/5aPXr0%0ASOh+zZo107PPPlu0Va1aVdmgQoUKuuOOO/Tee++pXbt2Cd3Xbm9V362Su+0HAAAAAAAAAAAAyAX2%0Ar63oDYk79VTv4/jUU5nuFRAMzncAAAAAAAAAAJCIgoRuDQDIG71799Z3332nTz75RM8991zR13nz%0A5nluV69ePfXr10+DBw/WkCFDyhw8nzlzpoJwyCGH6KCDDtJ///tfvfjiixo5cqSWLFniuV3jxo01%0AcOBAnXDCCTriiCPKVAkeAAAAAAAAAAAEa926dRo3bpw2bNigBQsWRFz3zTffqHr16urZs6dq1qyZ%0AsT4CAAAAAAAAAAAAAJBvCKADQDl3wAEHFG1m5cqVmj9/ftGHuapVq6ZGjRoVVT3PFRYmP/roo4s2%0As3TpUi1atEjr169XjRo11LRp06IxAQAAAAAAAAAAAAAAAAAAAAAAAAAAfwTQgSy3ceNGXXvttdqy%0AZYvv9VaN2q636g6ZYuHef/7zn9q0aZPv9RZkvummm1SxYsW09w2JsWrntuULC5sTOAcAAAAAAAAA%0AAAAA5Ip586RJkyLbWrSQdtstUz0CAAAAAAAAAADlEQF0IMvdeuut+ve//60KFSp4rrO2Z599NqPh%0Ac2OVpXfbbTedfPLJMW9jlacvvvjitPYLAAAAAAAAAAAAAAAgl3z8sXTaaZFtp5wiPfVUpnoEAAAA%0AAAAAAADKI8oRA1ls9uzZuv3224uC5tu3b4/YzDXXXKOhQ4cqGwwbNqyoEnuob9H9ve6667Rs2bJM%0AdxMAAAAAAAAAAAAAAAAAAAAAAAAAAAAlIIAOZLF//etf2rhxY9FlC6GHqqDb1wEDBuj6669XNrEA%0AuvXLAueh/ob6vGbNGt1xxx2Z7iIAAAAAAAAAAAAA5DxbFzx6AwAAAAAAAAAAAIBUIYAOZKk5c+bo%0Aqaee+iPAHa5u3boaMWKEso319bnnnivqX3S7hdIfeOABLV++PGP9AwAAAAAAAAAAAAAAAAAAAAAA%0AAAAAQMkIoANZ6pFHHtHmzZuLLlt4O/TVwtxW+XyHHXZQNmrevLluuOGGiD6HrF+/Xo8//ngGewcA%0AAAAAAAAAAAAAAAAAAAAAAAAAAICSEEAHstDWrVv12GOP/VH9PFRB3HTq1EkXXHCBspn1r3PnzkWX%0Ao8fw8MMPZ7h3AAAAAAAAAAAAAAAAAAAAAAAAAAAAiIUAOpCFPv/8cy1atMhTQdxC3FdeeaUqVszu%0Al6717+9//7tvFfSZM2dq7NixGewdAAAAAAAAAAAAAAAAAAAAAAAAAAAAYimIeQ2AjHn11Vf/uByq%0AIG5at26tE044Qblg6NChuuaaazR79uyIMZjXXntNffr0yVjfAAAAAAAAAAAAAGS3VaukqVOl336T%0AVqyQ1qyRCgqkBg3c1qGDtOuu9v/U9PZr6VJpwgTp99+llSulzZul2rWlLl2k/fdPfr/z50s//ijN%0AmCGtXi1t3SrVrSv17Cn17q1yY9066ZdfpF9/lZYvd4+FPcf2nNevL7VtK3XtKlWqlOmeZrdNm6Tv%0Av5d+/llatsydp/XqSZ06Sb16STVqJLY/28f48dK0ae61Wa2atMMO0u67u30Gae1aN5bp010/Cgvd%0A8Zs0kdq1k7p1c9+nkz2e9nhMnuzmhG3bpMaN3WPSt687V3NdeRgjAAAAAAAAAAAoGQF0IAt99NFH%0AEaFtqyBu35988slZX/08xPpp/b3xxhs9Y3nvvfd0xx13ZLR/AAAAAAAAAAAAALKHhbnfeUcaOVL6%0A/HMX8C5No0ZS//7SBRdIAwYkf2y/EPv27ZFBzGeekR59VBo3zgUxo1k/wgPoM2dKbdpE3qZ1a9ce%0AHra2fT7+uPTTT/59O+UU/wB6aX0OZ2H2Vq1cyD3cU0+5/ZeVBZItlLpxY2S7PZelPS/r10vvvy99%0A9pl73i0wHWscIXXqSHvvLZ19tnTEEelfhCBTrr9euuGGyLbrrnPtIbZog/0r/pVX3KINfmrVkk48%0A0e3LnreSvPeedNdd7rm088jPLrtIZ55ZtSgMnqqPM1iA/rnnpKeflr7+OvaxTZUq0gEHSGecIR19%0AdPLnw6mnuuOFe/JJ1x5i85I9vi++6OYsP7Y4gq3H//e/S4cdFv/xS+u39S26f7GU9hoqSZBjBAAA%0AAAAAAAAAuSU3kqxAOTJ37lzNsGXt/xfWDjds2DDlkuHDh3tC9Gbq1KlasmRJBnsGAAAAAAAAAAAA%0AIBtMmuRCxE2bSiedJD3xRHzhc2NVeV97TRo40FXktfByqlnlZavy/Oc/S9984x8+T8ZHH0kdO0qX%0AXBI7fJ4qFhYN+9ftHyxUnwovveQNn++0kwvlxzJnjjR0qKtiPXiw9OCD0pQp8QVnrSq6hdaPOkra%0AbTcXUC7v7HG78UZXHd5eQ7HC56GK4o88InXo4B5HP4sWSYccIh16qPTJJyUHwH/7Tbriipq64op9%0AtWpVlTKPxRaisDC7Bcq/+KLkY4fC6haUP/ZYaY893Os0iMf3tttctfeHH44dzDbWXzsnDz9cGjSo%0A5Ocim5SHMQIAAAAAAAAAgMQQQAeyzNixY/+4HF45vG3btmpn/2XNIdbfXWy586ixmNGjR2eoVwAA%0AAAAAAAAAAACyhYVF337bhUjLYswYV5HXwqupYuHcfv1SH2y3iucW2pw7V2njV+ncqlrPnl32fftV%0AZT755JIrOv/yi6uwbFXgy2LyZGm//aTHHlO5ZYsi2ON97bXS5s3x38+C/BYg/vDDyPbp06VevaQP%0APkisH9Om1dc//rG31qyprGQD0Jdf7vqU7Hk5caK0zz5uQYNUsbC11Qqwat+FhYnPIXZ+2mOdzcrD%0AGAEAAAAAAAAAQOIIoANZ5qeo5e1DlcP7l7Q8fBazfkdXcjeTrJQBAAAAAAAAAAAAAMTQoIHUubOr%0Abr7//i4U27p17NtbAPKYY6Rx48p+7B9+cJW5N2yIbK9Vy/VpwACpe3dXuT3RsObZZ3urOtev76pX%0AWzV3q7jesKFSyqoa9+wZ2Wb/xn322bLtd9o0W3w8ss2C536B93jVqSPtuqtbUMCed/tq655XjPEJ%0AF1u84MwzpTffVLn0t79Jzz0X2ValinsM7WMGvXvHPk/tPDzhBFfx3CxZ4sLE0QFwey1adXE7P+1r%0AtWr++5s9u46eeKJLUuO44ALpjjtiX1+3bvFrxF6DNWv6327LFun886W771ZK2Ov1hRci2ypVktq3%0Al/be2y1S8b91+X199530178qq5WHMQIAAAAAAAAAgMQVJHEfAAH6Ocby+X3sv+o5qHfv3nrclvCP%0AMmXKlIz0BwAAAAAAAAAAAEB2atPGVT8++GAXwm7Rwv92K1e66swPPSR98UXkdVYBesgQFyC3IHOy%0Ahg+X1q8v/v7II6WLL3bVlStHFXi2tbfjCb2vXSuddlpx+NwC1RbUPussF66PDlhbsHvePKWMHSu6%0An888I119dfL7tPtHs8do553j30ezZtJhh0mHHOLCzTvt5F893R6/zz+XHnlEevtt7/Wnn+4WBWjV%0ASuXGxx9HLgDQsaN03XXSoYdKtWtHLjYwdqyrMP7VV97X0zXXuMd16NDi8Lk9BxZOt/PeFi8IPz+t%0Acv3zz0tXXiktWxa5v5EjW+mgg2YVhZbjZQH6WFXLDzzQhZttMYKCsE85bdwovfee9K9/SePHe+93%0A2WXudWULWCTryScj5xh7fO31Yo+vLRoRzl6rFnq/5x5vJfrHHpNOPdWFuWMZM6b48rvvSjfdFHn9%0AoEHSP/6hlEvnGAEAAAAAAAAAQG4hgA5kmXkxPkHQrl075aL2tiS2jzlz5qS9LwAAAAAAAAAAAACy%0Ai1XZPfpoFzCNN7hYr54LxtpmAWgLcBcWFl8/Y4b08MMubJusyZPd1+rVpZdecsH4WHbbzW2lCQ/q%0ANmokvfOOq04dS1mCs34sXHzppa5ieMivv7rg6157Jb6/WBXULYRaGgs3W6DY+mPBc7/AeTSrPm9B%0Adds+/NA9/xaeDlmxQrr11thB5nwUHj4PVf0OD2mH2ONrz/HIkdLgwdJbb0Veb89j27bSp5+67y28%0A/vrr0gEH+B/Xqo9b1flQdezlyyOvf//9nYpel/GYNctVP49mgfcHHpDOOcf/flaF/ZhjpCOOcIHp%0A22+PvN4WerCFJH78MTKMn4jwYLZVmr/lFjdn+bEFM6yCu1Votzkt/HVmbCwlzXHhNQmmTvVe37hx%0A5G1SJZ1jBAAAAAAAAAAAuSVq/WwAmbZgwQJV8Pnvelv7b28O2jlqaXsb2/bt2zV//vyM9QkAAAAA%0AAAAAAABAdrCwsgVdkw0tnnyy9MIL3nYLQoYqjSfLArAWEi8pfJ4MC++OGlVy+DwIDRr4j+Xpp5Pb%0An1Ujt/BwuBo1pOOOK/2+++0nffKJq+ocT/g82sEHuxB6dDV6W5AgPJReXpx9tnT//f7h83B2/eOP%0Aeytb2wIOVs08dJsPPogdPg/XqZN0223e9rFjm2nNmvj6fu210qpV3nZbSCBW+Dyc9df6cMkl3uts%0AMYq77lKZWYV4C7jHCmaHs3P6iiu87TbPrV6trFUexggAAAAAAAAAABJDAB3IMitsWXYfdevWVS6q%0AZ+UHfCyPXgIdAAAAAAAAAAAAQLmTTPg4mlXitUrI4WbPlr78smz7vfhiF5ROtZtvdsHdTPCrTm4V%0A3sMryMfLL7huz0M81aZT8bz36iVdeGFk27p10ptvqlxp3z6xkHXDhm7hhpKCyH37JnZO1a+/LaJt%0A06YC/fBDKWl4SUuWuPMv2pFHulB9Iiw8vdtu3vaHH5Y2b1bSrHL89dcndh+rJF69emSbvca+/15Z%0AqTyMEQAAAAAAAAAAJI4AOpBlNm7c6Nteq1Yt5aKatnx/AuMEAAAAAAAAAAAAgESdcoq3bcyY5PdX%0Atap09dVKuR12kM47Txnzpz9JTZtGtlnF8P/+N7H9WND7tdfiex5y6XnPRX5B4NIccYR/uy0e4FdJ%0AvLQK5Acc4E14T5xYegD9sce8ix9YBe5kqpZbP+6+29u+YIGrzJ2s666Lryp49ONor7Vo6Qpnb98u%0AbdniHlv7at/n2xgBAAAAAAAAAEDwSv9vD4C02rRpk/JJhRhL12+x/3ICAAAAAAAAAAAAQAr07Olt%0AGzs2+f1ZBWarFJ1qVnnagrKZYsceNky6805vNfPjjot/PxboXbs2sm3HHYOpGF+Srl2lKlXs/+yp%0Aed5zjY3dns9kHjc/Rx8t1amT+P46d96qV16JbJs+vfSaGB9+6G078ECpTRslxc4/qwj/66/e4wwZ%0Akvj+WrSQDj44ub706CG98UZk27RpSqlt21wVeQvZz5/vvi5e7F4P4aFz+9iGnSt+x8/2MQIAAAAA%0AAAAAgMwhgA5kmWrVqmnDhg2e9vXr16tGjRrKNdZvP1WtZAAAAAAAAAAAAAAApECTJt626dOT39/A%0AgWXqTtr3m2jV8OgAugV0Fy3yVkePxQLr0U46SapYeuY4kOd+7tzUPO+5Zs89E69+bho1kuzjB9H/%0Azt9nn+T60arVVk/b6tX+i9WH2Jr148Z52084QWVy4onS9ddHto0Zk9y++vVLvh+77OJtW7VKZbZ1%0AqzR1qjR+vDR7trTZW3zew8LoVg193TrvdbZwxOTJUseOiVdBD2qMAAAAAAAAAAAgOxBAB7KMhcz9%0AAuirVq3KyQC69dtPLo4FAAAAAAAAAAAAQPB++0366CNp4kRp0iRp4UILs0pr1rgQZbxWrky+D1bZ%0ANwhB7TfR6tfdukkTJkSGgUeMkC69tPT7z5kjjRzpH2wvi3nzpPffd8+7bRYqt+fcnvuNG+Pfj4Vs%0AbTyZrDSfLrvumvx9a9f2BtCT3V+tWko4gG6vbb/17Hv3Vpn06eNt++UXacUKqX79xPbVqVPy/fCr%0AJF+WcLYFze119/330tq1sW9nHzex21p1dNtsUQjbKlf2v321aiqqXm/Poc1Ptvn1PR1jBAAAAAAA%0AAAAA2aUc/LsNyC21atXSsmXLPO0zZ85Us2bNlGtmzZoVc5wAAAAAAAAAAAAAEKrQ++yz0gMPSN9+%0Am5p9liWA3rKlUq5KFalxY2UFC4uHB9BDVc3jCaDb82TB1nB77SW1b59cX95+W7rrLmnUKO9+y/Lc%0AW5XvfNegQfL3teBxqvZXtep2T1thYckBdL+PEtg69smeRyG2uILf/GILJyQaQC/L4+tXmT6RhRSi%0ATZniXiPR+wstzmGbBdNt8YVYFi+O3U+7r+3/yy+lDh2k/fcv/TWU6jECAAAAAAAAAIDsUjHTHQAQ%0AqWXLltpu//2MMn36dOWi6H7b2CpUqKAWLVpkrE8AAAAAAAAAAAAAssevv0p77+1C0akKn4cqYSer%0Abt3U9SPIfSZr2DBvRWSrOv7DD6Xf14Lq0U49NfE+WGX7ww6TjjjCVXZOVfi8rM99LrHAdrbuz+dj%0ADxGsInm0pk1dte6yaNJEKiiI73ilqVlTKVXaYxLPfe2rBcnttTp2rAumW7jeFl0oKXxu/F5j9jpc%0AsqR4/3abn3+WHn5YGj068ddlWcYIAAAAAAAAAACyCwF0IMu0adPGt/2bb75Je19SIVa/Y40TAAAA%0AAAAAAAAAQPkxebK0777SmDHK62BvUPtMllU2HjQovnB5OAu82oIB0ZW0hwxJ7Pjz50v9+0vvvqtA%0AEILNfn6B8Dp1UrNvv/0kE0DPFKtmHm3rVmnmTDdXWujcAufRqlSRGjaUrB5Aq1ZS69buq31v7X7h%0A/vXr3Txs+7X9Fxa6dguzf/SR9OST0tKlAQwSAAAAAAAAAABkPZ81fwFk0s477+xps6rhX331lXJR%0ArH63bds27X0BAAAAAAAAAAAAkD2sSvUhh0iLFvlf36yZq4zeqZO0446uOrKFnW2Lrt5t9tor8C7n%0AFata/tZbkW3PPy/dcYd/BelYAfWjjkqsurtVVD7ySG+QPcSCsn37Sl27Si1buvOgenX3vFvANtrR%0AR7sqzsgtGzZ42+x5TgW//dh8k+1s4QRb5GHkSO91FgK3gHj0OG1erF3bbX6vj3DTp0sLFvhft2mT%0A2//s2VZQwL32KlRw1dWtGvr++0t9+rg2AAAAAAAAAABQPhBAB7JMz549I4LnFSpUKPo6ceJEzZgx%0AI6cqh1t/f/jhhz/GYF9D9txzz4z2DQAAAAAAAAAAAEBm/etfLtwYzSqi33CDNGBA/Puyar1IzKGH%0Aukro4dWNFy+WPvhAOuww7+2tMvJLL3nbTzklseM+9pj03Xfedguc33ijO7ZfpeZYKlVK7PjIDn5V%0Ayv0qfyfDbz+JLJKQCbYwwzvvSOPHu8t+4XRjH7sIVTmvV6/sgXBb3MMem2XL3DHs2BZUt3mhQwep%0ARg03v374obRkSeKvTwAAAAAAAAAAkLv4lwCQZfrYktExPG/LzeeQESNGxLxuL8oPAAAAAAAAAAAA%0AAOWWBRqtqm60YcOkzz5LLHxuVqxIWdfKDasif+KJ8VU5N2+/7X2cmzeXDjwwsePed5+3beBAacwY%0A6YgjEg+38tznpvr1vW2rV5d9vxai9gugN2igrLV1q/Taay58Hh42j2ahc/tISZcu7vFLRTXymjXd%0A/my/tv+QVavcQhG2SEioP9Y/66f1FwAAAAAAAAAA5D8C6ECWadCggTp37lx0OVQxPFRB/P7771eh%0ALSufA6yfDzzwgGcMplOnTkXjBAAAAAAAAAAAAFA+ffmlNzhs1bgtlJ5MRevwKt6In1/1cr+geaxg%0A+vDhiT1fM2ZIP/0U2VZQ4PZtlZYTtWGDtH594vdDdgbQFyyQNm4s235//90/wO13vGxgFcdff12a%0APLn4+/nzvbezj1i0aydVrRpMP2y/tv899pCqVy/ui1VDnzKluCq79dP661elHQAAAAAAAAAA5BcC%0A6EAWOvbYY/8Ia4e+msWLFxeFunOB9XPRokWeMVgQ3cYHAAAAAAAAAAAAlKZixYqqUaOGqlevroKC%0AgojN2uw6uw1yz/ffe9uOOkqqVSu5/YUqByMx3btLu+0W2WZror/4YmTb4sXSBx9473/qqWV/3q3a%0A/Y47Kik877mrUydv25Yt0qRJZdvvhAn+4eq2bZV17KMU77xTHD63yuK2QINfBfcqVdLTp3r1pD33%0AlFq2LG5bssT1K1T53Ppr/Y5VqR0AAAAAAAAAAOQH/hMPZKHBgwd72kIVxK+//nrNnTtX2Wz27Nm6%0A7rrr/qh+Hu24445Le58AAAAAAAAAAACQeyxk3qtXL3Xt2lWNGzeO2KzNrrPbIPf8by3rCLvuWraK%0A6khdFfToaucjRrhwcLiePRN/znjeEdKmjdS0qbd91Kiy7XfkSP+FFtIV4E7E2LHFiyhYRXELdi9f%0AnuleSZUqSbvs4hanCK3xYv2y/oUqn1u/rTI6AAAAAAAAAADIXwTQgSzUpUsX9e7duyhwHgqeh6xd%0Au1YnnHCCNm/erGxk/Ro6dKjWrVtX9H34GOyrjatz586Z7iYAAAAAAAAAAACADFq1ytuWbPVz+9fk%0ASy+VuUvl1rBhUkFBZNs330i//BI7kB4ruJ7O593+jf7kk8ndF9mhb19v23PPJb+/TZv854K99lLW%0AWbpU+vTT4nP555+Lw+fRr0cTCn6nU8OG0u67u0C6sf5ZP0MfYQmF5wEAAAAAAAAAQH4igA5kqcsu%0Auyzi+1CA24wZM0ZnnHGGstHpp59e1L/o4HzIX//614z0CwAAAAAAAAAAAED2qFvX2zZ/fnL7evRR%0AaeXKMnep3NphB+ngg73todD5jz+6LZxVkx46NLPP+1tvSb/+mtx9kR0GD/a22bnmV8U8HnbOLlvm%0AbT/uOGUVC5O/+aa0ZYv7fu5cackSd9kqjlv1cb9wfSbYa7Zr1+JK6NZP66/ZujUzfQIAAAAAAAAA%0AAOlBAB3IUsccc4w6duxYdDkUPA+vJj5ixAgNHz5cW7PkP3rWD+uP9SvUXxNe/dzGY+MCAAAAAAAA%0AAAAAUL41b+5te//9xPczbZp0zTUp6VK55lfN3CpRW1D2mWe81x1+uNSgQWqe908+KQ7ixstCxued%0Al/jxkV0sGG4LIES76KLkzokrr/S29+wp9emjrDJ2bHGIe/16acaM4us6d3aVx6NlcpENC6Fbv0Ks%0Av9ZvAAAAAAAAAACQ3wigA1nKAtv33Xefp4p4eAj9hRdeUP/+/TVv3jxlkh1/3333LepPeD+j3Xvv%0AvRHhdAAAAAAAAAAAAADlU79+3rZvv3VVreNl/yY94ghp3bqUdq1cssexfv3ItjlzpI8/lkaM8N7+%0A1FOTO84++9j/wr3P4wMPxL+P1aulo46SFixIrg/IHpUrS+ef723/6SfptNPscwfx7cfC0HZO+FU/%0Av+QSZZWlS6XPPnOXbXxTp7qFHkzLli583rix935WebywUBlj/bL+GevvL7/E//wAAAAAAAAAAIDc%0ARAAdyGL777+/jj/++D9C534h9NGjR6tr16568MEHfUPfQbLjPfDAA0XHHzt2bES/oquf2zhsPAAA%0AAAAAAAAAAADQvbu0447e9pNOkj76qPT7f/qpCzNbeNNUqpT6PpYnVatKJ5zgbT/3XGnRosi2pk2l%0AP/0pueNYsLZvX2/7ZZf5V1qPNn68tO++0ldfFbfx3Oe2v/1N2m03b/tzz0lDhrjAdkl+/1066KDI%0AcyJk0CBp6FBlFZu7QtXdrQq6LahgqleX2rRxl6tV8y4IYaHvL79URln/rJ9m1SoXigcAAAAAAAAA%0AAPmLADqQ5f7zn/9op512KrrsF0I3K1as0IUXXqjOnTvrqaee0ubNmwPtk+3/ySefLDreRRddVHR8%0Av/B56Kv1/+GHHw60TwAAAAAAAAAAAAByR8WK0tVXe9vXrHHh5mOPddXQ58+XNm1yIc1ff5Uef1w6%0A+GDpgAOkmTOL73fVVWntfl7yq2o+Y4a3bdgwqaAg+eP84x/eNgvknnKKe15ffFGaNctVe7bq9tOn%0ASy+8IA0eLPXsKf34Y+SCBaGqzMjdxQ9GjHBfo73yirTrrm6BgtGjpYUL3Xwwb54Lcp9zjguvf/21%0A/2IHTzyhrLJ1a/GiGXZ+h7++OnSIXEzBxh3NxvnUU9LYsdK0adLs2S7EHr0Fxfpn/QxZsCC4YwEA%0AAAAAAAAAgMwrw78EAaRD3bp19corr6hfv34qLCyMCHmHh9Dt8tSpU3XGGWfob3/7m4455hgNHjy4%0A6H7VbHnsMtq4caO+/PJLvfrqq3r99de1fPlyT9jc73s7tvXfxgEAAAAAAAAAAAAAIWecIb30kjRy%0AZGS7/dvx9dfdFo9DDpGuvVa68cZAullu9OrlQq8//1zy7SwoXha2gMDw4a7CdTQLFdsWj+7dpQce%0A8K+ejdxiz6GF0E84obg6eIhVQP+//3NbvGrXlv77X6lpU2UVW2Djfx+rKApvW1Vz06KFVK9e5G33%0A3FP69lvv42GLM9hWkuuuU2Csn9ZfWwQgNBYAAAAAAAAAAJCfCKADOaBHjx56+eWXdeyxx2rLli2+%0AIfRQm23Lli3TY489VrRVrlxZe+65p3bfffeiiuVt27bVDjvsoKZNm6pWrVpFAfGCgoKi/VrAfe3a%0AtVq4cGHRNn36dE2ZMkU//vijxo0b90dl9dCxSwufV6lSpajf3e0//wAAAAAAAAAAAAAQxqpov/qq%0AtN9+kVWtE3H44a5idlkqciMyXP73v8e+vls3qWvXsh/nscdcNetPPknu/n36uICxBY2RH449Vnrv%0APWnoUGnZsuT306aN9MYb0u67K+tYAN3Yxyvmz3eX7SMWrVp5b1u/vlus4d13lXWsv6H+RyOUDgAA%0AAAAAAABA/uBfsECOOOywwzRixAgNGzbMN4QeHv4Ob9u0aZPGjBlTtJWFX+g8Vru1WfD9ueeeK+o3%0AAAAAAAAAAAAAAPhp0EAaPVq68ELpqaeKKwKXxoLHN9wgXXyxVLFi0L0sP6wy+VVXxX4eylr9PKRq%0AVemDD6RrrnGVrf+3FnqpqlSRLrvMVby3fSC/HHigNHmyWwThuee81b9LUqOGdN55rvp3rVrKSlu3%0AFld137TJXW7YMPa5bFXQbSwWzA+F17OB9df6vWKF97r16zPRIwAAAAAAAAAAEAQC6EAOGTx4sBo1%0AalT0dcWKFZ7q4+FB9Fgh8WSF789vn+F9adCggV599VUNGDCgzMcFAAAAAAAAAAAAkN8sOPr449Lf%0A/ibdf7/08cfSr796b2dBTKt8fcQR0sknS3XrRl5/333JHT+Iir077RRsJeCg9t2ihfTAA646eayA%0AeqpUqiTdcot0/vnuubNA+qRJ3rFVqyb16CEdeqh0+ulS06aR1//zn9Lq1ZFtFo6Nhy16YFsuuP56%0At6XKzJmp29c++2zRm2++FdHWr18/W2Ii4X3Z8/vkk26BiREjXPj6+++lDRv8F6KwOcHWxT/xRKlR%0Ao+THkOpzwT4uEX4uP/usNH26uzxvXuRrriQdO0rt27v72rZokQt+Fxa6EHu8i3aYo45yWypYvy1I%0A37+/VK+etMcerr1t29TsHwAAAAAAAAAAZB4BdCDHWKh77NixGjJkiCZMmBARNo8OovuF0cvCL8ge%0AHXTv3r27XnzxRe2yyy4pOSYAAAAAAAAAAACA8sGClhZAN6tWSUuWSCtXFlfbbd685PtfcEFaupn3%0Azjknvcdr2VK67Ta3rV0rLV7sAraVK0v167uga0lV7m0xAuSfVq2kK690m31UwULby5a50LXNCRZU%0Aj16MIFtZSHz2bHd540Y3r4UW37Dwdmns/G/Xzm3ZwvpdvbpbGMDGY+OyxSJsnDbekl6zAAAAAAAA%0AAAAgNxBAB3KQhbu//fZb3XLLLbrpppu0adMm3yB69OVUig6eV6lSRddcc42uvPJKVbKl6gEAAAAA%0AAAAAAAAgSVbdPLrCOfKfVbm3DQhnH0+whQpsy0W2mMbmze7y6tXF7U2auLHlIuu39X/WrOJxWQDd%0AxmmV0e06AAAAAAAAAACQ21hvFshRFvK2wPfPP/+sE088sSgQHgqbh8Loqap8HhK9XzueXR42bJim%0ATJlS1B/C5wAAAAAAAAAAAEiVDRs2FC3MPHHiRC1ZsiRisza7zm4DAEC2WrCg+PKaNcWXa9dWTqtT%0Ax39c8+dnpDsAAAAAAAAAACDFCKADOa5NmzZ67rnn9NNPP+m8885T3bp1i4LhfmH0eIPpJd0ntO86%0AdeoUHc8+2PPss89q5513Tst4AQAAAAAAAAAAUH5s27ZN69evLwqZb9myJWKzNrvObgMAQLYKD2Tn%0AUwC9Vq3iy2vX+gfuAQAAAAAAAABA7iKADuSJjh076v7779f8+fP14osvavjw4WrYsOEfgfHwUHpJ%0AIfPwcHr0fRs0aFBU7fyFF14oOo4dr1OnThkaMQAAAAAAAAAAAAAAQHYLD2SHgtpVqrgtl1WtWjwG%0AKqADAAAAAAAAAJB/CjLdAQCpVa1aNR1//PFFm4XGJ0+erPHjx2vChAn65ZdfNGfOHM2dO1erVq2K%0AuQ+rbt6yZUvtuOOO6tChg7p166bu3burS5cupVZPBwAAAAAAAAAAAAAAgLN4sfu6YYO0ZUt+VD8P%0AsXEsW+bGZeOrXl1asiTTvQIAAAAAAAAAAKlAAB3IYxYWt9C4bSeffHLEdVu2bNH69eu1ceNGFRYW%0AqkqVKqpevXrRVrly5Yz1GQAAAAAAAAAAAAAAIB9s3y5t2uQub95c3F6tmvJC+DhsfBZALyx046a+%0AAQAAAAAAAAAAuY0AOlBOFRQUFFU6tw0AAAAAAAAAAAAAAPibMMGFatOpT5/0Hg/B2LrVhbHNtm3F%0A7ZUqKS9UrFh8OTQ+G69dzpcxAgAAAAAAAABQXhFABwAAAAAAAAAAAAAAAGI4+mhp1qz0HjMUWkbu%0AB9BDwgPo+VIdPDyAHn7ObtlCAB0AAAAAAAAAgFwX9m8AAAAAAAAAAAAAAAAAAEAqhIewY4W1c1ms%0AUH0BJVEAAAAAAAAAAMh5BNABAAAAAAAAAAAAAAAAIIAAeiiYHR5AD6+Mni8B9ND4bLzhYwUAAAAA%0AAAAAALmJP/cDAAAAAAAAAAAAAAAAQIpZGLtKFXe5cuXi9o0blRfCxxEaX9WqkdXQAQAAAAAAAABA%0AbiKADgAAAAAAAAAAAAAAAMQwc6a0fXt6N+SPJk3c1+rVpYICd3nNGuWF0DhsXDY+07hxRrsEAAAA%0AAAAAAABS5H//1gCQq7799luNGTNGkyZN0qxZs7R06VKtX79eFSpUUPXq1dW4cWO1bt1aXbp0UZ8+%0AfdSrV6+i6wAAAAAAAAAAAAAAABCsZs2kOXPc5Vq1pJUrpU2b3Baqjp6LCgvdGEzt2sXtzZtnrEsA%0AAAAAAAAAACCFCKADOWjGjBm6++679fLLL2vx4sUR122PWgo9OmxugfTjjz9eF198sdq2bZuW/gIA%0AAAAAAAAAAAAAAJRH4YFsC2pbAD1UPbxhQ+WstWuLL1uwPjxwDwAAAAAAAAAAcl/FTHcAQPzWrFmj%0Aiy66SB06dND999+vRYsWFQXOw7dQ6DwUPI++3gLrDzzwgDp27Kjzzz9fK0P/2QQAAAAAAAAAAAAA%0AAEBKhQeywyuFWwA9l61eXXyZCugAAAAAAAAAAOQfAuhAjpg0aZK6d+9eFB7fsmVLUZg8FDSP3kJi%0AXW/33bp1qx5++OGifU6YMCGjYwMAAAAAAAAAAAAAAMhHjRtLlSu7y3XqFLcvWmRFBZSTrN+LFxd/%0AHxqXjbNRo4x1CwAAAAAAAAAApBABdCAHfPvtt+rfv79+//33iOC5X4Xz0jYTHkSfOXOmBgwYoDFj%0AxmR4lAAAAAAAAAAAAAAAAPmlYkWpVSt3uVo1qV49d3nDBmnlSuUk67f139h4bFzGxmnjBQAAAAAA%0AAAAAuY8/+QNZbvbs2Tr00EO18n//dYwOnifKL4i+Zs2aomPMmDEjxb0HAAAAAAAAAAAAAAAo37p3%0AL77cokXx5XnzlJPC+x0+nvBxAgAAAAAAAACA3EYAHchiFhQfMmSIli1bVmLwPBQkL20rKYhuAffj%0Ajz8+qVA7AAAAAAAAAAAAAAAA/HXsKNWq5S43aiRVqeIuL1smFRYqp1h/ly51l6tWdeMxNj4bJwAA%0AAAAAAAAAyA8E0IEs9uijj+qbb76JCJ+HCw+WhwLlsbbo24eE73P8+PF66KGH0jAyAAAAAAAAAAAA%0AAACA8qFSJalHD3fZPrbRvLm7bB/ZmD1bOSW8v82aufEYG5+NEwAAAAAAAAAA5IeCTHcAgL/Nmzfr%0AxhtvLDF8HmqvX7++9t13X+29995q1qyZGjZsWNRuldMXLlyor776Sl9++aVWrFjxRwjdb3/W9q9/%0A/UtnnnmmKleunMbRAgAAAAAAAAAAAAAA5C8LaH/5pbRtmwtuW5DbLs+bJzVuLNWrp6y3cqXrr6lY%0A0Y0jdDkUsAcAAAAAAAAAAPmBADqQpV555RXNmzfPExYPD57vvPPOuuqqq3TyySeroCD2y/myyy7T%0Ali1b9PTTT+vWW2/V9OnTI/ZrX0P7tcD6Sy+9pOHDhwc+RgAAAAAAAAAAAAAAgPKgTh2pQwfp55+l%0AqlWlNm2k6dPddb/8Iu25Z3ZXEN+61fUzxPpv4zAdO7rxAQAAAAAAAACA/FEx0x0A4O/ZZ5/1tIVC%0A47Ydd9xxmjRpkk4//fQSw+chdpszzjhDEydO1JAhQyJC59Gee+65lIwBAAAAAAAAAAAAAAAAzv77%0A2+c33OWWLaW6dd3lDRukGTOU1ax/1k9j/bb+GxvPfvtltGsAAAAAAAAAACAABNCBLLRu3Tp9+umn%0AEQHxUPjcvp522mlFVcqrV6+e8L7tPi+88EJRGD06hB46xsiRI7V+/fqUjQcAAAAAAAAAAAAAAKC8%0Aa9SoOKxtH9ewiugV//fprblzpWXLlJWsX9Y/Y/21foc+bmLjsXEBAAAAAAAAAID8QgAdyEJff/21%0AtmzZUnQ5FBIPfd1jjz300EMPlfkYDzzwgLp161Z0ObT/EDv2l19+WeZjAAAAAAAAAAAAAAAAoFif%0APsXVw2vUkNq0Kb5u8mRp1SpllZUrXb9CrL/Wb7Pjjm48AAAAAAAAAAAg/xBAB7LQd999F/O6W2+9%0AVVWqVCnzMWwft99+e0TwPNy4cePKfAwAAAAAAAAAAAAAAAAUswriRx0lFRS47y2M3rixu7xtmzRx%0AYvaE0K0fkya5fhnrZyg8b/0/8sjiCu4AAAAAAAAAACC/8C8AIAtNDls6Orw6+e67764DDzwwZcfZ%0Af//9i6qgh6qrh5syZUrKjgMAAAAAAAAAAAAAAACnUSP7zIa7bB/X2HVXqUED9/3WrdKPP0rLlmW0%0Ai0XHt35Yf4z1z/oZ+niJ9d/GAQAAAAAAAAAA8hMBdCALzZgxw9NmAfHDDjss5ceKtU+/PgAAAAAA%0AAAAAAAAAAKDs+vSRund3l62KeOfOxSF0qzhulcd/+604AJ4udrxp0yIrn1u/rH+haufWb+s/AAAA%0AAAAAAADIXwTQgSy0cOFCT0Vy079//5Qfa9999434PlRxfdGiRSk/FgAAAAAAAAAAAAAAAFwlcasZ%0AYMFuU6mS1KWL1Lhx8W3mzpW++05auTI9fbLj2PHmzStus/5Yv6x/xvpr/fb5WAsAAAAAAAAAAMgj%0ABZnuAACvFStW+La3a9cu5cdq3759Qn0AAAAAAAAAAAAAAABA2VlF8WOOcZcnT3bfd+rkguczZrgK%0A5Bs2SD/8ILVoIbVqJVWtmvp+FBZKs2dHBs+tL23aSC1bFofNLXxu/Q1VQgcAAAAAAAAAAPmLADqQ%0AhTZu3Ojb3qBBg5Qfq379+gn1AQAAAAAAAAAAAAAAAKlhlcWPPdYFy8ePd2HvHXeUGjaUfvlFWrXK%0A3c7C4fPnu3YLo9erV7Yq5Nu3u4rntt+lSyOvq1tX6tBBqlGjuK17d1f5nPA5AAAAAAAAAADlAwF0%0AIAsVFhaqQtR/CStWrKhatWql/Fi2T9v3dvvPYphNmzal/FgAAAAAAAAAAAAAAACIZKHuww+XGjeW%0APv1U2rLFhb/32COyGrp9tMPC4rZVry41bSrVrm2f/YivMrpVOl+7Vlq9Wlq82FVXj+5HdNXzggJp%0A//2lPn3KFngHAAAAAAAAAAC5hQA6kCOiA+mp3nd0AB0AAAAAAAAAAADItJo1a2rAgAFavny5ZwHl%0A3r17q0GDBhnrGwAAqWQfC9lrL6ldO+mtt6Q5c4qroTdpIi1Y4Cqgh34cWnh85szi+1ep4sLo1aq5%0AILltFlq3beNGac2a4vtGs/B6s2ZuCw+y27GPPFJq1CjgwQMAAAAAAAAAgKxDAB0AAAAAAAAAAAAA%0AAAAAsoCFvU87TRo7VvrsM1cN3ULhO+0ktW7tqp/PmyetXBl5PwuXL1uW2LHq1ZNatHDHDK+LYFXP%0A99vPVT23IDsAAAAAAAAAACh/CKADAAAAAAAAAAAAAAAAQJaw0HffvlL79i6EPnWqq2RuIfHGjd1m%0AVc1Xr3aVzdeudV8trB6LhcqtQnqtWu5rnTquWnr0cTt2dOFzqp4DAAAAAAAAAFC+EUAHAAAAAAAA%0AAAAAAAAAgCxjIfDjj3dB8++/d5uFzY2Fx21r0qT49hs2SJs3u7D69u0usG6h8sqVperVYx/HQuk9%0AerjNgukAAAAAAAAAAAAE0AEAAAAAAAAAAAAAAAAgS1kofOBAad99XTX08eOl2bNd2DychcxLCpqH%0As1B6q1ZS9+6u6nmlSoF0HQAAAAAAAAAA5CgC6AAAAAAAAAAAAAAAAACQ5Swk3rmz26zK+dKl0vz5%0A0oIF7uuSJVJhoat+HmJV0KtWlRo3lpo3l5o1c1+turpVRwcAAAAAAAAAAPBDAB0AAAAAAAAAAAAA%0AAAAAcoiFx5s0cdseexS3W/jcwulbtkgFBe52FkIHAAAAAAAAAABIBAF0AAAAAAAAAAAAAAAAAMgD%0AFja3Sum2AQAAAAAAAAAAJKti0vcEAAAAAAAAAAAAAAAAAAAAAAAAAAAAAOQVKqADWWz79u2qYEtT%0AS9q6dat23nnnQI5j+7bjhB/PBHU8O8b06dMD2TcAAAAAAAAAAAAAAAAAAAAAAAAAAACSRwAdyHIW%0ACg99nTlzZlqOE/TxwkPuAAAAAAAAAAAAAAAAAIDy6fffpRdflMaOlSZPllaskFatkrZti7zdG29I%0ARx2VqV4iH3z+uTRwYGRb//6uHcHbaSdp1qzIthkzXHsuuf566YYbItuuu861AwAAAACQbwigAzki%0A6NB2KHge9DH9jgMAAAAAAAAAAAAAAAAAKD8saH7eedLLL3vD5gAAAAAAAAAyjwA6kCMsuB1UCJ1Q%0AOAAAAAAAAAAAAAAAAAAgHRYulPr2ddWPAQAAAAAAAGQnAuhADkl3UDzVxwu6ijsAAAAAAAAAAADy%0Ay8aNGzV9+nStXbtWK6xEYphp06apVq1aatu2rapVq5axPgIAAABIzNChhM8BoKyWL5e+/TayrUED%0AqVevTPUIAAAAAJBvCKADWYzANgAAAAAAAAAAAMqzrVu3asmSJdqwYUNRGD3c8uXLi9p32mmnjPUP%0AAAAAQGI++UT6/HNve5cu0imnuK916kgVK0Ze36FD2roIADlh4kTpkEMi2/r3959jAQAAAABIBgF0%0AIIulu+I5AAAAAAAAAAAAAAAAAABBefRRb9uRR0qvvioV8IlWAAAAAAAAIGvw5zogC+27775UPwcA%0AAAAAAAAAAAAAAAAA5JWvvvK23XEH4XMg382cmekeAAAAAACARPEnOyALff7555nuAgAAAAAAAAAA%0AAAAAAAAAKbNokTR/fmRb8+ZSu3aZ6hEAAAAAAACAWCrGvAYAAAAAAAAAAAAAAAAAAABIgaVLvW0t%0AW2aiJwAAAAAAAABKQwAdAAAAAAAAAAAAAAAAAAAAgVq1yttWvXomegIAAAAAAACgNATQAQAAAAAA%0AAAAAAAAAAAAAEKhNmzLdAwAAAAAAAADxKoj7lgAAAAAAAAAAAAAAAAAAAAFZulT67jvpt9+k1aul%0AGjWkRo2ktm2lXr2kSpWCPf6sWdLEie7rmjXS9u1SrVrSjjtKnTtL7dsr72zbJk2eLP38szRvnrRu%0AnVRQINWtK+20k9S9u9S0aaZ7iaAsWSL98IM0c6a0YoW0ZYt7zTVpIrVr5877dFi1SpowQfr9d2n5%0AcqmwUGrQwPXDzsNu3aSKlNwKlD329hzMmePmgXr1pMaNpa5dpY4dlbWWLZO++UaaPt393KhcWWrY%0A0PV5zz2lqlUzO7/++KP000/SokXS5s2ub3Zed+xYQbnGzg0bz4IF7rFev16qVs39rLZx2Wt1553d%0A+AAAAAAA+YEAOgAAAAAAAAAAAAAAAAAACEQFn4ydBbvDvf22dNdd0qhRLrDnx8KQRx8tXXed1Lp1%0AagN1DzwgvfSSC+GWZIcdpMGDpQsukDp0UE6zwOZDD0lvvSWtXFnybS2EPHSodO65LhRcluc+mj3n%0Apd0u+nxJFzsv7LkOd9FF0j33xL+PkSOl/fbztjdv7gL/8bLHwEKdtkhDiAWy7fv69ZUQC8I+8oj0%0A8ssuGFsSW3xh0CDp0ktTvwCDhc6feEJ68UW38ESs176xIPQhh7jno2dPZdzs2e5xscUbwtlzcued%0A0sUXK+M+/1waODCyrX9/1x6ycaP02GNuLpgyJfa+WrWSTjtNuuwytyhHMiycbIt7hJsxw7Unw+au%0Au++Wvvgi9rlTs6Z01FHS3/4m7b57cfv110s33BB5W/vZYu2psHCh+5n29NPu9eanQoV62mmn/jri%0AiOkaMGBuXPNlrMcx0Tk1kcffFiV48kk3X8QaS7SWLaU+faSDD3aPvy1qAQAAAADITawHCAAAAAAA%0AAAAAAAAAAAAA0s5Cen/6k3TEES6oW1IA1ULSFoKz4LcFg8tqwwbp8stddfXbbis9fB7q7/33S506%0ASWedVXpwOxvNm1dBRx7pwoEWjoxnDBayveYaF/y3cG1Jz1M+2X9/b9unnya2j1i3nz9fmjo1/v1Y%0A1eHw8Lmx6vSJhM+tWvGVV7rA6bXXlh4+Dy3Q8J//uEUILrzQhcbLyqqs//vfLtRswfZvvy39nLJK%0A7c88I/XuLQ0b5h6/TBk/3r1+osPn1atLr72WHeHzeNjjbqFse15LCp+HAvcW2N5lF+mrr5RRtnDD%0AAQe4YLOF6Us6d6yS+4gRUo8e0hVXSFu3Bt8/m1et+vrtt5cc2N6+vYJmzKine+7pocsv31fLl2ew%0AVLuP5cul0093j91998UfPjdz50qvviqdeaZbuMW+BwAAAADkJgLoAAAAAAAAAAAAAAAAAAAgrX75%0ARerVS/rww8TuV1joqiDffHPyx7Yw3N57S3fcIW3enPj9LfD46KPSnntKP/+snPHTTw01YEBd/fe/%0Ayd1/7Vrpr3+VDj1UWr1aec9CpFapPJyFjm0hgniVFFhPJMzud1u/yuolvd7sfL31Vlf1OpnQuC2+%0A0K9f2cLfCxa4KtxWkTqZc8gqwT//vAuAZ+K19+670r77unFEV2i3RTQsFJ0LXn/dPQ+//prY/SyE%0AfNBB0iefKCMmTZJ69kx8IQgLnlsgfPBgdy4HxULup56a+EIN06bV15VX9itaICQb2Pltr3Vb9MVe%0Ac2Vhj32QjzkAAAAAIFgFAe8fAAAAAAAAAAAAAAAAAADgDxZgPfBAV105XJ06rjpzw4Yu7Pz779Ky%0AZf77sIrcFpCzLREWHh4wQJo+PfZtdtzRBY8rV3bVdq06ul8Iz/Zh+/riC1eZPdvD5//8Zx9t2uRf%0At6igwD32Nm6rDm/PTayg9QcfuMr1FkKtUUN5zULezz0X2fbZZ9KJJ5Z+3zVrpO++i329hWjPPz++%0AfvgFbv0qtPv54QdXMTrWayl0zlul4tq13e3stWf99wsA9+0rff211KKFEmJVtAcOdPuOxfpg52C9%0AetLKle61Z5WYo9n5uc8+LvTdtavS4qGHXLXw6Cra7dtL778v7byzcoKdS0OHSps2eR97e07r1nWP%0AuS1aYHNBNGsbPtxVTW/QIG3dLjp/LPwea16qUEFq00Zq1szN13a7GTMi5+4335QuucT9jEm1G290%0AIXe/PjVpIlWr5gL89rj6VW1ftKimLrqoStE5nUnWtyOPdM9vLHautGol1azpvrfAvc0b9hyVNbAO%0AAAAAAMguBNABAAAAAAAAAAAAAAAAAEDaWPgxFD63gN7xx7tgp1U1rlQpMgg3erR01VXSl19G7sNC%0Abmee6aog2z7iYfc5+WT/8HnVqtKll0qnnSa1a+etmG4hZKu6Hh3KXbxYGjJE+vZbqUoVZaXVq6vo%0A//5vT23aVOAbJLz2Wum446RGjSKvmzBB+s9/pEce8YYKx4xx1dAtlBuL3Sbc+PHewHW3btKDDypr%0AWcg7OoBuAd54AuijRpVc+ffzz905XtF/TYA/bN7sPf/tXLMAdmksSHzEEf7h87Zt3Tlv17ds6T2m%0ALaxg57wF7sPNmuVeR7YAQbyvvcJCVx3cL3xu5+DFF0vHHut97dnjY6+tf/9beu0179hOOEH6/nup%0AenUFxs59q2x9xx3e6+w5eOut9Aaxy8Lmq/DwuS0gYY/9SSdJu+7qDZrb2K680i0EEM6C1H//u5sb%0A0uX00/3D5/XruwVJbFwWPg9nC4i8+KJ0001uQQNz//2JL1xSGnuNfPVV8ff2erKfW0cf7c7vcEuX%0ASo89Zn3arnXrIl9An39eWc8/X/L88sYb7vWUijk1+vEy1rdx47ztnTpJl10mHXqoC9T7WbfOFjtx%0Ac8M770jffEMgHQAAAAByHQF0AAAAAAAAAAAAAADKwD5QbVXwbLPAlG3xBjEAAADKIwu2hoKDr7/u%0Aqoj7sWCuBTwtqGvB8GeeibzeKsl+/LGrihuPe+5xt/cL4v73vy5g58fChBa2tICjBQotmB3uxx9d%0A2NBCstnogQf20IoV1Tztgwa5cLU9D34syPjww8XjXrEi8nq7zsKIhx3mf39bUCDcxo3e21jV++jb%0AZVsF9HiqkfuJvl2oqneIPZ4WIN1zz5L3YwHstWsj2+wxi6f6/KmnFi/2EGK/q1x+uQvlWuV7P5Ur%0Au/C9bX6Vvy1we9ddLsAeD1usIPp1Y045xYVlY43F5gAb66uvuurVFswNr8ptC1BYOPzeexUIO2ct%0AbP/KK97rbOEMm5Ns8YpcYY9XyO67S2+/Le24o/9tLdRvAf8DD3Tngc1z4WzusFC+VUwP2qOP+r/u%0A7Nyw86JpU//7WUV3O/eGDXMLIFgg2kQv6FBW4fuzc/Txx13Fcz+20If9POnZc7WOPLK61q2LXLnE%0AAvIlBdBtXg5yTn3iCW/bMceoKBhf2rluFdF793bb1Ve7n9F33529i7MAAAAAAEpXyrqJAAAAAAAA%0AAAAAAAAgVH3PKr398IP03nvuQ+W33CL9858uvGGX7at9b5fterud3d4qzdn9AQAA4Fjg1ILlscLn%0A0SFUq7QbXR3ZPPVUfMdbvdpV+varAGuh9Fjh83CtW0sffii1b++9zsK40VWCs8GkSY30zTfeMrf2%0AuFtF6Vjh83D9+0vvvusfEr7kkvyucNuqlbTLLt4K4NOnl37f6MCsBZmjg7LxhNn9bmOB4NKMGOEC%0AxtHuu0+69dbY4fNo557rX1HZfufxC8BGs8rQDzzgbf/b39zrN54gvbEAsS1YEb3Yly2EsGCBUs4q%0AVdvj7Bc+t75bZe1cCp+Hs2rnFpqOFT4P17ChG2t0iNgWAnjpJQVuyxb/ubtzZ+n992OHz8NZFfIP%0APnD3CZJVkrdgfqzwebhu3bbqtNMme9rHjJF+/VUZYQtk2IIX4WrVkp58MrlzvUMHt4BF8+Yp6yIA%0AAAAAIM0IoAMAAAAAAAAAAAAAEINV+Zs8WXr2WRewsA9PW4U1+1C2VRIsLPQGbux7a7fr7XZ2ewts%0A2P1tP7a/8OqBAAAA5ZFVC+/aNf7bW/jNqjZH+/rr+O5vQdc1a7zt9j6tTZv4+9G4sfT0094QrC02%0A5BeyzbR3323jW6XW3pfGE5IM2Wsv6brrvO2//eYWXcpnyVRBtwWofvopsu2AA7z7SjaA7tenaLff%0A7m074wzp/POVsLPOko480hvQtpB7Mv2wqtq33ZZ4P/70J+miiyLbNm/2D8iXhZ3Xds6PHh3ZXqmS%0A+53QxhQ9B+QKW3jAguO1a8d/n44dpeOOS37+LQv7fXrhwsg2e+xtwbd69eLfj93WKqkH9bztvLM7%0ANxLZ//77z1ajRusz8rj6mTvX+/eNffd1VdUBAAAAAOUTAXQAAAAAAAAAAAAAAHwqZI4c6SpZWsU7%0Aq3BowYZoVvXNbmuVwpYvd1/te2uPZve3/dj+bL+2f7stAABAeWNVd888M/H7DR7sqqGHmz3bBWFL%0A4xcOtxCvVVVOVJ8+0vDh3nYLRMZTETpd5s2roG+/3cHTfsUVUsuWie/Pqp23bettv/9+5TW/auOl%0ABcftvX54kNOCy1ZJPnpfVh3cFq+KZf16aexY7wICvXuXfPwPP5QmToxss8DxzTcraX5VqJ94ouT7%0ATJ0qvfNOZJs9FnfemXwQ+O9/91bjLq0fibDQuYXPLYQe/bi/9ZZ0zjnKaTaP7rZb4vc7/nhv2/ff%0AK3CPPeZtO/bY0l8Dfux5PeYYBcIWSLFzJBH2Gujbd35GHlc/fn+fIHwOAAAAAOVbQaY7AAAAAAAA%0AAAAAAABAtrDwkoVJfvnFVbEMZ2Ei+0C2Vc60be1aacuWkivL1arlgh622Qe3Q1Um7b6jRklffil1%0A6OCCKI0aBTs2AACAbHHyye69UqKsgq1VmY0Ohk6bVvJ7qZkzpV9/9a/qnCwLoVoV8XArVkjffusq%0AxmaDUaMqa9u2yMR+xYrbdcYZySV/K1eWTj9duvpqb9h60yZvKDhfDBzogqLhgfJQwDxWiDo6oN6z%0Ap/t9ILpyuS1cNWaMNGCA/34soG6PbTg7v+y5KMmLL3rbTjhBatJESeveXerUSZoypbjtu+/c70mh%0A33OiWaXt6IrK9hh06ZJ8P3bYwVWTf++94rb586Xff3fzQ1nYYmE2P0UvJGHHtCB9jx7KeWeckdz9%0A/MZuc2+Qtm51r4Fop5yS/D7tvq+9ppSy1+NJJyV337ZtV6X9cY3Fr6K8vcZLmusAAAAAAPmNCugA%0AAAAAAAAAAAAAgHLPwuZW6e7hh6Wffy4On9sHrRcvln74wVUetLDFnDmu0nlJ4XNj19vt7PZ2P7u/%0A7WfJkuIQhh3HjmfHteNHh94BAADyUb9+yd93l128bau8+b0IFvCNVr26dMQRyfejb19pp53iO1am%0AfPedN+Xft+8WNW+e/D6HDfO2WQXvCROUtxo39laMtvf00RXGSwqghyqft2njtpJuW9p10SF2P198%0A4V81OtWvXQvHW0A10/0w9vtUWfz739KQId7wuYXu7Xe5fAif28IfVgU8GS1aeBcasOc/+vFKpZ9+%0Aktati2yrWlU6+ODk92n3TfViGXZu1KiR3H2bNVuX8M+0oNgCDtHPsS348s9/ZqY/AAAAAIDMI4AO%0AAAAAAAAAAAAAAFB5r3r+xBPSRx8Vh8otRGOVMi1AZOFxC5JHsw+tN2zoPojfqpXUurX7at9bu9+H%0A2m0/kye7/dr+7TjGjmvHf/JJ1x8AAIB8ZoHOZFkV6UTDehYejda1qwuhl0WfPrkXQO/evZRVlEph%0A73mtGnQ2jzsIoQB5PMHxWbNcNe5Y94/eV6IBdL++hJs3z3t8s+eeKjO/RRdiBfE3b/Z/7aW7H/FU%0A2T7vPOlvf/NWax84UPr6a3fe5wP7fbVmzfTOv2Xx/ffets6dXcXxZNnv6baPbPmZVr365qwJoFv4%0A3G9+uf566aCDpE8+YdE8AAAAAChvvH9dBAAAAAAAAAAAAACgHLBwgQUiLNQRCp5b29y50owZ3g9W%0AW0CpaVOpdm23xVM1zSrCrVnjtkWLpA0bitstgD57tquA2LKlVKGCq5Zu1dDtQ98WaLI2AACAfNOg%0AQfL39QuNl1aB1wLB0bp1S74P4ft48cXINnt/ly3mzPHWKOradWtKxv3++9k77iDY+/O77opss98j%0ALr209NC4nbN9+0bu67HHir8fN879vmC/Y4RbscJbWd4Wutpjj9KrRkerVUuaNs1tZeG3MNfy5f63%0AtRD8+vXedhuXXzA9Efa7Vbz9KIn176ijpHfe8V43fLj0+OOpr5adq3NvsvNvWSxcmNqwd/g+ol9b%0AmXpcq1TZmtbHtDRXXSW99553MYaPP3ZbkybSoEHSgAHSPvtIbdtmqqcAAAAAgHQggA4AAAAAAAAA%0AAAAAKHcsXG4hg/HjI8MHv/wSWW3MAuChKuf16iUeCA9VSbfNquZZYMMqEi5b5j7Qbf2YPt1VPe/Q%0AQapRw4XhP/xQWrJEOuwwqaI3NwQAAJDTylKB1090UM4v8BqtWbOyH7d58/iOlQn2PnPNGu+b16ZN%0At+X1uIOy775SQUHxwlXmiy9cle/oaszRAfS995aqVi3+fr/93O8VofPW9jlqlHvvH+7zz72LYlno%0As7TfSex3jWhr10p77aVAxAp++/XDHHhgevtREgv/+7nmGunGG5V3Uj33xjP/pnrBA/u9vKxSsY9M%0A/kwLki2WYRXPr7vO//rFi6WnnnKbadxY6tdPGjjQVUlv3z6t3QUAAAAABIx/UwMAAAAAAAAAAAAA%0AypWtW6XXXisOn9uHu63y+HffRYbPLXRuVci7dJHq1y97NXK7v+3H9mf7tf2H2HHt+NaP0IfNrX/W%0AT+svAAAAkucXjq5Tp+z7rVs3vmNlggU3t2/3voGtXXt7Xo87KFadvGdPb6j7m2+8t/3ss8jvreJ5%0AOKsgbL8ThPvkE+9+ooPsfvtKVRC7LMJ/h8rGfiTze1vLlqnZF1L/nAY1d6PYtddK998vVatW+m1t%0A4bzXX5cuvNAtqtejh3TffdKGDenoKQAAAAAgaATQAQAAAAAAAAAAAADlhlUQtA9HT55c/P2UKa4K%0Aeai6YPXq0h57SO3aRVYqTCXbr+3fjmPHC/XF+mH9CfXF+mn9ja58CAAAgPj5BeFC78HKwm8f69Yp%0AK8QK/1Wrtj2vxx0kq1xeWkjc3ssvXFh6aDy6zS9sHh1kj9WHeKpGBynWglnZ0o+S7Lyz1LRpZJst%0ACHbOOdKdd6asa0hSpUretlQs0LZlS9n3ke/OP1+aNs29FmwBjnjZQnoXXeReWyNGBNlDAAAAAEA6%0AEEAHAAAAAAAAAAAAAJQLFiR4553i8Ll9cP2nn1zFrhCrdLfnnlK9eunpkx3HjhdeYc/6Y/0KfbDe%0A+mv9DlVGBwAAQGL8KuauWVP2/frtI1sq68aqErx2rbcqej6NO0h+QfLo4Hj09/Z+v3v30vdl7/8X%0ALSr+fsEC6eefI2/TooWrMFyaggJlhWzpR0l23FH64gv3Ndpf/yr985+Z6BVC/H4vX706mMrq8LK/%0AUzz0kFtU4+WXpTPPdAvpxcPuM3y4dPHFQfcSAAAAABAkAugAAAAAAAAAAAAAgHJh7FhXjctYRXEL%0Adi9f7r6vWFHabTdpl138q6wFyY5nx7XjWz+M9cv6F6p8bv22/gMAACBx9eunL8TYoIGyglWsLSjw%0ArmC0Zk2FvB53kPr29VZ/t/fo4dXfowPoAwb4/37Rv783oB1e8dyvIrpfAD7exQeaNHELWgWxPfVU%0A/P0w69cH04/PP1dS2reXvvxSatvWe91110mXX57cfhHM3B2+gFyyli4t+z7Kkxo1pOOOkx55RPr1%0AVxcuf/VVV+m8a9eS73vvvdI996SrpwAAAACAVCOADgAAAAAAAAAAAADIe/YB81CIw8IJVk0wFD63%0AQMjuu0sNG2a0i0XHt36EAirWP+tnqPK59Z8PygMAAKQmxPj772Xf7/Tp8R0rU+rW9QbQZ82qlPfj%0ADkrVqi6EHm7zZhdeNlu3SqNGxRcatwUC9twzsi08dO4XQN9vv/j66VfNO/S7Tzr59cMsW6as07q1%0Aex47dfJed8cd0nnnFf9ehvRp1crb9uOPZd9vKvZRnjVtKh17rAuW22M5a5Z0223udeTn+uulFSvS%0A3UsAAAAAQCoQQAcAAAAAAAAAAAAA5DWrIv7mm9KWLe77uXOLq6ZZxXGr2FW3rrKC9cP6E6qEbv20%0A/hrr/1tvFVdFBwAAQHz8QqUTJpR9v3778DtWpnTosNXTNnFi2QLoFsL1C29m07iD5BcoD4XFx4+X%0AVq6MvO6AA+LfV3joPLwaeknH9uP3XNjvEvPmKa3atfNWeTcWVs1GzZq5BQS6d/de99BD0qmnukUG%0AkD69ennbfvutbGFmu6/fIhoo20IBl18uTZ0qnXWW93qbF99+OxM9AwAAAACUFQF0AAAAAAAAAAAA%0AAEBeGzu2OMS9fr00Y0bxdZ07Z0/4PMT6Y/0Ksf5av82cOW48AAAAiN9ee3nbLCi3aFHy+9y0SRo9%0AOr5jZcqee/5vBaYwo0f7JIIT8N130po12T3uTAXQo6uWN28udewY/75mzpR+/90FbGfPjryufXup%0AZcv4+ti2rdS4sbd95EilVbVqUrdume9HIho1cuH/vff2XvfMM9KQIe61j/Ro00Zq0sS7CMarrya/%0Az5dfzp9q9hUqKKvYa94Wa9h9d+91X32ViR4BAAAAAMqKADoAAAAAAAAAAAAAIG8tXVpcPdA+ZG5B%0Ao1AFcQtwNGyorGT9CgVMrL+//FL8IXkbj40LAAAA8enTxxvUs/dYL7yQ/D6tmqtfFd5sCmL36uUN%0AoE+dWqAffkh+nxbC9XvvagHp8qBHD+8CVvZ4LlvmDaCXVrG8b1+pevXINttH9H7Mfvsl1s/DDvO2%0Avf660s6vH2+8oaxmz++HH/pXr3/tNenoo6WNGzPRs/Jp0CBv26OPJhcit/vYffNF1arets2blVEV%0AK0rHHedtX7gwE70BAAAAAJQVAXQAAAAAAAAAAAAAQFaqXr26evbsqd12202NGjWK2KzNrrPblMTC%0AG1v+l7uxKuirV4f27aqpZTPrX2h4q1YVV3G38YRC9QAAAChdvXr+YdIHH0yumrGFGO+6y9u+665S%0Aly7KGvvuu1k1a3oH6Nf3eCxZIj33nLd98GCVG5UqSf37e8+HDz6Qvv46sQC6hUejK23HCqCXtq9o%0AJ53kbXvzTWniRKXVsGEukBpu/Hi3gEM2q1lTeucd6YgjvNe9954LRa9dm4melT9nn+1tGzdOeuqp%0AxPf15JPS998rb9Su7W1bt04Z16iRt23r1kz0BAAAAABQVgTQAQAAAAAAAAAAAABZqWLFiqpZs6Zq%0A1KihypUrR2zWZtfZbWKxsLlVPDeFhdKMGcXXdejgwiPZzPpn/Qyx/ts4jI0rFKYHAABA6S680Ns2%0AbZp0553JVQGPDhubCy7wVlrPdIh2//1ne9qffVYaPTrx/V1+ubRyZXyPbT7zq0Z+883Shg2Jh8aj%0Ab2MLTX3+eWSbnVMDBybWR7t99+7eoPypp6Y3oNq2rXTkkf6vlWyviGwLBFjF8xNO8F43cqR04IH+%0ArwekVp8+3nPZXHKJW8wgXhY8v/RS5ZX69b1ts2Yp46ZP97a1aJGJngAAAAAAyooAOgAAAAAAAAAA%0AAAAgL9kHzC1kYRYskLZtK/7gs1XBzAXWz9AHta3/No7Q5Xyq3AYAABC0Qw+V2rXztl97ratoHK8x%0AY6Tzz/e2N2ggnXyyss6gQTNUUPC/N8L/Y++Rjz9emjkz/v3ce69/xeGDDpI6d1a54hcsnzIl8vv2%0A7aWWLRPfl1WZty3c7rtLDRsm3k9bXCF6QYQJE6RjjklNcHrUKOmTT0q/3W23uTB3uNmz3Wty3ryy%0A98PG9PrrCkRBgTRihPTnP3uvGzvWBf2jny+k3n332QJ1kW2rVrn5xyrVl+a//5UOPtjdx2TTQiFl%0A0by5928b9tr++efk9mcLLjz4oLR+ffJ9Wr7cLXISbc89k98nAAAAACBzCKADAAAAAAAAAAAAAPLO%0A1q3FAW0L2MyfX/xB81atlFOsv6EPyFsAPRSqt/HZOAEAAFA6Cy8+8YQ3xLh5szR4sPTII8Xvs2J5%0A6SULdPtXkH7oIalWLWWdHXZYryFDpnraLfhr4dkvvij5/ps2uZD+X/7ivc7Ga2HF8qZLF6lp05Jv%0AE0/1c2OVnUtbHCvefUXr31+6+GJv+0cfSXvs4UK5pZ3z0ez3qocfdv0eMED67rvS72MLP1gIPZpV%0Ar7Zw/dNPu9dhoiHXZ55xY7S+2JiCYnPGo4/6vwZ++MH1IfT7JoLRt6900UXe9mXLpMMPd+FyO4+s%0A8rbNz2vXSr/95hbNsJD6kUe624bmrWxcLCRZftXhb7qpeAG+RMyZ4xZYsb9BXHFFYhXmQwtLHHKI%0AtHBhZHuVKu7nLAAAAAAg9xRkugMAAAAAAAAAAAAAAKTa1KnuQ+dm6VIXnDFWOTC6+l62s/5av20c%0AhYXua+PGbnw2zvJWcRIAACBZ++zjQnW33BLZvmGDdPbZ0mOPSaec4gK/Vlm2UiUXLP3qKxd2/fxz%0A//2edJKrKJ6tjj12msaPb6qff44so20V0C1EfNRR0tChrkLtDjtIGze6IOL777vQ/q+/+u/3nnuk%0Atm1VLll4/8UXyx4at3PMAsxvvRX7Nvvtp6TdcYf7neGDDyLbZ81yodxddpGOO07ae2+pUyepQQMX%0A0LUQr1WLXrxY+uknaeJE9zoYNy7x0LqxILztx15j4SwUfOqp0lVXSUOGuNdo166uH3Xrutem9cN+%0AB5o8WZo0SRozxvUl3Ytx3XWXVLOm9K9/RbZbtel+/aRPP5V22im9fSpPbr3VBaL9Fs2wBQjiXYTA%0AFhv55Rdve/TiJLnCgt2ffRbZ9vzz7rw84QT3urbXUuXK3vt26+b/9xF7Xd5+u9vatJEOOEDq0cMt%0AXNGsmVS/vlSjhquUbj8j7XVplehtTrS/WUS7+mr3mgYAAAAA5B4C6AAAAAAAAAAAAACAvBNeqcuq%0AO4a0aKGcZP220EVoPBZAD42TADoAAED8brxRmjZNevVV73UWrrUtERYetorQ2cyClVdcMU7XXLO3%0A5s6tHXGdhYnfeMNtifjb36TTT1e5ZQHzWAF0e7wtoJ7IvmIF0C00uu++SlpBgfT6626BAb9jWJXo%0A6AUZgvKf/7jxPPSQ9zoLsVrA27ZsZpWl69RxC1mE+/13F0L/5BOpQ4dM9S6/WVD63Xdd4PrDDxO/%0Av70u77vPvRb+8Q/v9bbwQi4aNky69trivxeETJjgtpLMmFH6ogl2m0cfdVsybH6zBSYAAAAAALkp%0AR9drAwAAAAAAAAAAAADA37Zt0uzZ7rJVb1y50l22Cl316iknWb+rV3eXbTw2LmPjtPECAAAg/orT%0AL7wg/eUvqQn+WZVwe5+Z7erVK9TNN3+lfv02l2k/Fmi+805XGbc8K6nCuVUJTqTab0n76tWr7MFY%0A+z3CQugWNK9SRSnlV1W5pADwgw9KTzwh1a6duX6U1eWXSw88IFWoENk+d65bLMCqxSMY9lp47z1X%0ADT2R14VV8bYK6eed574P/Y0gnFUJz0W2IMLTT7ufbdnGKrDb82U/NwAAAAAAuYkAOgAAAAAAAAAA%0AAAAgryxZIm3+X65m9eri9iZNvCGBXGH9tv6HhMZl44yudAYAAICSWRjOKi1/+qkLCyeqXTvptdek%0A554rXiQoF9Sps0mvv76mKAS8ww6J39+qen/3nXTJJUH0LrdYoDVW5eCSAuV+OnWSmjXzv26//ZQS%0AFv7++9+ln3+Whg8vWxDdgrqnnSaNHCldemni97f7TpsmXXCBVLNm8v2w195xx0lvv53+yukWZH7q%0AKW/od/FiacAA6dtv09uf8sTOZatAb1Xnb75Z2nNP//C1LXIwaJD0zDPSL79Evi79Aui5ulidsXGO%0AGiV16FC2/fzpT9L555deFb00HTu616Ut9pLqRS8AAAAAAOnFmmIAAAAAAAAAAAAAgLyyYEHx5TVr%0Aii+nuspeJiqbhY8rFEifPz8ynA4AAJBNtm9P7f4s9GlbKli4d8IE6fPPpRdfdIFaC8b69dkCeVbd%0A+PjjpUMOcSHIXGT9Pvdc6fTTXVVs2776Slq40HtbC3V27uyCm1btvUePsh3bqoIffHBkW9euylm3%0A3SZNmeJtHzw48X39+9/Sr7/6VxBOpZ13lp59Vvq//3PP/QcfuEUF5s3zv72dAxa233VXqXdvdy70%0A7Fn2astNm0r33SfddJP01luuSrKFtmfO9H/92YJcrVq5YKsFjq0ffftKVavGf0wLhqdyPjr5ZLdl%0Aq1SP19jzk4n7+mncWLrySrcVFkqzZrmF2ipXlho2lFq0iL0And/rNt5FOa6/3m2p0rTpBr355ltF%0Al/v166cGNlEmYe+9palTpS++kN59V/rhBzen2GNifz8ILdJXEnt93X+/22xfX38tjRnjfk5Ony6t%0AWuV/vxo1pN12c3PEkCHutQkAAAAAyA8E0AEAAAAAAAAAAAAAecUC2fkYQK9Vq/jy2rWRgftkKncC%0AAACgOKhpm9m4UZozx4X2jFVo3nHHslVqzkYW3B061G3GgoUWQl6/3oWLrcq1jdvCnKliYXMLPOcL%0AW4wgVU48UWllC1idc47bjD3v9vzb7xlbt7rfPWwBrEaNgq1gbOdZeJDbgsRz57rf47Zsca87+z3O%0A+lGtWnD9QO7PZ+3bx3fbDRukiRMj22zOy5ffqW2hFNvKysLotp1xRnHbihXSsmXF84S9Nu01bIsB%0A5OqiLAAAAACAkhFABwAAAAAAAAAAAADkbQX0UFDbQhNBBifSwT5Ub2PYtCkyWB8euAcAAEDZWMi1%0AXTuVOxYitA3lk1Uwzobz3n7nads2071APnvjDbe4Qbhdd82/RUaCUL++2wAAAAAA5QfrjQEAAAAA%0AAAAAAAAA8srixcWVzUIfLM/16uchoXHYuGx8ZsmSjHYJAAAAAICccO+93rZ+/TLREwAAAAAAsh8V%0A0IFyatq0afr+++81adIkzZo1SwsWLNCKFSu0ceNGFRYWavv27YEde8cdd9SoUaMC2z8AAAAAAAAA%0AAADKL/s3l1UIN5s3R1ayzAfh47DxVa8uFRa6cVeokMmeAQAAAACQve6+W/rmG2/7n/+cid4AAAAA%0AAJD9CKAD5cjYsWP1zDPP6J133tG8efM81wcZOgcAAAAAAAAAAAAStWnTJs2fP1+rV6/WmjVrIq6b%0AO3duUXvz5s1VpUqVP9q3bnVhbLNtW/HtK1VSXqhYsfhyaHw2XrucL2MEAAAAACDaCy9Ixx+f3O++%0Adt8rrvC29+olde+eku4BAAAAAJB3CKAD5cCnn36qa6+9tiiAXlrQvELAZREIuQMAAAAAAAAAACBe%0Amzdv1syZM7VhwwatXbs24jpbcHn58uVq3LixJ4AeEh5Az5fq4OEB9PB/vW3ZQgAdAAAAAJC/TjpJ%0A+sc/pAsvdEH0Zs1Kv8+sWdK//iU9+qj3Ovs7wS23BNJVAAAAAADyAgF0II+tW7dO5513np577rmI%0A8HfQIXMAAAAAAAAAAAAgU8JD2LHC2rksVqi+gP/+AwAAAADy3PTp0l/+Il16qatebtsee0iNG0t1%0A60obN0rLl0tTp0pffOE2W7DNzyWXSPvtl+4RAAAAAACQO/gXNJCn5s6dq0GDBmny5Mm+wfN0VyIn%0A9A4AAAAAAAAAAIB0BdDtX1P277DwAHp4ZfR8CaCHxmfjDR8rAAAAssPcuW5Lp7ZtXRAzX6xeLU2Z%0Akt5j2uNnjyNQlpD0kiXpPWanTlKdOio37HfjsWPdloxjjpFuvjnVvQIAAAAAIL8QQAfy0JIlS7T/%0A/vtr2rRpEeHv8CC6XyDcL5QeT3A8Vpjd774E0QEAAAAAAAAAABAk+3dUlSpSYaFUuXJxu1VBywfh%0A4wiNr2rVyGroAAAAyA6PPSbdcEN6j/nkk9KppypvjB8vDRyY3mOecor01FPpPSbyy403Sk8/nd5j%0AjhwpDRiQ3mPmIvvd+fLLpVtu4fdoAAAAAABKwxroQJ6xMPiJJ55YFD4PBc2tLboKeqgtfIu1v5K2%0A0gLt8R4HAAAAAAAAAAAASJUmTdzX6tWlgv8ty75mjfJCaBw2LhufyacKlwAAAAAA+LnySql9++Tu%0AW7GiNGSINHGidOuthM8BAAAAAIgHFdCBPPPQQw/p008/9a16Hvq+UqVK2nvvvXXooYeqa9euatKk%0AierVq6e2bdtGBMnttgUFBUVh9m3btmnFihVavny5li5dqnHjxumrr77ShAkTtGXLlogQeuiYtr9H%0AHnlEO++8c0QfbZ8AAAAAAAAAAABAUJo1k+bMcZdr1ZJWrpQ2bXKbVUfPVVbV3cZgatcubm/ePGNd%0AAgAAAAAgbZXlbfv1V2n0aOnbb6XffpNmzZKWLpXWr5c2b5bq1JEaNJAaNpT22EPq318aOND9rQAA%0AAAAAAMSPFCiQR9auXasbbrihxPD5gQceqDvvvFOdO3eOe7+tW7cu+tqmTZs/2k444YSirxZIt9D7%0Agw8+qAULFkQE0X///XcdeeSRevLJJ3XsscemcKQAAAAAAAAAAABAbOGBbAtqWwA9VD3cPoCeq9au%0ALb5swfoQPkQPAAAAACgvrAq6baeemumeAAAAAACQ3ypmugMAUufpp5/WkiVLPOHz0OXLL79cH374%0AYULh89I0aNBAV199tWbOnKkrrrjCU0HdQvFDhgwpCqgDAAAAAAAAAAAA6RAeyA6vFG4B9Fy2enXx%0AZSqgAwAAZL/rr7fPUKV3y7dA5oAB6X8Mn3oq06NGrrNzKN3nrb1WAAAAAAAAUokAOpBHHnvssYjv%0AQ+Fz+3rRRRfp1ltvDezYlStX1i233KJPP/1UjRo1+uP4tm3btk0XXnihXnrppcCODwAAAAAAAAAA%0AAIQ0bmz/v3KX69Qpbl+0yH0wPxdZvxcvLv4+NC4b5//+PQcAAAAAAAAAAAAAQEoQQAfyxJw5c/Tj%0Ajz9GhM5Dlc87duyo2267LS396N+/v9577z3VqlXrj7ZQX0477TRNnjw5Lf0AAAAAAAAAAABA+VWx%0AotSqlbtcrZpUr567vGGDtHKlcpL12/pvbDw2LmPjtPECAAAAAAAAAAAAAJAq/BsayBOfffaZb7uF%0Av2+++WZVqVIlbX3p0aOHXnnllT8C8KF+bNy4Ueecc07a+gEAAAAAAAAAAIDyq3v34sstWhRfnjdP%0AOSm83+HjCR8nAAAAAAAAAAAAAACpQAAdyBPjx4+PCHuHtGzZUkcccUTa+3PQQQfp+OOPjwihm9Gj%0AR+vNN99Me38AAAAAAAAAAABQvnTsKNWq5S43aiSF1mtetkwqLFROsf4uXeouV63qxmNsfDZOAAAA%0AAAAAAAAAAABSiQA6kCemTJkS8b0Fvy2IftRRR0UE0hMVHSBPxO23367KlSt72u++++6k9wkAAAAA%0AAAAAAADEo1IlqUcPd9n+Xda8ubts//6aPVs5Jby/zZq58Rgbn40TAAAAAAAAAAAAAIBUIoAO5Im5%0Ac+f6Bs179epVptD5tm3bku5Tq1at1L9//z/2Z/2zy19++aXmz5+f9H4BAAAAAAAAAACAeFhAu2LF%0A4uB26PK8edLKlcoJ1k/rr7H+2zhCl0MBewAAAAAAAAAAAAAAUokAOpAnFi9e7NverVu3Mu+7sLAw%0A6fsefvjhvu0ffvhhGXoEAAAAAAAAAAAAlK5OHalDB3e5alWpTZvi6375Rdq6VVnN+mf9DLH+2zhM%0Ax45ufAAAAAAAAAAAAAAApBoBdCBPbNiwwbe9UaNGce+joKCg6Gt0JfV169Yl3a+9997bt33s2LFJ%0A7xMAAAAAAAAAAACI1/772//B3OWWLaW6dd1l+/fajBnKata/0L8Brd/Wf2Pj2W+/jHYNAAAAAAAA%0AAAAAAJDHCKADeWLz5s2+7fXr1497H1WqVPFtX7ZsWdL9atq0qW/71KlTk94nAAAAAAAAAAAAEC9b%0ArzkU1rZ1mK0iesX//ad87lz7X5iykvXL+mesv9bv0DrSNp4E1qEGAAAAAAAAAAAAACAhBNCBPFGz%0AZk3f9sqVK5d5H4sXL066X02aNIn43qqrb9++XTOyvZwEAAAAAAAAAAAA8kafPsXVw2vUkNq0Kb5u%0A8mRp1SpllZUrXb9CrL/Wb7Pjjm48AAD8P3v3AS1XWe4P+E3PSSOFhBRaDCUQOgQCCgQiggKCCSUC%0AAlJFL4ioqNcCtqv+UeyKwFWQIoggTZAqXVqAECBBOiEJkN5IT/7rm30nOefMnOT0OWfO86y115n5%0AZva33z0tLGZ+3xsAAAAAAABNRAAdykSvXr2Kjs9Lv06ppY1raJPw5ptv1ruuFDgvZuHChfWeEwAA%0AAAAAAOoidRA/8siIjh2z6ymM3r9/dnn16ojnn285IfRUx6RJWV1JqjMfnk/1H3HEug7uAAAAAAAA%0AANAUfC0NZR5An1+HX8oMHDgw1528uv/85z/1rqumAPzixYvrPScAAAAAAADUVVqLecyY7HJaQ3m7%0A7SL69s2ur1oVMXFixOzZJS0xd/xUR6onSfWlOvNrPqf6a1hTGgAAAAAAAAAajQA6lInNN9+8aHh8%0A7ty5tZ5j2LBhRccnTJhQ77omT55cdLyioqLecwIAAAAAAEB9jBoVsdtu2eXURXzEiHUh9NRxPHUe%0Af/XVdQHw5pKO98orVTufp7pSfflu56nuVD8AAAAAAAAANDUBdCgT26XWB0VMmTKl1nMMHz68yvV2%0A7drlQu2PPPJIrM7/0qWO0r7F9OvXr17zAQAAAAAAQH2lTuKHHZYFu5MOHSJ22CGif/9193nnnYin%0An46YN695akrHScebNm3dWKon1ZXqS1K9qe58J3QAAAAAAAAAaEoC6FAmqofH85577rlaz7Hnnnuu%0AvVy5m/rChQvj7rvvrlddf/7zn3NB9urzCqADAAAAAABQCqmj+Nix60Lo6fr220cMG7au2/iSJel7%0Atqwr+bJlTVNHmjfNn46TjpevJdWR6snXkupM9eavAwAAAAAAAEBT69jkRwCaxQ6pBUIRzz77bK3n%0A2GOPPaKioiKWLl1aJTSe/OxnP4tDDjmkTjX95S9/iZdffnltJ/X8nOnvTjvtVKe5AAAAAAAAoLGk%0AzuLjxkV06RLxzDNZZ/HNNkuLKEe8/HLE/PnZ/VJX8unTs/EhQyJ6925YF/K0VnPqeJ7mnTWr6m0b%0AbRSx7bYR3bqtG9ttt6zzufA5AAAAAAAAAM3J19RQJlJ4vFulX6PkQ99PPfVUrFq1qlZzdO3aNcaM%0AGbO2S3k+NJ7+3n///fHrX/+61vW89tpr8V//9V8FQfa80aNH13ouAAAAAAAAaGwp1H344REHHxzR%0A8f+Wbk9ft+2yS9Vu6OmrsxQWnzgx4sknI958M2L27Np3Rk/3S/d/441s/zRP5fB5vut5Om7+675U%0AT6or1Sd8DgAAAAAAAEBz0wEdykSnTp3iIx/5SNx9991VQt/z58+Pe++9Nw5Ov1CpheOOOy5uv/32%0AKmP5EPpXvvKV3PWzzz57vXM88cQTMXbs2Jg7d25B9/Okffv2uaA7AAAAAAAAlFL6CmvvvSO23jri%0Allsipk5d1w19wICIGTOyDujLl2f3X7IkC6Dnde4c0bNnWug5C4qnbfXqbFu6NGLhwnX7Vpe6rw8a%0AlG3pcl469hFHRGy8cROfPAAAAAAAAADUwFrpUEYOPPDAouM33HBDrecYN25cDBw4MHc5Hx7PB8hX%0ArFgR5557bowaNSp+97vfxeTJk3MB9zQ+bdq0uPnmm2P8+PHx4Q9/OGbMmLF2/7z8PEcccUQMHjy4%0AEc4YAAAAAAAAGi6FvT/72YiPfWxdN/QUCt9yyyygPmJERO/ehfulcHnqbj5tWhZef+ut7G+6nsaL%0Ahc/TPGm+UaOy+fPh83TcdPxUh/A5AAAAAAAAAKWkAzqUkUMPPTS+/vWvr72eD4Dfcsst8fvf/z7X%0AJX1D0n3++7//O84555wqXcvz4fH098knn4ynnnqqxjmqdzyv7hvf+EadzgsAAAAAAACaWupevs8+%0AEdtsE3H//RFTpmSdzNPXXv37Z1vqar5gQdbZfNGi7O/KlTXPmULlqUN6jx7Z3169sm7p1Y87fHha%0AbFrwHAAAAAAAAICWQQAdysiIESNihx12iBdffLHK+Jw5c+KKK66I008/vVbznHXWWbn7P/vsswVd%0AzCt3Ra9JPnyev09+n/Q31bD77rvX8wwBAAAAAACgaaUQ+DHHZEHzCROyLYXNkxQeT9uAAevuv2RJ%0AxIoVWVg9fT2WvipLofK0NnRFRc3HSaH09LVZ2lIwHQAAAAAAAABaivalLgBoXOPHjy8aGP/JT34S%0Aq9OvXmqhQ4cOcc0110Tv3r3XzpHkg+fp+vq2/H0r75vstttu8atf/apRzxcAAAAAAACaQgqFH3BA%0AxJe+FHH00RHDhmWh8upSyDzdN3211qdP9jddLxY+T/unedJ8ad40v/A5AAAAAAAAAC2NDuhQZj79%0A6U/HpZdeWiX4naxatSruuuuu+PjHP16rebbddtu49dZb47DDDosFCxYUhNBro/I+O++8c9xyyy3R%0AuXPnOp8TAAAAAAAAbVOXLl1i++23j/nz5+e2yrbaaqvYaKONcvdpSh06RIwYkW1pvedZsyKmT4+Y%0AMSP7O3NmxLJlWffzvPQ1WSqrf/+IwYMjBg3K/qbu6qk7OgAAAAAAAAC0ZALoUGaGDh0ab775ZqPM%0A9eEPfzgeeeSRXKj9hRdeqNLhvDbyQfUjjzwyrrrqqujevXuj1AUAAAAAAEDb0LFjxxgwYEDub0W1%0AluL9+vWLvn37Nms9KTw+YEC27bLLuvH0tVgKp69cmWrO7leHr9UAAAAAAAAAoEWxtjqwXiNGjIin%0An346fvazn8WgQYPWdkCvqQt65dv32GOP+Oc//xk33XST8DkAAAAAAABlK4XNU6f01PU8/RU+BwAA%0AAAAAAKA10wEd2KDOnTvHl770pfjiF78Y9957b9xzzz25UPprr70Wc+bMiWXLlkWfPn2if//+sdlm%0Am8WBBx4YBx98cOy8886lLh0AAAAAAAAAAAAAAAAAgDoQQAdqrX379vGxj30stwEAAAAAAAAAAAAA%0AAAAAUH7al7oAAAAAAAAAAAAAAAAAAAAAWgYBdAAAAAAAAAAAAAAAAAAAAHIE0AEAAAAAAAAAAAAA%0AAAAAAMgRQAcAAAAAAAAAAAAAAAAAACBHAB0AAAAAAAAAAAAAAAAAAIAcAXQAAAAAAAAAAAAAAAAA%0AAAByBNABAAAAAAAAAAAAAAAAAADIEUAHAAAAAAAAAAAAAAAAAAAgp2P2BwAAAAAAAABalpUrV8ac%0AOXNi/vz5sWTJkiq3zZ49O3d73759o2NHX30DAAAAAAAAQGPxLTwAAAAAAAAALdKyZcvipZdeyoXP%0A582bV+W2V199NSoqKmLkyJEC6AAAAAAAAADQiHwLD2XkoYceitZiv/32K3UJAAAAAAAAAAAAAAAA%0AAABUI4AOZWT06NHRrl27aOlSjStXrix1GQAAAAAAAAAAAAAAAAAAVCOADmVozZo1pS4BAAAAAAAA%0AAAAAAAAAAIBWSAAdylBL7oIuHA8AAAAAAAAAAAAAAAAA0HIJoEMZaqkh75YcjAcAAAAAAAAAAAAA%0AAAAAQAAdylJDgt41hdeFxwEAAAAAAAAAAAAAAAAAyp8AOpShhnRAT0HzYvu31K7qAAAAAAAAAAAA%0AAAAAAAA0HgF0KCP77bdfgzuVP/jgg2tD6JX/prkBAAAAAAAAAAAAAAAAAChvAuhQRh544IEGz9Gp%0AU6dYvXp1QZD9X//6V4PnBgAAAAAAAAAAAAAAAACgZWtf6gIAAAAAAAAAAAAAAAAAAABoGXRABwAA%0AAAAAAAAAgPVYsyZi1aps69Ah29q1K3VVAAAAAADQNATQAQAAAAAAAAAAICJWr46YOTNixoyI6dOz%0Av++/H7F8eRZCz0vh886dIwYMiBg0KGLw4GzbeOOI9u1LeQYAAAAAANBwAugAAAAAAAAAAAC0Wamr%0A+ZQpEc88E/H22xErVmx4nxRGX7YsYurUbMvr1Cli880jdtstYvjwrFM6AAAAAAC0NgLoAAAAAAAA%0AAAAAtDkLFkRMmJBtixbVfL8lS7JQeuqOnrbU4TxtKWxeUVH1vul+r72WbT16ROy+e7b16tXkpwMA%0AAAAAAI1GAB0AAAAAAAAAAIA2Y9asiPvui3j55SxQXtnSpVkwfeHCbEvB9JUra56rY8csaN6zZ7al%0AoHnXrtltad8HH4x4+OGIbbeNGDMmYuONm/bcAAAAAACgMQigAwAAAAAAAAAAUPZS2PzxxyPuv79q%0AqHzNmoiZMyOmT4+YN69uc6Z50j6V9+vdO2LIkCxs3q5ddtzJkyNeeSXiwAMjRo3KOqgDAAAAAEBL%0AJYAOAAAAAAAAAABA2Xc9v/nmiHfeWTe2bFnEjBlZ8Hz58uL7de6cdTZPXc07dMgC5SmwvmpV1i09%0AdUmvvm8+kJ72HTw4YtCgiC5dsrD63XdnYfQjjtANHQAAAACAlksAHQAAAAAAAAAAgLKUwuKp6/l9%0A963rep7GUhD9jTey7uSVVVREbLJJFjpPWwqRb0gKoKcgetreey9iyZJ142++GfH22xFDh0ZsumkW%0AYJ86NeKSSyLGjMm6oacxAAAAAABoSQTQAQAAAAAAAAAAKDspXH777RHPPLNu7IMPIl5+OWL+/HVj%0AKQDer1/EkCERvXvXPRCeQupp/7RtsUXW/XzatIjZs7Owe6rjtdeyLuzbbhvRrVsWhr/rroiZMyMO%0AOyyiffvGO28AAAAAAGgoAXQAAAAAAAAAAADKyqpVETfdFPHii+vvep5C55tvHtGlS+McN4XX+/TJ%0AtmXLsu7nKYyepND7009X7YaewvHpfmPHRnTo0Dg1AAAAAABAQwmgAwAAAAAAAAAAUDZSwLxy+Dxd%0Anzw56zaeV1GRdSNPHc+bSgq1b711RP/+Wdf1JUvWdUNfsCBiu+2yzuf5OseN0wkdAAAAAICWwf+u%0ABgAAAAAAAAAAoCykTue3374u1J06ob/wQtXweeo+vsceTRs+rywdJx0vHTcv1ZPqSvUlqd5Ud6of%0AAAAAAABKTQAdAAAAAAAAAACAsvD44xHPPJNdTt3GU7B7zpzseuouvuOOEVttFdGhQ/PWlY6XjpuO%0An+9ynupK9aU6k1R3qh8AAAAAAEpNAB0AAAAAAAAAAIBWb9asiPvuyy6nTuKTJ68Ln6cA+M47R/Tr%0AV9ISc8dPdeQD8Km+VGe+83mqP50HAAAAAACUkgA6AAAAAAAAAAAArVrqIn7zzRErV2bX33knYubM%0A7HLqOL7TThEbbRQtQqoj1ZPvhJ7qTPUmqf5bblnXFR0AAAAAAEpBAB0AAAAAAAAAAIBW7fHH14W4%0AP/gg4o031t02YkTLCZ/npXpSXXmp3lR3MnVqdj4AAAAAAFAqAugAAAAAAAAAAAC0WrNmRdx/f3Z5%0AzZqIKVPWdRDfdNOIfv2iRUp1pfqSVO/LL2f1J+l80nkBAAAAAEApCKADAAAAAAAAAADQat13X8TK%0Aldnl1AV9wYLsckVFxNCh0aKl+lKdyfz567q4p/PJh+oBAAAAAKC5CaADAAAAAAAAAADQKqWweep4%0AnixbFvHGG+tu23bbiA4dokVL9aU681L96TySdF75MD0AAAAAADQnAXQAAAAAAAAAWqROnTrFlltu%0AGUOGDIkePXpU2dJYui3dBwBouyZMiFizJrs8Y0bE6tXZ5SFDInr3jlYh1ZnqTVL96Tzyl9P5AQAA%0AAABAc+vY7EcEmsz3vve9Bs+xOv8tXBPMXdl3vvOdRp0PAAAAAACA8tO5c+dcyHzOnDnxRuV2phGx%0A6aabRt++fUtWGwBQeqtWrQtopxD69OnZ5XbtIjbfPFqVVG+qP51HCqBvsUV2Hun89tuv5XdyBwAA%0AAACgvAigQxm58MILo1365qmB1uSXha50/bvf/W40JgF0AAAAAAAAAAAaYsqUiEWLssuzZkUsX55d%0A7tcvokuXaFVSvanudB7LlmV/+/fPzi+d54gRpa4QAAAAAIC2pH2pCwAaXwqMN2Rrijk3ND8AAAAA%0AAAAAANTFM8+suzxt2rrLQ4ZEq1S57srnU/k8AQAAAACgOeiADmWooV3Qi4XEG6Ozek1zAwAAAAAA%0AAABAXaxeHfH229nlpUsj5s3LLnfrFtG7d7RKqe6KioglS7LzSefVtWt2nul822s3AwAAAABAM/G/%0ApKEMtdQO6AAAAAAAAAAA0BhmzoxYsSK7vGDBuvEBA1KjhWiVUt2p/rz8eaXznDWrZGUBAAAAANAG%0A6YAOZaixupUDAAAAAAAAAEBLNGPGussLF6673LNntGq9elU9r3wgffr0quF0AAAAAABoSgLoUGZ0%0AGgcAAAAAAAAAoNylQHY5BtB79Fh3edGiqoH7XXYpSUkAAAAAALRBAuhQRi644IJSlwAAAAAAAAAA%0AAM3aAT0f1O7cOdtasy5dsnNYvrxqsL5y4B4AAAAAAJqaADqUEQF0AAAAAAAAAADagvffz/4uWRKx%0AcmV5dD/PS+cxe3Z2Xun8KioiZs4sdVUAAAAAALQl7UtdAAAAAAAAAAAAANTWmjVZh/BkxYp14127%0ARlmofB7581u2LDtvAAAAAABoDgLoAAAAAAAAAAAAtBqrVq0LY69evW68Q4coC+0r/aovf37pfCuf%0AKwAAAAAANCUBdAAAAAAAAAAAAFpVAD2vcii7XbsouwB65a7nK1eWpBwAAAAAANqgjqUuAAAAAAAA%0AAACKWb16dSxZsiQ++OCDWLFiRZXb0liXLl2ioqIi2ldOaQEAZa9yp/OawtqtWU2h+o5+7QcAAAAA%0AQDPxv6QBAAAAAAAAaJFS+Pypp57K/Z01a1aV2yZNmpQLn48cOTK6d+9eshoBgNIE0FMwOwXOKwfQ%0AK3dGL5cAev780vlacwcAAAAAgObif0kDAAAAAAAAAADQaqQwdufO2eVOndaNL10aZaHyeeTPr0uX%0Aqt3QAQAAAACgKQmgAwAAAAAAAAAA0KoMGJD9raiI6Ngxu7xwYZSF/Hmk80rnl/TvX9KSAAAAAABo%0AYwTQAQAAAAAAAAAAaFUGDVp3uUeP7O/y5dnWmi1btu4cevZcNz54cMlKAgAAAACgDRJABwAAAAAA%0AAAAAoFWpHMiuHNRu7V3QFy0qDNZXD9wDAAAAAEBTE0AHAAAAAAAAAACgVakcyC6nAPqCBesu64AO%0AAAAAAECpCKADAAAAAAAAAADQqvTvH9GpU3a5V6914++9F7FmTbRKqe733193PX9e6Tw33rhkZQEA%0AAAAA0AYJoAMAAAAAAAAAANCqtG8fsfnm2eWuXSN6984uL1kSMW9etEqp7lR/ks4nnVeSzjOdLwAA%0AAAAANBf/WxoAAAAAAAAAAIBWZ7fd1l0eMmTd5WnTolWqXHfl86l8ngAAAAAA0BwE0AEAAAAAAAAA%0AAGh1hg+P6NEju7zxxhGdO2eXZ8+OWLYsWpVU76xZ2eUuXbLzSdL5pfMEAAAAAIDmJIAOAAAAAAAA%0AAABAq9OhQ8Tuu2eX27WLGDw4u7xmTcTbb0erUrneQYOy80nS+aXzBAAAAACA5iSADgAAAAAAAAAA%0AQKuUAtrt268LbucvT5sWMW9etAqpzlRvkupP55G/nA/YAwAAAABAcxJABwAAAAAAAAAAoFXq1Sti%0A222zy126RAwduu62l1+OWLUqWrRUX6ozL9WfziMZPjw7PwAAAAAAaG4C6AAAAAAAAAAAALRaY8ZE%0AdOyYXd5004iNNsouL1kS8cYb0aKl+lKdSao71Z+k8znwwJKWBgAAAABAGyaADgAAAAAAAAAAQKu1%0A8cbrwtrt2mUd0dv/3y/j3nknYvbsaJFSXam+JNWb6k71J+l80nkBAAAAAEApCKADAAAAAAAAAADQ%0Aqo0ata57eLduEUOHrrvtxRcj5s+PFmXevKyuvFRvqjvZbLPsfAAAAAAAoFQE0AEAAAAAAAAAAGjV%0AUgfxI4+M6Ngxu57C6P37Z5dXr454/vmWE0JPdUyalNWVpDrz4flU/xFHrOvgDgAAAAAApeB/UwMA%0AAAAAAAAAANDqbbxxxJgx2eV27SK22y6ib9/s+qpVERMnRsyeXdISc8dPdaR6klRfqjPVm6T603kA%0AAAAAAEApCaADAAAAAAAAAABQFkaNithtt+xy6iI+YsS6EHrqOJ46j7/66roAeHNJx3vllaqdz1Nd%0Aqb58t/NUd6ofAAAAAABKTQAdAAAAAAAAAACAspA6iR92WBbsTjp0iNhhh4j+/dfd5513Ip5+OmLe%0AvOapKR0nHW/atHVjqZ5UV6ovSfWmuvOd0AEAAAAAoJQ6lvToAAAAAAAAAAAA0IhSR/GxY7PLL76Y%0AXd9++yx4/sYbWQfyJUsinnsuYsiQiM03j+jSpfHrWLYs4u23qwbPUy1Dh0Zsuum6sHkKn6d6853Q%0AAQAAAACg1ATQAQAAAAAAAAAAKCups/i4cVmw/JlnsrD3ZptF9OsX8fLLEfPnZ/dL4fDp07PxFEbv%0A3bthXcjXrMk6nqd5Z82qettGG0Vsu21Et27rxnbbLet8LnwOAAAAAEBLIoAOAAAAAAAAAABA2Umh%0A7sMPj+jfP+K++yJWrszC37vsUrUbegqNp7B42ioqIjbZJKJnz4gePWrXGT11Ol+0KGLBgoj338+6%0Aq1evo3rX844dI8aMiRg1qmGBdwAAAAAAaAoC6AAAAAAAAAAAAJSlFO7ee++IrbeOuOWWiKlT13VD%0AHzAgYsaMrAP68uXZ/VN4/M031+3fuXMWRu/aNQuSpy2F1tO2dGnEwoXr9q0uhdcHDcq2ykH2dOwj%0AjojYeOMmPnkAAAAAAKgnAXQAAAAAAAAAAADKWgp7f/azEY8/HnH//Vk39BQK33LLiC22yLqfT5sW%0AMW9e1f1SuHz27Lodq3fviCFDsmNW7m6eup4feGDW9TwF2QEAAAAAoKUSQAcAAAAAAAAAAKDspdD3%0APvtEbLNNFkKfMiXrZJ5C4v37Z1vqar5gQdbZfNGi7G8Kq9ckhcpTh/QePbK/vXpl3dKrH3f48Cx8%0Arus5AAAAAACtgQA6AAAAAAAAAAAAbUYKgR9zTBY0nzAh21LYPEnh8bQNGLDu/kuWRKxYkYXV16zJ%0AAuspVN6pU0RFRc3HSaH03XfPthRMBwAAAACA1kIAHQAAAAAAAAAAgDYnhcIPOCBiv/2ybujPPBPx%0A9ttZ2LyyFDJfX9C8shRK33zziN12y7qed+jQJKUDAAAAAECTEkAHAAAAAAAAAACgzUoh8REjsi11%0AOZ81K2L69IgZM7K/M2dGLFuWdT/PS13Qu3SJ6N8/YvDgiEGDsr+pu3rqjg4AAAAAAK2ZADoAAAAA%0AAAAAAABEFh4fMCDbdtll3XgKn6dw+sqVER07ZvdLIXQAAAAAAChHAugAAAAAAAAAtEgdOnSI/v37%0Ax6JFi+K9996rclvfvn2jR48eufsAADS1FDZP/9nhPz0AAAAAAGgLBNABAAAAAAAAaJG6du0aI0aM%0AiDlz5sS7775b5batt946F0IHAAAAAAAAABpX+0aeDwAAAAAAAAAAAAAAAAAAgFZKB3Rooz744IN4%0A/vnnY9KkSfHWW2/FjBkzYu7cubF06dJYtmxZrFmzpsmOPWjQoLjmmmuabH4AAAAAAAAAAAAAAAAA%0AAOpHAB3akOnTp8fVV18dt912Wzz11FOxYsWKZq8hBdu33HLLZj8uAAAAAAAAAAAAAAAAAAAbJoAO%0AbcCUKVPie9/7Xtxwww2xevXq3FhTdjgHAAAAAAAAAAAAAAAAAKB1EkCHMpbC5t/97nfjJz/5Sa7b%0AeeXQebt27UpSk+A7AAAAAAAAAAAAAAAAAEDLJYAOZWrBggUxbty4uP/++9eGvquHzpszDF6qwDsA%0AAAAAAAAAAAAAAAAAALUngA5l6IMPPohDDjkkHn/88YLwd+Uwem0C6RsKjq8vxF5sX0F0AAAAAAAA%0AAAAAAAAAAICWSwAdytBpp52WC5/XFDyvPtaQgPn65mvODusAAAAAAAAAAAAAAAAAADScADqUmb/+%0A9a9x3XXXrQ2GVw6Bp7H89c033zwOPfTQ2GmnnWLAgAHRu3fvGDNmTEGgvEOHDnHvvffG6tWrY+7c%0AuTFnzpyYNWtWPPXUU/Hoo4/G+++/v3bu6sccNmxYXHTRRdGnT58qNXbt2rUZHgkAAAAAAAAAAAAA%0AAAAAAOpKAB3KyPLly+NrX/tajV3P0/Xtttsufvazn8UhhxxSqznTvvvvv3+Nt0+aNCl+9atfxTXX%0AXBNLly6tEkR//fXX4+yzz47rr78+9tlnnwaeHQAAAAAAAAAAAAAAAAAATa19kx8BaDap8/lbb71V%0ApdN5/nLajj322Jg4cWKtw+e1seOOO8Zll10WU6dOjfHjx1fpuJ4uT5s2LQ466KC49dZbG+2YAAAA%0AAAAAAAAAAAAAAAA0DQF0KCOXXnpplev58Hn6m8Ln1157bXTs2LFJjt2vX7/c/FdeeWVUVFSsPX7a%0AlixZEkcffXQ88MADTXJsAAAAAAAAAAAAAAAAAAAaR9MkUYFmN3PmzPj3v/+dC3wn+b/JkCFD4g9/%0A+EOVsabymc98Jvr37x9HHHFErFy5cm0tK1asiHHjxsWzzz4bm2++eZPXAQAAAAAAQOu3ePHieOqp%0Ap3ILHs+YMaPKbU888URuYeSRI0dG9+7dS1YjAAAAAAAAAJQbHdChTNx33325budJ5b8p/P3DH/4w%0AevXq1Wy1HHLIIXHZZZetrSNv7ty5cfbZZzdbHQAAAAAAAAAAAAAAAAAA1I0AOpSJCRMmrL1cudN5%0Av3794thjj232ek488cT46Ec/ujaEnq/p9ttvj3/961/NXg8AAAAAAAAAAAAAAAAAABsmgA5l4sUX%0AX6xyPd/9/FOf+lR07ty53vNW72JeFxdffHG0b1/4MfOLX/yi3nMCAAAAAAAAAAAAAAAAANB0BNCh%0ATEydOrVK5/O8vfbaq0Gh89WrV9e7ph122CFGjRpVpQt6unzHHXfEnDlz6j0vAAAAAAAAAAAAAAAA%0AAABNQwAdysS7775bdHyPPfZo8NwrVqyo976HH354wVgKtd99990NrAoAAAAAAAAAAAAAAAAAgMYm%0AgA5lYsmSJUXHBwwYUOs5OnTokPtbvZP6woUL613X6NGji44/8sgj9Z4TAAAAAAAAAAAAAAAAAICm%0AIYAOZWLZsmVFx/v06VPrOTp37lx0fP78+fWua/DgwUXHp0yZUu85AQAAAAAAAAAAAAAAAABoGgLo%0AUCa6detWdLxLly4NnuO9996rd13VO7Cn7upr1qyJ1157rd5zAgAAAAAAAAAAAAAAAADQNATQoUz0%0A7Nmz6PiCBQtqPcfGG29cdPytt96qd12dOnVq9K7qAAAAAAAAAAAAAAAAAAA0DQF0KBO9evUqOj5v%0A3rw6dStP3cmre+WVV+pdV03HX7x4cb3nBAAAAAAAAAAAAAAAAACgaQigQ5kYMmRI0fB4XTqNf+hD%0AHyo6/uyzz9a7rldffbXoeOfOnes9JwAAAAAAAAAAAAAAAAAATUMAHcrEdtttV6cAeDHbbrttlevt%0A2rXLhdofeeSRetf12GOPFR3v169fvecEAAAAAAAAAAAAAAAAAKBpCKBDmRg+fHiDu5ePHDly7eXK%0A3dRnzZoVDz/8cL3quuaaa6pcz8/bt2/fes0HAAAAAAAAAAAAAAAAAEDTEUCHMjFixIgGB9D33HPP%0A6Nix49ru55X9+te/rnNN99xzT0yYMGFtJ/W8dH377bev83wAAAAAAAAAAAAAAAAAADQtAXQoE3vt%0AtVd07tx57fV86Pupp56q9Rw9e/aM/fbbb21YPP3Nz3PjjTfGDTfcUOu5Zs+eHaeddlpBkD1v//33%0Ar/VcAAAAAAAAAAAAAAAAAAA0DwF0KBNdu3aNUaNGVek0nsycOTMefvjhWs9z7LHHFozlQ+gpUH7b%0AbbdtcI633norFzCfOnVq7nr1mpIDDzyw1jUBAAAAAAAAAAAAAAAAANA8BNChjNQU6v7b3/5W6zmO%0AO+642GijjaoEz/Od0BcuXBhHHnlkjB8/Pu64445YsmRJlX2fe+65+PrXvx7bb799TJ48ee3+ledK%0Af1Odw4YNa9C5AgAAAAAAAAAAAAAAAADQ+ATQoYwccsghVa7nQ9833XRTrefo3r17nHfeeQVdy/Ph%0A8fT3hhtuiMMPPzx69OgRffr0iSFDhkSXLl1i9913j4suuigXTC/W9TzvG9/4Rj3ODgAAAAAAAAAA%0AAAAAAACApiaADmVkzz33jKFDhxaMT58+PRcar62vfOUrazuUp9B5ZZW7oqdt/vz5MWPGjFixYkWV%0Abuk1dT//5Cc/WWOndgAAAAAAAAAAAAAAAAAASksAHcrM+PHjq3QfzwfI/+d//qfWc1RUVMTVV1+d%0A62peeY7qAfOatvx9K++bfOhDH4orr7yykc4UAAAAAAAAAAAAAAAAAIDGJoAOZea4447L/a3cpTxt%0AEydOjNtvv73W8+y11165EHqnTp1y16uHy/NbZdXHK99/0003jVtvvTV69erVaOcKAAAAAAAAAAAA%0AAAAAAEDjEkCHMjNixIhYvXp10e2www6r01xjx46NO+64IzbZZJMqofLKW+XQeU2d0EeOHBlPPvlk%0AbLfddk1yzgAAAAAAAAAAAAAAAAAANA4BdGC9DjzwwHjhhRfi7LPPji5duhR0Pq8eOE/y9xk8eHBc%0Acskl8eijj8bAgQNLdAYAAAAAAAAAAAAAAAAAANSWADqwQX379o1f/vKXMX369FygfNy4cbH55psX%0AdEDv2rVrbL311vG5z30u/v73v8err74aZ5xxRnTs2LHUpwAAAAAAAAAAAAAAAAAAQC1IhQK11rt3%0A71ygPG3JypUrY968ebFs2bLo06dPdOvWrdQlAgAAAAAAAAAAAAAAAADQAALoQL2lzuYbb7xxqcsA%0AAAAAAAAAAAAAAAAAAKCRtG+siQAAAAAAAAAAAAAAAAAAAGjdBNABAAAAAAAAAAAAAAAAAADIEUAH%0AAAAAAAAAAAAAAAAAAAAgp2P2BwAAAAAAAABalvbt20e3bt1ylzt2rPr1dkVFRe62dB8AAAAAAAAA%0AoPEIoAMAAAAAAADQIqWQ+Z577hlz5syJ+fPnV7ltp512ir59+5asNgAAAAAAAAAoV5aCB5rdPffc%0AU+oSAAAAAAAAAAAAAAAAAAAoQgAdaDbLli2Ls88+Oz7+8Y+XuhQAAAAAAAAAAAAAAAAAAIoQQIcy%0A8vrrr0dL9cwzz8Suu+4av/3tb2PNmjWlLgcAAAAAAAAAAAAAAAAAgCIE0KGM7L///vHqq69GS5LC%0A5j/4wQ9i7733jpdffrnU5QAAAAAAAAAAAAAAAAAAsB4C6FBGpk2blguhT5kyJVqC1157LT784Q/H%0ABRdcECtWrCh1OQAAAAAAAAAAAAAAAAAAbIAAOpSZGTNmxOjRo+PFF18saR2XXnpp7LrrrvHEE0/k%0AuqC3a9eupPUAAAAAAAAAAAAAAAAAALBhAuhQZlLQ+/3338+F0CdOnNjsx0/HPvzww+Oss86KRYsW%0ACZ8DAAAAAAAAAAAAAAAAALQiAuhQhlLge/bs2XHggQfGM88802zHveWWW2LHHXeMO+64Y23wPG3p%0ActoAAAAAAAAAAAAAAAAAAGjZBNChTKXg99y5c2PMmDHxxBNPNOmxUqfzU045JcaOHRszZ86s0vW8%0AehA9/T3vvPOatB4AAAAAAAAAAAAAAAAAAOpHAB3KUL7beAp7z58/Pz72sY/Fo48+2iTHeuSRR2Ln%0AnXeOK6+8smjX88pB9M033zzuu+++uOiii5qkFgAAAAAAAAAAAAAAAAAAGkYAHdpACH3hwoVxyCGH%0AxIMPPtho869cuTK+/vWvxwEHHBBvvPFGQdg8f+z89RNOOCGef/75GD16dKPVAAAAAAAAAAAAAAAA%0AAABA4xJAhzJy/vnn1xgEX7x4cRx66KG5DuQN9eKLL8bIkSNzncxXrVpVtOt5/nrfvn3jhhtuiD//%0A+c/Rq1evBh8bAAAAAAAAAAAAAAAAAICmI4AOZeTHP/5xfPOb36wxhP7BBx/E4YcfHnfddVe9j3Hx%0AxRfnwuepm/mGup6nruuTJk2KcePGNcLZAQAAAAAA0NYsWbIknnzyydx3UzNnzqyypbF0W7oPAAAA%0AAAAAANB4BNChzHz/+9+P7373uzWGw5cuXRpHHnlk3H777XWa95133okxY8bEV7/61dwc1eev3PW8%0AoqIifvvb38Ydd9wRAwcObIKzBAAAAAAAoC1YvXp1bpHlFDJfuXJllS2NpdvSfQAAAAAAAACAxiOA%0ADmXo29/+dq4bevVgeJIuL1u2LI466qj4+9//Xqv5rr766thxxx3jgQceKJizehB9zz33jGeffTbO%0AOuusJj1HAAAAAAAAAAAAAAAAAAAanwA6lKnzzz8/Lr744irB88qXly9fHuPHj4+//vWvNc4xb968%0AOPbYY+Okk06K+fPnr7freYcOHeLCCy+MRx99NLbeeutmOksAAAAAAAAAAAAAAAAAABpTx0adDWhR%0Azj333OjUqVOcc845uev5sHg+OL5ixYo44YQTYuXKlXHcccdV2feee+6JU045JaZPn14QPM/Plb++%0AzTbb5Lqk77HHHs1+jgAAAAAAAAAAAAAAAAAANB4d0KHMfeELX4hLLrlk7fXqndBT+Dx1OL/yyitz%0AY0uXLo2zzz47DjnkkJg2bVqN4fN0OW2f//zn49lnnxU+BwAAAAAAAAAAAAAAAAAoAzqgQxtw+umn%0A5zqhn3baaWsD5ZU7oa9atSpOPfXUePXVV+PGG2+Ml19+eYNdzwcPHhx//OMf42Mf+1hJzw0AAAAA%0AAAAAAAAAAAAAgMYjgA5txMknnxydO3fOdTtfvXp1QQg9jf3P//xP0bB59etHH310rqt6nz59SnhG%0AAAAAAAAAAAAAAAAAAAA0tvaNPiPQYh133HFx7bXXRocOHXLX8yH0mi5XDqiny7169Yqrrroqrr/+%0AeuFzAAAAAAAAAAAAAAAAAIAypAM6tDGpe3mnTp1i/PjxsWLFioJO6EmxUPqBBx4YV1xxRWy66aYl%0ArR8AAAAAAAAAAAAAAAAAgKajAzq0QUceeWTceOON0blz54KO59W7nldUVMTFF18c9957r/A5AAAA%0AAAAAAAAAAAAAAECZE0CHNurQQw+Nm2++Obp27Zq7nu9+npcPoh911FFx7rnnlqhKAAAAAAAAAAAA%0AAAAAAACakwA6tGEHH3xw3Hbbbbku55VD6Pnwefp79dVXx5e+9KUSVwoAAAAAAAAAAAAAAAAAQHMQ%0AQIc27sADD4w777wzunfvXmMI/Ve/+lV84QtfKHGlAAAAAAAAAAAAAAAAAAA0NQF0IPbdd9+46667%0AomfPnjWG0C+55JI4/fTTS1wpAAAAAAAAAAAAAAAAAABNSQAdyNl7773jnnvuid69e9cYQv/jH/8Y%0AJ598cu4yAAAAAAAAAAAAAAAAAADlRwAdWGvkyJFx7733Rt++fWsMoV911VVxwgknxOrVq0tcLQAA%0AAAAAAAAAAAAAAAAAjU0AHahi1113jfvuuy823njjGkPo1113XYwfPz5WrVpV4moBAAAAAAAAAAAA%0AAAAAAGhMHRt1NqCkHnrooUab68ILL4wvfvGLuZB5PnheOYR+4403xrhx4+K8886r1/z77bdfo9UK%0AAAAAAAAAAAAAAAAAAEDjEECHMjJ69Oi1HcsbSwqbV7+eD6Hfdtttua2u0v4rV65sxCoBAAAAAAAA%0AAAAAAAAAAGgMAuhQhqqHxpti/nwIHQAAAAAAAAAAAAAAAACA8iGADmWoMbug1xQyz4fQG2s+AAAA%0AAAAAAAAAAAAAAABKTwAdylBzhbzrepzGDMYDAAAAAAAAAAAAAAAAAND4BNChDAl6AwAAAAAAAAAA%0AAAAAAABQHwLoUIaaqwM6AAAAAAAAAAAAAAAAAADlRQAdysh+++2n+zkAAAAAAAAAAAAAAAAAAPUm%0AgA5l5IEHHih1CQAAAAAAAAAAAAAAAAAAtGLtS10AAAAAAAAAAAAAAAAAAAAALYMAOgAAAAAAAAAA%0AAAAAAAAAADkC6AAAAAAAAAAAAAAAAAAAAOQIoAMAAAAAAAAAAAAAAAAAAJDTMfsDAAAAAAAAAC1L%0A9+7dY/To0TFnzpxYvnx5ldv22muv6Nu3b8lqAwAAAAAAAIBypQM6AAAAAAAAAAAAAAAAAAAAOQLo%0AAAAAAAAAAAAAAAAAAAAA5AigAwAAAAAAAAAAAAAAAAAAkCOADgAAAAAAAAAAAAAAAAAAQI4AOgAA%0AAAAAAAAAAAAAAAAAADkdsz8AdfPss8/GQw89FNOnT4958+ZFRUVFDBo0KLbffvvYb7/9YqONNip1%0AiQAAAAAAAAAAAAAAAAAA1JEAOrQRU6dOjSeffDLefvvtWLZsWfTr1y+GDx8ee++9d3TsWLuPgjVr%0A1sTll18eP/rRj+Ktt96q8X4dOnSIj3/84/GVr3wl9t1330Y8CwAAAAAAAAAAAAAAAAAAmpIAOpS5%0AG264IS666KKYMGFC0dt79eoVZ599dnz1q1+Nnj171jjP+++/H8cee2yu63kKoq/PypUr4/bbb89t%0AaZ8//OEP650bAAAAAAAAAAAAAAAAAICWoX2pCwCaxrx58+Kwww6L8ePH58LnKTRebJs/f3788Ic/%0AjD322CNefPHFonPNmjUr18k8Hz5v167dBrf8/Ndff32MGjUq3n333WZ/DAAAAAAAAAAAAAAAAAAA%0AqBsBdChDc+fOjQMOOCDuvPPOtUHwDYXFX3nllRgzZky89tprVeZKtx1xxBG525N0//x4TVv+fvm5%0AJ0+eHAcddFAsXry4BI8GAAAAAAAAAAAAAAAAAAC1JYAOZSYFvo899tiYOHFi7nr1juQ1hcWT999/%0AP4466qhYvXr12vl++9vfxr///e+C4Hltup/n75e89NJL8bnPfa4EjwgAAAAAAAAAAAAAAAAAALUl%0AgA5l5qqrrop77723IDCeFAuL5++Tv/z888/Hb37zm9zlpUuXxgUXXFDlfvl5Ks9dU6C98tzp77XX%0AXpurDQAAAAAAAAAAAAAAAACAlqljqQsAGk8KjH/rW98qCIwnxcby4/nb8kHxiy++OM4+++y47rrr%0AYu7cuWvHK88xaNCgOP7442O33XaLPn36xDvvvBP33HNP/P3vf4+VK1eu3aeydD3V99GPfrTJHwsA%0AAAAAAADK4/uv1157LRYtWpT73qqyV155JXr06BHDhg2Lrl27lqxGAAAAAAAAACg3AuhQRv70pz/l%0AguCVw9+VQ+MdOnSIsWPHxoc//OFcSPyJJ56Im2++OXe5sqlTp8Zdd90Vf/nLX9aOVZ7z85//fPz0%0Apz8t+CHPqaeemvuhz1FHHRWTJk1au0/lLuhPPfVUPProo7kaAAAAAAAAYH1WrVoVM2fOjCVLluTC%0A6JXNmTMnN77llluWrD4AAAAAAAAAKEcC6FBGUsfyyiqHzwcPHhy33nprrmN5ZS+88EJ86lOfitdf%0Af73KeAqmP/LII1XmSJfPO++8uOiii2qsYeutt84FzEeNGhWTJ08u2gn9iiuuEEBvQebPnx/PPPNM%0A/Oc//4l58+blfsjVq1evGDp0aOyyyy4xZMiQUpcIAAAAAAAAAAAAAAAAADQTAXQoE9OmTasSGK8c%0AHO/evXvceeedseOOOxbst8MOO8Tdd98dI0eOjLlz567d78orr4xly5atDZCnv+k+6wuf5/Xo0SMX%0AYN9pp53WzpGvKc11++23N/LZU1fpebjpppvid7/7XTz00EOxcuXKGu+bXjepu33a0nPbkoP0EyZM%0AqLK99tprBQsgnHTSSblFEAAAAAAAAAAAAAAAAACAQgLoUCZSiDgfFK/+95vf/GbR8Hle6nT9wx/+%0AMM4666y1+1UOjuf99Kc/rXU9W221VW6+n//851VqSd5///2YNGnSemui6bz00kvx2c9+Np588sla%0A3T89V+eee25u8YHf//73cfjhh0epLViwIJ5++ukNhs0BAAAAAAAAAAAAAAAAgLppX8f7Ay3U888/%0Av/Zy5eB47969c+HhDTnttNNi8ODBa/evHj7fZptt4iMf+Uidajr//POjffvsY6b6fI8//nid5qJx%0A3HHHHbHXXnvVOnxe2bRp0+KII46I73//+1Fq3/nOd2LMmDG519j1118fr776qvA5AAAAAAAAAAAA%0AAAAAADQCAXQoE6lLdWX5juOf/OQno2vXrhvcv0OHDjF27NiCEG9+nnHjxtW5pk022ST23nvvosHg%0AF154oc7z0TD/+te/cs/xokWLit4+cODA2HfffeOAAw6IYcOGFb1Pei5T+PvHP/5xE1cLAAAAAAAA%0AAAAAAAAAAJSCADqUiTfffLOgy3hy0EEH1XqO/fbbb+3l6qHx3XffvV51HXLIIUXHU8dqms/06dPj%0A2GOPjWXLlhV9jp544omYMWNGPPTQQ3H//ffnnp833ngj/uu//mttF/vKvvnNb8bdd9/dTNUDAAAA%0AAAAAAAAAAAAAAM1FAB3KxIIFC4qO77DDDrWeY333rcs8G9ovhdunTp1ar/mon3POOSdmzpxZMH7B%0ABRfEnXfeGXvuuWfBbVtuuWX8+te/jltvvTW6dOlS5bbVq1fHGWecEUuWLImWomfPnrlFFM4777y4%0A5pprYsqUKVUWVQAAAAAAAAAAAAAAAAAANqxjLe4DtAILFy4sOr755pvXeo6BAwfWeNvGG29cr7q2%0A2267KtdTl/YUQJ81a1a95qPuHnnkkbjxxhsLxk855ZS48MILN7j/oYceGpdeemmcdNJJVcbfeuut%0A+PnPfx7//d//HaUIm++7776xxx57xO67757btt1229zrq7Lq1wEAAAAAAAAAAAAAAACA9RNAhzKx%0AaNGiGoO6tbW++/bq1ateddUUXK8pME/j+/GPf1wwNmDAgFx4vLZOPPHEuPbaa+Ouu+6qMv7LX/4y%0A13G8a9eu0Zy+//3vN+vxAAAAAAAAAAAAAAAAAKCtaF/qAoDG0alTp4Kx1P25Q4cOtZ6j8n0rd45O%0A43WZp7IePXoUHV+2bFm95qNu3nnnnbjzzjsLxlNovK6LChTrlv7+++/HzTff3KAaAQAAAAAAAAAA%0AAAAAAICWQwAdykS3bt0KxtasWRNLliyJUurcuXOVMDvN6/rrr4/Vq1dXGevYsWOccsopdZ5r1KhR%0AscMOOxSMp87oAAAAAAAAAAAAAAAAAEB5EECHMlFTp/HFixdHKS1dujQXhK9NYJ7GV6z7+b777hv9%0A+/ev13xHHXVUwdj9998fy5cvr9d8AAAAAAAAAAAAAAAAAEDLIoAOZWLgwIFFg97vvvtulNLChQvr%0AFJin8aRQ+KOPPlowPmbMmHrPWWzftMjBE088Ue85AQAAAAAAAAAAAAAAAICWQwAdysSmm25adPzN%0AN9+s13zFwuyNEUDPz9u7d+9GmZ+avfDCC7kO9NXttdde9Z5zt912iw4dOhSMT5gwod5zAgAAAAAA%0AAAAAAAAAAAAtR8dSFwC0rAB6Chi3a9euyljHjvX/qHj77bcLxtL8W265Zb3npHaef/75ouM77LBD%0Avefs1q1bbLXVVvHyyy9XGZ84cWK95wQAAAAAAAAAAAAAAAAAWg4BdCgT2267bdHxF198sU7zPP30%0A09GYJk+eXHR86NChjXocCr322msFYz169IiBAwc2aN5hw4YVBNBff/31Bs0JAAAAAAAAAAAAAAAA%0AALQM7UtdANA4tt9++4KxNWvWxIQJE6KUagqgpy7aNK0333yzYGzw4MENnnfIkCG1OhYAAAAAAAAA%0AAAAAAAAA0ProgA5lGkBv165dLoA+adKkWLVqVXTo0KEkddUUgN99992bvZa2ZubMmQVjm2yySYPn%0ALdZBvdix2LB///vfDdo/vb+rW7BgQcyZMyeaWzpubcYAaH4+owFaJp/PAC2Xz2iAluWDDz6IJUuW%0AxLJlywpuy4/NnTu36O0ANA//DQ3QcvmMBmiZfD4DtFw+oyknXrsANJQAOpSJ/v37x6BBg+Ldd9+t%0AMr58+fJcCHzPPfds9prmzZsXTz75ZC4MX1kKwwugN71iIeSNNtqowfP26tWrYCz98CttFRUVDZ6/%0ALdlnn30afc7nnnsuli5dGi3BxIkTS10CADXwGQ3QMvl8Bmi5fEYDlM6KFSti1qxZRW/Lfy+2ePHi%0A6NSpUzNXBsD6+G9ogJbLZzRAy+TzGaDl8hlNazVlypRSlwBAKyeADmVk7733jptuuqkg8H3PPfeU%0AJICejpu6r+frSR3Zkx122EFQuRksWrSoYKxHjx4Nnrd79+5Fx9OPuzyvAAAAAAAAAHXz7rvd4uGH%0Ah8R//tMn3n67Vyxe3Ck++KBTrF5d9bv/r3/9iRg1quqi9NDY/vKXbeP664dXGTv22Cnx6U+/XLKa%0AWosjjzyiYOzmm28pSS0AAAAAANBQ7Rs8A9BijBo1am3QOx/2Tn/vvvvuktSTwvDVpTD6gQceWJJ6%0A2mJHkOo6dmz4uiM1dRBZvnx5g+cGAAAAAAAAaCsWLeoUP/vZ7vH5z380rrlm+3jqqUHx3nvdY9Gi%0AzgXhcwAAAAAAAGhOOqBDGfnYxz4WTzzxRMF4586dm72WGTNmFO3GnhxyyCHRGr3zzjux2WabRUtw%0A0kknxRVXXLHe+6Tu89V16NChwceuaY6VK1c2eG4AAAAAAACAtmDu3C7x9a/vmwucAwAAAAAAQEsj%0AgA5lZKeddoobbrghWoLf//73RTtwd+vWLfbff/+S1NTWFOt23hgh8ZrmqKkzOjV77LHHGrT/pEmT%0A4swzz6wytssuu8TIkSOjuS1YsCAmTpxYZWznnXeOXr16NXstAFTlMxqgZfL5DNBy+YwGaFk++OCD%0A3P8PX7ZsWbz77rtVbhs4cGB06dIldtxxx9x3UJSHRx/tGEuXVl3kep99VkRFRclKgiZxxBE94733%0A6vYd6/bbbx/77rt1tDT+G7q8PPZY4QfuFltsEfvuO6Ak9bR2++67b6lLoI3zGQ3QMvl8Bmi5fEZT%0ATrp27VrqEgBo5QTQgSbxhS98IU499dSi3dgFlZtH+sFVdcuXL2/wvDXNUex4rN/ee+/d6HOm/7nR%0At2/faAlaUi0AVOUzGqBl8vkM0HL5jAYonfT9Q0UNyeP8bX369Inu3XUQLhdnnx3x1ltVx954I2LI%0AkFJVBI3v3nsjHnmkcHyHHSJOOin7m37T3L591du33bZn9OkTrYL/hm69iv2zm/697dvXSiD14X1A%0AS+QzGqBl8vkM0HL5jKa1snACAA0lgA40iU022aTUJbR5PXv2LBhbuHBhg+etaY5ixwMAAAAAAACg%0AqssuKxw74oiIv/0toqNf8gAAAAAAANAC+NoKoJZS54zjjz8+WoJ99tlng/fp169fwdi8efMafOxi%0Ac6SVsXS2BwAAAAAAANiwYt3PL7pI+BwAAAAAAICWw1dXALXUp0+fuPrqq6O1GDhwYMHYu+++2+B5%0Ai81R7FgAAAAAAAAAVPXeexHTp1cdGzw4YuutS1URAAAAAAAAFGpfZAyAMjB06NCCsWnTpsWqVasa%0ANO/bb79dq2MBAAAAAAAAUNWsWYVjm25aikoAAAAAAACgZgLoAGVq6yJL5K9YsSLefPPNBs37yiuv%0A1OpYAAAAAAAAAFQ1f37hWEVFKSoBAAAAAACAmnVcz20AtGK77rpr0fGJEyfGsGHD6jXnrFmz4p13%0A3ikY32WXXeo1HwAAAAAAwPpUVFTEyJEjY+7cubF48eIqt+24447Rp0+f3H0AWovly0tdAQAAAAAA%0AAGyYADqUiSeeeCL69esXW221ValLoYVIIfP0mpg9e3aV8cceeyzGjh1brzn//e9/Fx3fa6+96jUf%0AAAAAAADA+rRv3z66d+8ey5Yti06dOlW5rVu3brnboJysWRPx/PMRL7wQ8d57ER98EJFe5ltuGbHn%0AnhFDhjRPQPq55yJefTXi3XcjliyJ6NEjYpNNIgYPzuro2jXKyurVES++GDF5csS0aRFpvYuOHSM2%0A2ih77HfbLTt/am/mzHbxxBMRr70WsWBBROfOEQMGROy+e8SIEXWf7+WXs9fljBnZ89OvX/Z63Hff%0AiD59osnfl1OmZK+PtF77okXrzie9LtI5bbxx0x1/6dKIV17JHoNZs7LHc9Wq7Lz79o3YfPOshmr/%0ATFLNypURzz4b8dJL6fWZPa69ekV86EMRo0Y17XNYrs9/+vfh6aez90f6aUr79hH9+2f/Vn34w9m/%0AXwAAAAAAtF4C6FAm/vnPf8b3vve9GD16dJx++ukxbty4gh/h0La0a9cuxowZE3/961+rjN91113x%0A05/+tF5zpn2rGzhwYOywww71rhMAAAAAAIC268ILI7773fXfZ+jQ2s11wQXZfOkrrUMOqXpbz54R%0A06dnQeqG+uUvI849t+rY8OFZOLWYBx6IOOCAqmP775+N56Ww+cUXR/z5z1nouyYjR0acc07E8cen%0A7wOj0aQw49/+FnHVVRH33ZcFHmtSURFx4IERJ50UcfTR0aqlgPTvfx9xyy0R8+at/74pNP3pT0ec%0AdVYW+qyt2jxPDz644fulEHSppTD+W29VHXvjjSzEm6/xsccGx+23fyhefrl3LthfzNZbR5x3XsQZ%0AZ2SB1ZqkoPevfhXxxz9mQfZi0kIB6f31ox9lIdzG9OijEZdfHnHrrRFz5tR8v3QOaWGGo46K+Pzn%0As/dIQ6xYEXHvvdmWPidS8L6mxzIvHTOFqNP7Mn0+pMelLbjiiojPfrbqWHoM0nje669HXHRRxPXX%0AR8ydW/NzmD6X0+vysMOipEr9/I8enX0mVfavf2XjeRMnRvy//xdx883ZQinFpEUa0j7p3+Z99ql/%0APQAAAAAAlM56vsYBWps1a9bEAw88EMcff3wMHjw4vvzlL8eUtMwwbdbhhx9eMPbCCy/ES2lJ7zpa%0AuXJl/C396qQWxwAAAAAAAIBS+djHIoYNqzq2cGHEX/7SOPNfemnhWArS1te112YB9hTmW1/4PHnq%0AqYjPfCZi771rDuTW1W23RWy7bcT48RH/+Mf6w+f5jrfpfscck9Xx5JPR6qQu1kcckQU2r7xyw+Hz%0AJHVI/9a3IrbYIlssYEOB0LZmzpwu8e1v7xMXXTQyJk/uF6tX15yoT92cU5A/dS9PnaiLSQtJpKD6%0AN7+5/td66mp9zz1ZAPw732mEE/m/5zotsvCRj2RB5vWFz5P0Wnj88YivfCVim20irrmmfsdNna1P%0AOy3rqv6JT2Svs2eeqd1rLb0vU0j45JMjttoqW1SB7DFMi0dccknN4fMkPcbp8Us/f0iP/fvvR7Nr%0ADc9/Csd/+csRu+2W/dtVU/g8Wb484u67s07oaZGAtC8AAAAAAK2LADqUaRB99uzZ8Ytf/CJGjBgR%0A++67b1x11VWxdEO/FKDsfOpTn4ru3bsXjP8qLRNfRyl8/l5qvVDNCSecUO/6AAAAAAAAoLGlTtJn%0Anlm74HhdPfJIRPW1nrt0ybrO1sfPfpZ1q61NALp65+4UuG1I+DuFAz/3uYhPfrL+YfYUut1vv4gb%0Ab4xWI3X23WWXrKt1faSu3CmAeeihWWCU1AW9fZx//n7xwgv967TfY49l3curP47pvfrxj294QYbK%0AUkj3+9/PAusNcdllWSf1FOat7+IG6Sv0r3617l3rU+j5f/93/UHp2khd6j/1qYjvfjfatHPOyd6r%0Adf2pzJ13Ruy1V8Srr0azaunP/+LFEQcfXL8FONJCDkcemS0YAQAAAABA6yGADmWoXbt2uS0F0dP2%0A2GOPxcknn5zrin7OOefEpEmTSl0izSSFz9NzX90f//jH+M9//lPreZYtWxbf/va3C8Z32mmn2C/9%0AoqSWrrjiirWvz8pbGgcAAAAAAIDGkrqtpmB4ZU8/HfHccw2bt1iI/aijIvr2rftcN92UhVSr698/%0AC8Duv3/WTblTp+L7p67MhxwSMWVK3Y+9bFkWUPzDH2q+T69eETvumAWEU6fwzTarea7UDf3Pf45W%0AET5PwebZs4vf3rFj1j04fQU6cmTEwIE1z/XPf2aP//o6ALcFKSx79NE9Y9asblXG+/ZdneuSnDqJ%0Ap8B/9fdj5W7jlReMuP76bGGE6uHtoUMj9t47e26GDau5nv/5n/qHx3/wg4gzzshe08V07hyx3XZZ%0AZ/TUvT29P9vX8Murn/404vTTo9F06xax7bbZwhNjxkTss0/E8OHZa7aY9PhdeGHEL34RbdLPfx7x%0A618Xjg8enD2G6fn70Idqfv7efDPioIMiiqzRXxKlfv5XrYoYO7bwvZV/T6T3Zapp881rnuOOOyJ+%0A8pPGqQcAAAAAgOZRw/+GBlqzFDrPB3vz15N58+bFb3/729w2cuTIOPPMM+PYY4+NbumbKsrWV7/6%0A1bj88stzIfK8FStWxPHHHx8PPfRQVFRUbHCOL33pS/FqkeW9v/WtbzV6vQAAAAAAALQdp52WhXjz%0AUii6etfjFNQeNGjDc2266brLG2+cQrERV19d9T4pcP3739c/aPu3vxWOF+u2viGzZmVB18oh2+OO%0Aizj77CzsXf24N9yQhQlnzCi8Le331FMRHTrU/vhf+lIWBqyua9eIU07JAvy77lo45yuvZB16f/nL%0Aql2FUzfcFBpO4cgUimyJ0mM+fnzEkiWFt6Wg+Xe+k71m0munsmefzV43afGB6qHof/8767C8vtdU%0Auk9lzzwT8YUvVB1Lj/Xvfhet0n/9V+qAnr1Q2rVbE/vu+04cdtjrccopO0a/fn2rdE++5pqI//7v%0AwgUArrsue0zSY59ef/nHOS3s8I1vZM9b5fd3PiCcOp7/8Y+FNZ11VsRLL9UcLi4mvceKrMke6WcX%0Aqdt9Os8UWq7+84r0ukr7fu97hZ9d6b2S9jnppKizdO5psYR07LQgRVoYodj5pPdh6iT/pz9FXHtt%0AYWfqr30tqyHN0Va8/HL2mspLj1t6TaTP6rSoRmXpMzW9LtNracGCwtdY+py+5ZZodi3t+U+v74ce%0AWnc9fdan9+ZHPxrRo0fhvxM//nFWU/XPzDRP+jcrLSgBAAAAAEDLpwM6lKHK3c8rh9Erjz/55JNx%0A2mmn5bqif/7zn49n0rfclKUtttgivpa+Vazm6aefjsMOOyxmpW/Ea7By5co499xz4/dFfjGx//77%0Ax9HpFxgAAAAAAABQTylUmgLX+a1Yl+QUzq18n5q26gHVFDisLgX0UhC2Pq66qjC8nDq/pnBfXaWu%0Az/kQbjrnFLJPIcjq4fOkT58sBPnCCxEf+1jh7Skg/bOf1f7YKURfLDCdOn5Pnhzx299G7LFH8UD7%0A1ltnwcJ0zC23rHpbemxSsDB1ym2JUjfq6gHh5BOfyMLK6fVSPXyef/1dcknW+Tc9F9Wl226/vebj%0AVn+dbr998W7zG3p9t1Qp/JpUVKyI73zn33Heec/ENtvMywW3K+vePXsdP/xw8cc5vYZTQDjfUf7D%0AH474z38ivvKVwvd2kl5/KeCdXo/FAsj33Vf7c3j99WwxjOo22STi3nsjbrst4uCDC8PnSTqX9NpJ%0AtRZ7f6ZFJd56q/a1pPfhX/6Sdd5OC2h8+tPr77SeFo1IXebT59Pjjxd2oF6+vHiwvpylxyG/Pn96%0Az6bg9G9+Uxg+T9LiJuk1lj5fd9ut8PZbb43461+bvuaW/vznw+epjtRd/oknIo48sjB8nv93Ir03%0A06Id1aV6Lrus4fUAAAAAANA8BNChTHT5v19i5LudV++AXtP4ggUL4g9/+EOuI/oee+wRl156aSxa%0AtKhk50HT+OY3vxl7piWoq7n//vtj+PDh8YMf/CCef/75WLJkSa47+uuvv557Ley0007xy9S+oJo+%0AffrElVdeGaU0evToKosrFNsefPDBgv1S3Rva78LUPgIAAAAAAIBWbZ99InbaqepY6nBbuTNuXRQL%0AzaVAbUOkr25T8Dx1fq9NR9y//714GPm7342YM2fDcyxcWLzmj3wkCwZXD5XXJHU5LxYkTsH0VGNL%0Ak8LjN99cOD56dMSNNxYPlle3//4R//hH8RBy6ihfvdNvW9Kx45r49rcfj113nbnB+6ZFG37yk8Lx%0A9PzkQ66pW3MKfvfrt+Fjp7XYU1i9urp8nZ2C79W7Xw8YkHWvT+He2ujZM1uIYL/9Ct9zF11UuzmG%0ADYt48sms43vHjlGv8PIDDxS+nv/5zywg39akcHZ6Toq9PqrbbLOIO+/MnoPqvvzltHh/NLnW8Pyn%0AUPm559buvmlRh898pnC8xD81AQAAAACgDgTQoUx8/etfz4WJx48fH507dy4InNemK3rqgn7WWWfF%0AoEGD4vTTT891Sac8pNfETTfdFEOHDi24bfbs2fHtb387dt555+jWrVvuvsOGDYszzzwzJqcWB9VU%0AVFTEjTfemOusDgAAAAAAAC1ZsS7oxbqy1qbLc+qQWz3ceOKJ0SAnnRQxblzt75/Czym816lT1fHU%0ANfrPf65diH7u3MKgbQr/Fus+vz6pK3WxUH6R9a1L7te/LhxLHblT1+D0PNbW3ntHXHBB4firr0bc%0AcUe0WeeeuzS2374WKyD8n/S+qSlc3rlzxLXX1u15Oe+8wrG0QEJtPPNMFnav7m9/iyjy9fp6pfdl%0Aqj29tipL79n58ze8f/Wu8fWRak4LUlSWfj6S6mprvv71bCGS2kqfhZdfXjj+zjtZkL2ptfTn/5hj%0AIk49tW77fOc7hWPTp0e88UbD6wEAAAAAoOkJoEMZSR2hr7322pg2bVpcfPHFsd122623+3lN44sX%0AL44//vGPsffee+dCyb/97W9jfm2+DaVFGzJkSK4j+K677lrvOfr37x933nlnHHDAAY1aGwAAAAAA%0AADSFE07IOhNXltbhfv75us1TLLR+1FFZV/L6SoHvH/+47vtts039gvWpg+8vflE4nsKKtek0XcyR%0ARxZ2mX/kkYhXXokWI4VHb721eOfsFKKvq9TtvFiX5N/8JtqkFLb+/OeX1mmf1N35E58oflvq/pxe%0A43WR5qq+KMPbb6fF2De8b7Hu5MceG7HvvlEvQ4ZEnHJK1bFFiyL++tdoNscfX9hBO3Vzb0sGDYo4%0A//y67zd6dMQnP9k4C5eUSlM8/+knRdWD7bWx1VYRxX6iMmFCw+oBAAAAAKB5CKBDGerbt2+ce+65%0A8cILL8Sjjz4aJ510Uq5r9fq6n9c0PmnSpDjnnHNi8ODBcfLJJ+fmo/XabLPN4rHHHotvfvOb0bUO%0AS8an18QxxxwTzz33XOy///5NWiMAAAAAAAA0lh49Ij7zmcLxP/yh9nOktbqLhUfPPLNhtR12WMQm%0Am9Rv32JdaCdPjnj99Zr3SV/1Tp1adSyF808+ORoc8q9v9+nmkLpbr1pVdax9+7p38s1LQefqAePk%0AX/+KWL482pyxYyM22ihb/L4uqi9ckFef12P66nvrrQvH//Of9e+3bFnE3/9eOH7OOdEgxT5zmvM9%0AkRbG+NCHChfe+L8eBW3CccdFVFTUb99inw3pcyS9XlqDpnj+Uyf54cPrt+/uuxeOtaRFSgAAAAAA%0AqFm19U6BcpO6mKftV7/6VVx99dVx+eWXx7PPPlunjuhpW7JkSVx11VW5bfjw4XHGGWfEZz7zmVzY%0AndYlBc9/8IMfxBe/+MX405/+FLfeems8/fTTsazat6Xt27eP7bbbLj7+8Y/HKaeckrvcUGkRg7Q1%0Aht/97nexYMGCaAqb1qfVAQAAAAAAAC1S6hb+u99VHbvmmqzzcbduG97/qqsiliypOrb99hEf+UjD%0A6jrmmPrvm8K7KQw4ZUphyLB68DDvoYcKxw49NAvvNkSxTtGPPVY8pF0KxTr/7rdfxODBDesw/M1v%0AVh1LX7emr+L32ivalPp2Ct9ii8Kx1LW5vo/flltGvPRS4eIR65PeL9VDxalz9t57R4Okjs+pM/zi%0AxVXfE81pwICqAfx587KO8BtvHG1CQz5fP/7xiF69Iir/HGHFiuz9PWpUtAqN/fzX932e74Je3Ybe%0AmwAAAAAAtAwC6NBG9OzZM84666zc9swzz8Sll14af/nLX2LhwoW52/OB8yQfRK9pfPLkyXHeeefF%0AN77xjRg7dmycdtppMXr06GY9Hxquf//+cf755+e2VatWxdSpU2PevHm5y7169cp1S69Ll/Tmtn36%0AVQ8AAAAAAFDWli9fHtOnT88tSpv/XivvnXfeyY0PHjw4OnfuXLIaafl22CELiz/ySNXw23XX1S4k%0AfemlhWNnnNHwukaObPj+xQLo48fXPoC+xx7RYCn4W93zz0eL8fjjhWMNDYmn8PTAgRHvvlsYdm9r%0AAfT6rmPes2fxx7U2i0LUdr4NhVyLvSdSt+ZKP5OolxSkT2uev/zyurHXXov44IO6n9+cORH/+EfE%0AxInZ++rNNyPSP4cpHJ3mq4sUQm4LAfROnSJ22aVh+++8c2HX+vT52twB9Jby/Dfk5xkpzF+dADoA%0AAAAAQOsggA5t0G677RaXXHJJXHzxxXHdddfluqI//n/futelK/rSpUtzIfa0bbXVVnH66afnultv%0A3Ba+sSwzHTp0iC2L/TIEAAAAAACghFasWBFvvvlmLFmyJBYtWlTltmnTpsWcOXNyi+4KoFObLuiV%0AA+j5YPmGAugpUDxpUtWxtIbziSc2rJ4UyBs6tGFzpIBk6s5e2euv13z/F14oHFu1qnhAuy5SZ+Bi%0AocmW4q23ineobqg0x513Vh17++1oc/r2rd9+xdZCr+9cNc23dOn69yn2nkidyxv6nsiHmIu9L2ob%0AQE+fV//v/0X885/F32P1kQLIbcHw4REN/c+CYgH09X2+NraW9vw35L1ZUVH39yYAAAAAAC2DADq0%0AYd26dYtTTjklt7344ou5ruhXX311zJ07t85d0V955ZX42te+Ft/61rfiiCOOyIXRP/rRjzbr+QAA%0AAAAAAAAUc9RREeeeGzFz5rqxJ57IOsrutFPdup8ffXREnz4Nq2eTTaLBUgfuugQMi4XCv/a1htdR%0A22OVwurVWafg6gYNavjcgwcXjv3fV+1tSn07ljf1XEmlnzkUNXt24dj112dbU70vUmf09UlrrXzh%0AC9niEhuqv64WL442odhnY2PM0RwB/pb6/KeFGRpTY58bAAAAAABNo30TzQu0MiNGjIhf/vKXMX36%0A9Ljqqqti//33L9oBPW3rG1++fHn87W9/i4MPPjiGDRsWP/rRj+Ldd98t8dkBAAAAAAAAbVnqhlus%0A23mxgHne/PkRf/1r4fiZZza8ntQBvSnmqCkAnUKNy5dHs0mPXUuQAqPFgo6N8fhvtFHhWFsMoLdm%0Azb1QwobeF2mxhIMPjvjzn5smoNtWQr/N/fnaWDz/AAAAAAC0NDqgA1V06dIljj/++Nz26quvxmWX%0AXRZXXnllvP/++7nb82HzYl3Rq4+/8cYbuY7oF1xwQRx22GFxxhln5ILplTuoAwAAAAAAADSHFBy/%0A6KKsK3beNddkYxUVhfe/+uqIDz6oOjZiRMSHP9zwWoodrzHmqF5vc3burazyY1xKS5Y07+PfVjpM%0Al4vmfl+sWrX+2z/72YjHHit+W8+eEaNGRey2W8Rmm0UMHpx1jO/aNf3Oo/D+n/98xLPPRpvU3J+v%0AjcXzDwAAAABASyOADtRoq622ip/85Cfxwx/+MG655Za4/PLL45577onVq1dXCZwn1TuiVx5fuXJl%0Abv+0bbbZZnHqqafGKaecEkOGDCnJeQEAAAAAAABtz9ChEYccEnHHHVUDqNdfH3HyyYX3v+yywrEz%0AzmicWlJH8oZauLB2XbmTjm301yE1dUIu9tg15eNPy9SS3hd33x1x002F41tsEfGDH0Qcc0xE5861%0Any+Fk9uq5v58bQyefwAAAAAAWqL2pS4AaPk6duwY48aNizvvvDNef/31XFfzwYMH58Ll1YPn+bGa%0Axt9+++248MILY8stt4xPfvKTcdttt+UC7QAAAAAAAABN7ayzCscuvbRw7IknIiZOLOyIe+KJjVPH%0AggVNM0fv3nULYqcwfvpqtym2liB1DS4WMm6Mx3/+/MKxvn0bPi/Np9j74vzzm+49MXp0zbX8+teF%0AYyNGREyYEHHCCXULHydz50ab1dyfr43B8w8AAAAAQEskgA7Uyeabbx7f+9734q233opbb701Dj/8%0A8Gjfvv3agHn17ufVg+j5MPqqVaviH//4Rxx55JG5OVMo/Z133inhmQEAAAAAAADl7hOfyDrKVvbv%0Af0e88MKGQ+lHH914AcT01eiKFQ2b4403ah+ATt1wi902e3aUvWLP2euvN3ze114rHOvTp+Hz0nw2%0A26xlvCc++CDivvsKxy+/PKJfv/rNOWtWtFnFPhsbY46mWmDC8w8AAAAAQEslgA7USwqdH3bYYXHL%0ALbfkupp///vfj6FDhxaE0JMNdUWfPn16bv8PfehDMX78+Hj66adLdFYAAAAAAABAOWvfPuKMMwrH%0AKwfOU+fb668vvM+ZZzZeHcuXR0ye3LA5qndoz3fMrcn22xeOvfVWlL1i5/3ssw2bM331XezxL3Ys%0AWq6W8p546aWIJUuqjm21VcSoUfWbb9q0iPffjzbrzTcb3gW9rp+vDeH5BwAAAACgpRJABxps0KBB%0Aceihh8ZBBx0UHTp0yI1VD6HXpiv6ypUr44Ybboi99torPvGJT8Rzzz3XrOcBAAAAAAAAlFYNXzM2%0AqlNPjejUqerYVVetCwBec03E4sVVb99hh4h99mncOh5+uP77rlqVdW6vbs89a95n770Lx/71ryh7%0Axc77wQcbNmdaU33hwtodi5ar2PP12GPZAhHN6b33Cse22640ny3lIP0kpSGPwdy5ES++WLfP14bw%0A/AMAAAAA0FIJoAP1tmjRorj00ktj5MiRsfvuu8dll10Wq1evrhIyr6569/OauqLfddddsccee8QZ%0AZ5wR8+bNa+YzAwAAAAAAAEqhS5fCsRUrGvcYm2wSMXZs1bH0leRf/1rYDT2vWNf0hrr22vrve++9%0AhaHFFN5fX0DysMMKxx55pPw75RZbOCCFSxuyHvqf/1w41q9fxDbb1H9Omt8BB0R061Z17IMPIv75%0Az+atY/78wrEePeo/3//+b4PKKQsN+XxN/xZU/3dno40ihg+PJuH5BwAAAACgpRJAB+rsiSeeiNNO%0AOy0GDx4cZ511VkyYMKEgUF5Z9U7nxcaKBdFTmP1///d/Y+edd47HH3+82c8TAAAAAAAAaF49exaO%0AVe9G3hjOOqtwLAXPn3yyMJhcURHxmc80fg2p0/KECfXb99e/Lhz76EezEHRNPvKRiKFDq44tWxbx%0Ak59EWRszJqJ378Lxn/+8fvPNnBlx9dWF40cdVb/5KJ303i72vH3ve81bRwo3Vzd9ev3mevbZbIGK%0Atu7vf494552677d6dcTvflc4fswx2SIfTcHzDwAAAABASyWADtTK/Pnz4ze/+U0uDL7PPvvEn/70%0Ap1wH9GKB8rzK1/Mh89TVfLPNNltv9/O0VR6bOnVqHHjggXH33XeX6OwBAAAAAACA5tCnT+HYm282%0A/nH23z9i++0LA+Ff+Urx4GGxAHNjOOec9F1q3fZJ3Zn/8Y+6d2lv3z7i3HMLx3/zm4gHH4yy1b17%0AxCmnFI5fdVX2nNfV+edHzJtXOH722fWrj9L60pcKg8VpYYj/+Z/mq2Hw4MKxtEZ/sdfZ+qQFJU46%0AqdHKatWWLIn46lfrvl9aiOT55+v++doQnn8AAAAAAFoqAXRgvR5++OE48cQTc93Ov/jFL8akSZMK%0AQuLr62Ketu7du8fpp5+e65T+5JNPxhtvvBF33XVXHH300dGpU6eC/ZLqY0uXLo1jjz02pk2bVsJH%0AAwAAAAAAAGhK1UPhyb//3TTHKtYF/eGHC8fOPDOaTE2h95q88krxgOEWW0QccUTtznnbbauOLV8e%0A8alPRTz6aDRY6tr7+99Hi/OFL0R06lR1LH0lnRYXqMsCB7/6VcQVVxSOf+xjESNGNLxOmt8uu0Sc%0AfHLh+Le+VbwTdl198EH2npg/v+b77LRTYRfsFCb+7ndrf5z0Pj7++IhJk+pfa7m57rqIX/+69vdP%0A/9Z8+cuF43vvHbHHHtFkPP8AAAAAALRUAuhAgVmzZsXPfvaz2G677WL06NFxzTXXxJIlS2oMilcO%0Ao1ce22mnneJ3v/tdTJ8+Pf7whz/Errvuunb/gw46KK6//vpcoPzHP/5xDB06tMYAe96CBQvinNQC%0AAAAAAAAAAChLu+9eOPbHP0a8807jH+vEE7Pu2Ouz445Z+LCxVe64fPHFEZ//fMTixevfJ3UpHzMm%0A4v33C29LQdnqAeti0n1S5+/q9507N+sK/+1vZ5frIgUl77gjCz9uuWXEL38ZLc6HPhRx4YWF42n9%0A8wMOiHjooQ2HO7/zneId5Hv0aJygMqXz859nizhUln6qkBYuOOqoiFdfrdt8ad8nn8w6cG+6afb+%0ATh25a9KhQ8RhhxWO/+IXET/+cTbf+qT6Djkk4sYbq87ZVlX+fP3iFyO+972IlSvXv0967A49NFsw%0AoLKOHSMuuSSalOcfAAAAAICWqmOpCwBajnvvvTcuu+yyuOWWW2LFihVVwt/5cHlSLIieH+/atWsc%0Ac8wx8bnPfS5GjRq1wWP269cvzj///PjKV74S1113XfzgBz+IKVOmVJk3f6w0f6rtzTffjC3TLxcA%0AAAAAAACAspJCeF27Rixdum5s1qyInXeO+MxnIvbaK2LgwIiKisJ9U9AzbbXVq1fEccdFXHZZzfc5%0A44xoEvvskwXOn3suu546JP/jHxGnnhpx+OERm2+eBZtnzIh45pmIa66J+PvfiwcR0zl84hO1P/bI%0AkRH/+79ZJ/XK861aFfGDH2SB+KOPzgLp6b4DBkT07p3dnro4z5sX8Z//RDz/fMSECel75ohFi6LF%0A+/rXI+68M+KRR6qOpw7oo0dHHHlkxKc/nXU6Tq+x9BqcOjXbJy2CkM65mBS4HzasWU6BJpK6T99+%0Ae8S++2av78pSqPemm7KAb+p0nxak2GyziD59snByek+kLb2OUvfpiRMj7r47Yvr0utXwzW9G/OUv%0AEatXVx3/xjey43/ucxH77RcxZEgWsH733exY6XMh7ZcWSchL7900z8MPR5t0xBERTz2VLTCRPuMu%0AuCDi+usjTjkl4uCDs38nunTJnqPHHov485+zz7Fizj8/61De1Dz/AAAAAAC0RALo0Ma9++678ac/%0A/Skuv/zyXLC7esC8smLj+bHhw4fHGWecESeffHL0Tr8+qKP27dvHcccdlwuvp47oF1Zafj7fYT1/%0AOQXVv55+HQAAAAAAAACUlRTqTEHz6qHwOXM23Fk7hQyLdblen7POqjmA3q1bVktTSMHVa6/Nwqwp%0AvJq8/XZ2DmmrrV13jfjDH+p+/HRe6ave006LWLGi6m2pA/CVV2ZbOWnfPuJvf8vC5lOmVL0tPRYp%0AyJm2ukgdrlOoldZvhx0i7r8/W8whhXurvz7SQgRpayrbbRfx3/+dLQJRXQpTp602Uif39NmSFqZo%0AywsKpEU7Djpo3efbSy9FfOUr2VZbadGB7343moXnHwAAAACAlqh9qQsAml8Kcd9xxx3xqU99Kjbf%0AfPP41re+FW+88UZuPB/2rhz4LtbxPI116tQpjj322PjXv/4VL730Upx77rn1Cp9X1rFjx1w9V111%0AVZUO7JU9lpagBgAAAAAAAMrSz34Wsc02zXOsFOBOXdWLOeaYLMjYlIHD1HW5vl+xpvB66tqbOqXX%0Ax4knRjz0UMRWW0Wj6tQpWqxNNsm6Ah94YMMXEEid4v/f/2usymgJ0ufBhAlZp/PGlH5m0aHDhu/3%0Ave9l78v6Sp+b6TNh8OD6z1EuUhfw667LOp3Xt4t6WpAivdebi+cfAAAAAICWRgAd2pCpU6fmOotv%0AscUWcfjhh8ett94aK1eurBI6rx48Lza25ZZbxo9+9KPcfH/5y19i//TNXSP79Kc/HUcccUSV7ufp%0Ab7r+4osvNvrxAAAAAAAAgJahZ8+Ixx9P3xlmXaubWuqCXsyZZzb9sT/ykYgnn8z+1lYKVH7jGxEP%0APhjRt2/Djj9qVMQLL0T89KcRQ4bUf570PO23X8Tll0c8+mi0aBtvHHHPPRG/+13EwIF13/+AAyKe%0AfjriS19qiuootRTeveuuiJtuithtt4bNNXx41tH6zTcj+vff8P3TTyOuvDLi5z+P6N69bu+/M87I%0APksae0GJ1mzs2GzBidTdvrZ69coWl0jh865do1l5/gEAAAAAaGmacZ1WoBRWrVqVC5pfdtllcc89%0A98Tq1aurdBbPh7uTYp3O8+MdOnSIww47LD73uc/FwQcf3Cy1n3rqqXHLLbcUjM+ZM6dZjg8AAAAA%0AAACURp8+Eddem3WYvv76LPA7aVLEzJkRixZFfPBB4x2r2NePO+2UhbObw9ZbZyHJFIpO4cPUwfa9%0A96reJ319mzqmH3lkxOc+F7HZZo13/BRo//KXI774xYi774649daIxx6LmDw5YuXK4vukMG0K1+68%0Ac9ZNfPTo7DlrLVJgMy08cMopWdA4bY88EvHuu4X3TZ2rR4yIGDMm4vjjI3bfvWHHTosGVP/KPb3e%0AWoMUpC6mPl/hp9dMpZ8uNNgVV2RbY/nUp7Itffak18dDD0U891zE4sXF79+jR8S222avlbSGf3q9%0AbLFF/Y597rkRn/lMtkjC7bdnXdlXrap6n06dstfNIYek31ZEDB1a9fb0fj7qqMLPmtq48MJsKwcj%0AR0ZMnJgFyq+5JuKBByLmzi38PNh11+zxOu20bJGK+mqM13Spn//0GDWmk0/ONgAAAAAAWh8BdChT%0Ar7/+ei50fsUVV8T7779fEDCvrNh4fmzTTTeN0047LbcNTkt9N6OR6ZvAIhYuXNisdQAAAAAAAACl%0AsemmWTi6KaWu3dWlbrLN7aCDsi2ZNSsLQy9ZknXCTUHWunTErY+OHSM+8YlsS1Lgcfr0LKy5bFnW%0ADTh1B05B8/S3HKTw/ac/nW3J/PkR06ZlCxyk4PlGG2Vh/xT2bCwpNPrPfzbefDStPfbItrz084u0%0AEEZ6b6b3TM+e2eukIaHlYvr1i/j2t7MtHSstSpGC/iksnX9dpuPXJIXnyaTHbNy4bEvSZ2t6DtPn%0AWnr+0udrc3c73xDPPwAAAAAALYEAOpSRFStWxE033ZQLnj/wwAO5EPmGup0XG2/fvn2uy3nqdp66%0AnqfrpdA/LZtfqa58nZVrBwAAAAAAAKiv1PX6pZeqjnXrFnHCCVFSKcza2IHWukoB7BRybMxu6y1d%0ACnamDWoyYEC2NaeKiogtt8w2Gm7gwGxrLTz/AAAAAACUigA6lIkbb7wxzjrrrJg9e3a9u50PGDAg%0ATjnllDjjjDNiyxbwzVUKvnfo0CFWr15dcB4AAAAAAAAADfX73xeOpW7YQsgAAAAAAABAWyaADmXi%0AhRdeiFmzZtW523lywAEH5Lqdf+pTn4qOHX0sAAAAAAAAAOXvrbci/vrXwvH/+q9SVAMAAAAAAADQ%0AckiaQpkpFjAvNta3b9846aST4swzz4xtttmmBJUCAAAAAAAAlM63vhWxcmXVsY98JGKXXUpVEQAA%0AAAAAAEDLIIAOZWh9wfO999471+38mGOOiS5dukRLl+qu3MEdAAAAAAAAoKGuvDLi6qsLx7/znVJU%0AAwAAAAAAANCyCKBDGcoHz/PB7V69esUJJ5yQ63a+4447RmuysnrLAQAAAAAAAIBaeumliAULssuL%0AF0e88UbEDTdE3H134X333z/ioIOavUQAAAAAAACAFkcAHcpQPni+22675bqdH3fccdGtW7dSlwUA%0AAAAAAADQrD7/+YgHH9zw/bp2jbjkkuaoqO15551sa07DhkX07x9lIy2ikBZTaE7p8UuPI9RmgY/m%0AsuuuEV26NO8xAQAAAACgrRJAhzJTUVER48ePzwXP99hjj1KXAwAAAAAAANDi/eY3EcOHl7qK8nT5%0A5RHf/W7zHvNPf4o4+eQoG888E3HAAc17zJNOirjiiuY9JuW5wEdjeuONiC23bN5jAgAAAABAWyWA%0ADmVi2LBh8atf/SpOPPHE6NWrV6nLAQAAAAAAAGjxevSI+PWvyyusDAAAAAAAANBQAuhQJk444YRS%0AlwAAAAAAAADQonXsGNG7d8T220ccfHDEqadGbLJJqasCAAAAAAAAaFkE0AEAAAAAAABokbp06RLb%0Ab799zJ8/P7dVttVWW8VGG22Uuw/U5IEHSl1BxOjREWvWlLoKgPJz8snZBgAAAAAAND4BdAAAAAAA%0AAABapI4dO8aAAQNyfysqKqrc1q9fv+jbt2/JagNq58ILs436s4gBLVFLWOADAAAAAABoOu2bcG4A%0AAAAAAAAAAAAAAAAAAABaEQF0AAAAAAAAAAAAAAAAAAAAcgTQAQAAAAAAAAAAAAAAAAAAyOmY/QHa%0AumnTpsWLL74YU6dOjRkzZsTcuXNj6dKlsXz58ujcuXN07do1+vTpE4MGDYrNNtssRowYEUOGDCl1%0A2QAAAAAAAAAAAAAAAAAANCIBdGjDgfObbrop7r///nj44YdzgfO66t27d+y7774xZsyYGDt2rEA6%0AAAAAAAAAAAAAAAAAAEAr177UBQDN6+abb44DDzwwtthiizj33HPj1ltvjTlz5sSaNWvqvKXQ+m23%0A3ZabJ813wAEH5OYHAAAAAAAAAAAAAAAAAKB1EkCHNuKOO+6I7bffPsaNGxcPPvhgrF69em2QvF27%0AdvXe8nOk+R566KHc/CNGjMgdDwAAAAAAAAAAAAAAAACA1kUAHcrc7NmzY+zYsXH44YfHlClTiobO%0Ak/p0QE+KhdEnT56cO14Ko6fjAwAAAAAAAAAAAAAAAADQOgigQxmbMGFC7LTTTnHLLbcUBMaT6mHy%0Ayrevb8vbUBj95ptvjp133jlXBwAAAAAAAAAAAAAAAAAALZ8AOpSpf/7znzF69OiYMWNGlY7n6wuN%0A16Ybem32yd8nXZ4+fXrsv//+cffdd5fssQAAAAAAAAAAAAAAAAAAoHY61vJ+QCvy8MMPx7hx42LJ%0AkiVVAuJ51buYV7bpppvGoEGDolevXrmte/fusXjx4liwYEFuS4H2d955p8o+xbqiVx7/4IMPYuzY%0AsbkQ+j777NNEZw0AAAAAAAAAAAAAAAAAQEMJoEOZeffdd+Poo4/eYPg8P7bLLrvE+PHjY88994yd%0Ad945+vTps8FjzJ07NyZOnBhPPPFEXHfddbnL+bnznc/zx8iPpRB6CsU/99xzsckmmzTJuQMAAAAA%0A8P/Zuxcou8ryfsDv3DKZJAzJ5GJIQkiESCDhbgBFARNFlgioWEBtvVCvLSK2FETUP2gV0KW1ULFa%0ALWC1LmpFUASCJHITgUgEgoRbSAi5AEkm90wmmct/fft0mJnMBCZzO2fOPM9ae+19vr33t99PXUcW%0Ae37nBSguDQ0NUVtbGxs3bszef7W1bt267HxNTU2Ul3v1DQAAAAAAAAC9xVt4KDIf//jH4+WXX+4Q%0ANG/7Of0Bzqc+9an4+7//+5g+ffoePyOF1E888cRsu+iii+LJJ5+Mq6++On74wx9GY2NjpyH0JNX1%0AyU9+Mm6++eZeXDEAAAAAAADFqr6+Pp544oksfL5hw4Z255599tmoqqqKWbNmCaADAAAAAAAAQC8q%0A7c3JgPyaO3du3Hrrra8aPp8zZ07WsTwFxrsTPu9Mmud73/te/PnPf85C6W1D5y3PbQml33LLLTFv%0A3rxeeS4AAAAAAAAAAAAAAAAAAL1LAB2KyJVXXvnKcdvweTpO2yWXXBK/+93v4qCDDuqT58+cOTPm%0Az58fX/jCFzqE0Nu64oor+uT5AAAAAAAAAAAAAAAAAAD0jAA6FIklS5bEXXfd9UrgPGk5TvuvfOUr%0A8bWvfa1favnGN74RF198cbsQetsu6CmkvnTp0n6pBQAAAAAAAAAAAAAAAACArhNAhyLx29/+tt3n%0AtuHzk046KS699NJ+refrX/96vP3tb99tJ/Rd6wUAAAAAAAAAAAAAAAAAIP8E0KFI3Hvvva8ctw18%0Al5WVxfe+97281HT11VdHaWnua2bXEPof/vCHvNQEAAAAAAAAAAAAAAAAAMDuCaBDkVi8eHG7kHdL%0A5/F3v/vd8frXvz4vNR144IFxyimnZLW0lT4/8cQTeakJAAAAAAAAAAAAAAAAAIDdE0CHIrF69epO%0Ax9/73vf2ey2v9vyWkPzu6gUAAAAAAAAAAAAAAAAAIH8E0KFIbN68udPxo48+ut9r6crzt27d2u+1%0AAAAAAAAAAAAAAAAAAADw6gTQoUhUVFR0Oj5lypTIp/3226/T8fLy8n6vBQAAAAAAAAAAAAAAAACA%0AVyeADkWiurq6w1hJSUlUVlZGPlVVVXW5XgAAAAAAAAAAAAAAAAAA8ksAHYrExIkTo7m5ud1Y+lxf%0AX5+3mpK6urp2n1tqTPUCAAAAAAAAAAAAAAAAAFBYBNChSMyYMaPT8WXLlkU+Pf/88512Zt9dvQAA%0AAAAAAAAAAAAAAAAA5I8AOhSJY489ttPxhx56qN9r6crzd1cvAAAAAAAAAAAAAAAAAAD5I4AOReLU%0AU0/tdPxXv/pVv9fyWs9PHdB3Vy8AAAAAAAAAAAAAAAAAAPkjgA5FYtKkSTF79uxobm5+JeSdjm+5%0A5ZZ47rnn8lLT008/Hb/97W+zWpJUTzp+xzveEePHj89LTQAAAAAAAAAAAAAAAAAA7J4AOhSRL3zh%0ACx3GGhsb49xzz81LPem5TU1NHcYvvvjivNQDAAAAAAAAAAAAAAAAAMCrE0CHIvL2t789zjjjjA5d%0A0OfOnRuXXXZZv9by5S9/Oe68884O3c/POuusOP744/u1FgAAAAAAAAAAAAAAAAAAukYAHYrMNddc%0AE5MmTXrlc0sI/atf/Wpceuml/VLDl770pfj617/+Svi8xX777Rf/9m//1i81AAAAAAAAAAAAAAAA%0AAACw5wTQociMHTs2br/99hg1alSHEPrXvva1OPnkk+Ppp5/uk2cvXrw43vGOd8Tll1/ebjw9e8yY%0AMVldNTU1ffJsAAAAAAAAAAAAAAAAAAB6TgAditDBBx8c9913X0ydOjULf7cNod9xxx1xyCGHxOc/%0A//l45plneuV5KdB+3nnnxeGHHx7z58/PntPS/TwdT5s2Lf7whz/EG97whl55HgAAAAAAAAAAAAAA%0AAAAAfUMAHYrU9OnTY8GCBfGBD3ygXQg92blzZ1x11VXZNbNmzYpvfetbcc8998TGjRu7NHe6Ll3/%0AzW9+M974xjfGQQcdFN/73veyeVvC5y3P/Ju/+Zt46KGHshA6AAAAAAAAAAAAAAAAAACFrTzfBQC9%0A55xzzukwVllZGVOmTIlly5ZlwfC2ncmThx9+OBYuXPjK9fvuu29MmDAh9tprr6iuro5hw4bFtm3b%0AYtOmTbF58+ZYtWpVvPDCC69c3zJP0nbudJw6sJeVlWXd1ntTmvvHP/5xr84JAAAAAAAAAAAAAAAA%0AAIAAOhSV66677pUQeGfadkJvGxZvGyJfvnx5u4D57uZoq+0zW86n/dKlS7OtN7WE2wXQAQAAAAAA%0AAAAAAAAAAAB6nwA6FKHOQuK7O99ZYP3V7t+T61+rDgAAAAAAAAAAAAAAAAAACosAOhShnoTE23ZH%0A352uBstfa57uEGoHAAAAAAAAAAAAAAAAAOg7AuhQhHoS0u7NgHdvh8X7ItAOAAAAAAAAAAAAAAAA%0AAEArAXQoQoLaAAAAAAAAAAAAAAAAAAB0hwA6FJne7joOAAAAAAAAAAAAAAAAAMDgIYAOReTaa6/N%0AdwkAAAAAAAAAAAAAAAAAAAxgAuhQRD7ykY/kuwQAAAAAAADoNRUVFTFlypTYtGlTrFu3rt25iRMn%0ARnV1dXYNAAAAAAAAANB7BNABAAAAAAAAKEhDhgzJAui1tbWxdOnSducmTZoUNTU1easNAAAAAAAA%0AAIpVab4LAAAAAAAAAAAAAAAAAAAAoDAIoAMAAAAAAAAAAAAAAAAAAJARQAcAAAAAAAAAAAAAAAAA%0AACBTntsBAAAAAAAAAL2huTmisTG3lZXltpKSfFcFAAAAAAAAAF0jgA4AAAAAAAAA3dDUFLFmTcTq%0A1RGrVuX2L78csWNHLoTeIoXPhwyJGDcuYp99IiZMyG1jxkSUluZzBQAAAAAAAADQkQA6AAAAAAAA%0AAHRR6mr+5JMRCxdGLF8esXPna9+Twuj19REvvJDbWlRUREyeHHHkkRHTp+c6pQMAAAAAAABAvgmg%0AAwAAAAAAAMBr2LQp4uGHc9uWLbu/rq4uF0pP3dHTljqcpy2Fzauq2l+brluyJLeNGBFx1FG5rbq6%0Az5cDAAAAAAAAALslgA4AAAAAAAAAu7F2bcS8eRFPPZULlLe1fXsumL55c25LwfSGht3PVV6eC5rv%0AtVduS0HzoUNz59K9d98dce+9EQceGDFnTsSYMX27NgAAAAAAAADojAA6FJE3vOEN0bDLX7SUlJTE%0AktQyAQAAAAAAAOiyFDZ/4IGI+fPbh8qbmyPWrIlYtSpiw4Y9mzPNk+5pe9/IkRETJ+bC5iUluecu%0AXhzxzDMRs2dHHHtsroM6AAAAAAAAAPQXAXQoIkuXLo2mpqZoTn/10iaADgAAAAAAAOxZ1/ObbopY%0AsaJ1rL4+YvXqXPB8x47O7xsyJNfZPHU1LyvLBcrTq7vGxly39NQlfdd7WwLp6d4JEyL22SeisjIX%0AVr/jjlwY/fTTdUMHAAAAAAAAoP8IoEMRagmdtw2iAwAAAAAAAK8uvV5LXc/nzWvtep7GUhB96dJc%0Ad/K2qqoiXve6XOg8bSlE/lpSAD0F0dP20ksRdXWt48uWRSxfHjF1asSkSbkA+wsvRPz7v0fMmZPr%0Ahu73pwEAAAAAAADoawLoAAAAAAAAABSkpqamqKuri23btsXOnTvbnUtjlZWVUVVVFaWlpb3wrIhb%0AbolYuLDtMyKeeipi48bWsRQAHz06YuLEiJEj9zwQnkLq6f607bdfrvv5ypUR69blwu6pjiVLcl3Y%0ADzwwYtiwXBh+7tyINWsi3v3uiF5YLgAAAAAAAADslgA6AAAAAAAAAAUphc8XLFiQ7demRHYbixYt%0AysLns2bNiuHDh/foOY2NETfeGPGXv7x61/MUOp88OaKyMnpFCq+PGpXb6utz3c9TGD1Jofc//al9%0AN/QUjk/Xve99EWVlvVMDAAAAAAAAAOxKAB0AAAAAAACAQSsFzNuGz9PnxYtz3cZbVFXlupGnjud9%0AJYXap02LGDs213W9rq61G/qmTREHHZTrfN5S5xln6IQOAAAAAAAAQN/wOhoAAAAAAACAQSl1Or/l%0AltZQd+qE/vjj7cPnqfv4G9/Yt+HzttJz0vPSc1ukelJdqb4k1ZvqTvUDAAAAAAAAQG8TQAcAAAAA%0AAABgUHrggYiFC3PHqdt4CnbX1uY+p+7ihxwSccABEWVl/VtXel56bnp+S5fzVFeqL9WZpLpT/QAA%0AAAAAAADQ2wTQAQAAAAAAABh01q6NmDcvd5w6iS9e3Bo+TwHwww6LGD06ryVmz091tATgU32pzpbO%0A56n+tA4AAAAAAAAA6E0C6AAAAAAAAAAMKqmL+E03RTQ05D6vWBGxZk3uOHUcP/TQiL33joKQ6kj1%0AtHRCT3WmepNU/803t3ZFBwAAAAAAAIDeIIAOAAAAAAAAwKDywAOtIe5t2yKWLm09N2NG4YTPW6R6%0AUl0tUr2p7uSFF3LrAQAAAAAAAIDeIoAOAAAAAAAAwKCxdm3E/Pm54+bmiCefbO0gPmlSxOjRUZBS%0AXam+JNX71FO5+pO0nrQuAAAAAAAAAOgNAugAAAAAAAAADBrz5kU0NOSOUxf0TZtyx1VVEVOnRkFL%0A9aU6k40bW7u4p/W0hOoBAAAAAAAAoKcE0AEAAAAAAAAYFFLYPHU8T+rrI5YubT134IERZWVR0FJ9%0Aqc4Wqf60jiStqyVMDwAAAAAAAAA9IYAOAAAAAAAAwKDw8MMRzc2549WrI5qacscTJ0aMHBkDQqoz%0A1Zuk+tM6Wo7T+gAAAAAAAACgpwTQAQAAAAAAACh6jY2tAe0UQl+1KndcUhIxeXIMKKneVHeSAugt%0Aofq0vrROAAAAAAAAAOgJAXQAAAAAAAAAit6TT0Zs2ZI7Xrs2YseO3PHo0RGVlTGgpHpT3Ul9fW49%0ASVpfWicAAAAAAAAA9IQAOgAAAAAAAABFb+HC1uOVK1uPJ06MAalt3W3X03adAAAAAAAAANAdAugA%0AAAAAAAAAFLWmpojly3PH27dHbNiQOx42LGLkyBiQUt1VVbnjtJ60riStM60XAAAAAAAAALpLAB0A%0AAAAAAACAorZmTcTOnbnjTZtax8eNiygpiQEp1Z3qb9GyrrTOtWvzVhYAAAAAAAAARUAAHQAAAAAA%0AAICitnp16/Hmza3He+0VA1p1defrWrUqL+UAAAAAAAAAUCQE0AEAAAAAAAAoam0D2cUUQB8xovV4%0Ay5bOA/cAAAAAAAAAsKcE0AEAAAAAAAAoam0D2S1B7SFDcttAVlnZugYd0AEAAAAAAADoLeW9NhNQ%0AsF7/+tdHoTn//PPjvPPOy3cZAAAAAAAADAIvv5zb19VFNDQUR/fzFmkd69bl1pXWV1UVsWZNvqsC%0AAAAAAAAAYCATQIci1dzc/Mp+2bJlUUhKSkpiw4YN+S4DAAAAAACAQSC9NtuxI3e8c2fr+NChURTa%0AriOtLwXQ6+tz6y4pyWdlAAAAAAAAAAxUAugwCKTAd6EF4wEAAAAAAKA/NDbmwthJU1PreFlZFIXS%0A0tbjlvWl9abjYlkjAAAAAAAAAP2rzatoAAAAAAAAACi+AHqLtgH0AvoN514LoLf9LeiGhryUAwAA%0AAAAAAEAR0AEdBoFC6TpeSJ3YAQAAAAAAGBzadgHfXVh7INtdqL7cXwMAAAAAAAAA0E1eOUORKtSw%0Ad6HWBQAAAAAAQPEG0NMrqhQ4bxtAb9sZvVgC6C3rS+ttu1YAAAAAAAAA2BMC6FBknc4Lpds5AAAA%0AAAAAFIIUxh4yJKK+PqKionV8+/YoCm3X0bK+ysr23dABAAAAAAAAYE8IoEMRee655wZMAH3kyJH5%0ALgEAAAAAAIBBYty4iBdeiKiqiigvj2hoiNi8OYpCyzrSutL6krFj81oSAAAAAAAAAAOcADoUkcmT%0AJ+e7BAAAAAAAACg4++yTC6AnI0ZEbNgQsWNHbkvd0Qeq1NU9rSHZa6/W8QkT8lYSAAAAAAAAAEWg%0ANN8FAAAAAAAAAEBfahvIbhvUHuhd0LdsaT1Owfq2gXsAAAAAAAAA6C4BdAAAAAAAAACKWttAdjEF%0A0Ddtaj3WAR0AAAAAAACA3iKADgAAAAAAAEBBKisri7Fjx0ZNTU0MHTq03ZbG0rl0zWsZOzaioiJ3%0AXF3dOv7SSxHNzTEgpbpffrn1c8u60jrHjMlbWQAAAAAAAAAUgfJ8FwAAAAAAAAAAnUlB8xkzZkRt%0AbW28+OKL7c5NmzYtC6F3RWlpxOTJEUuWpDkjRo6M2LAhoq4utx81KgaclvqTtJ60riStM60XAAAA%0AAAAAALrLa2cAAAAAAAAAit6RR7YeT5zYerxyZQxIbetuu5626wQAAAAAAACA7hBABwAAAAAAAKDo%0ATZ8eMWJE7njMmIghQ3LH69ZF1NfHgJLqXbs2d1xZmVtPktaX1gkAAAAAAAAAPSGADgAAAAAAAEDR%0AKyuLOOqo3HFJScSECbnj5uaI5ctjQGlb7z775NaTpPWldQIAAAAAAABATwigAwAAAAAAADAopIB2%0AaWlrcLvleOXKiA0bYkBIdaZ6k1R/WkfLcUvAHgAAAAAAAAB6QgAdAAAAAAAAgEGhujriwANzx5WV%0AEVOntp576qmIxsYoaKm+VGeLVH9aRzJ9em59AAAAAAAAANBTAugAAAAAAAAADBpz5kSUl+eOJ02K%0A2Hvv3HFdXcTSpVHQUn2pziTVnepP0npmz85raQAAAAAAAAAUEQF0AAAAAAAAAAaNMWNaw9olJbmO%0A6KX/9+Z8xYqIdeuiIKW6Un1JqjfVnepP0nrSugAAAAAAAACgNwigAwAAAAAAADCoHHtsa/fwYcMi%0Apk5tPfeXv0Rs3BgFZcOGXF0tUr2p7mTffXPrAQAAAAAAAIDeUt5rMwEDyjPPPBMPP/xwLFq0KJ5/%0A/vlYvXp1rF+/PrZv3x719fXR3NzcZ8/ed9994+677+6z+QEAAAAAAODVpA7i73lPxL//e0RDQy6M%0AvmlTxJo1EU1NEY89FnHooRF7753vSnNh+EWLcnUlY8e2hufLyyNOP721gzsAAAAAAAAA9AYBdBhE%0AHnjggfjJT34St9xyS6xcubLD+b4MnQMAAAAAAEAhGTMmYs6ciLlzI0pKIg46KKKxMaK2Nrd/9NGI%0AGTMiRo/OX43r1uU6n7eEz2tqcnWmepNUf1oHAAAAAAAAAPQmAXQYBObNmxdf+cpXsgD6awXNS1r+%0AWqWPCLkDAAAAAABQKI49Ntf1fOHCXBfxFDhPge8UQk+h79R5PHUbnzo1oqys/+pKAfjnnoto+5vS%0AKXye6mvpdn7kkbn6AQAAAAAAAKC3CaBDEdu6dWv83d/9Xfz0pz9tF/7u65A5AAAAAAAADATptdm7%0A3x1RX58LnqeQ+cyZEYsX54LpyYoVuU7kBx4YMXJk39e0YUPEU09F1NW1jo0dm+t83hI+T0H0VLfX%0AfgAAAAAAAAD0BQF0KFIrVqyId73rXfGXv/yl0+B5f3ciF3oHAAAAAACgOz+4vGDBgqirq4vVq1e3%0AO/fggw9GVVVVzJo1K4YPH97tZ6RQ9/velztOIfT0+eCDc8HzpUtzndBTGPyRRyImToyYPDmisjJ6%0AXQrBL1/evut5qiV1X09d2Ftet6Xweaq3JYwOAAAAAAAAAL1NAB2K0Jo1a2LOnDnxzDPPtAt/tw2i%0AdxYI7yyU3pXg+O7C7J3dK4gOAAAAAABAoUmdz884IxcsX7gwF/bed9+I0aNz3cg3bsxdl8Lhq1bl%0AxlMYPXVE78nrr/SaLXU8T/OuXdv+3N5757quDxvWOnbkkbnO58LnAAAAAAAAAPQlAXQoMikM/sEP%0AfjALn+8aPE86G3ut+V5N2zD7rtf2d5d1AAAAAAAA6K4U6j711IixYyPmzYtoaMiFvw8/vH039PQK%0ALIXF01ZVFfG610XstVfEiBFd64yeOp1v2RKxaVPEyy/nuqvvWseuXc/LyyPmzIk49tieBd4BAAAA%0AAAAAoCsE0KHIfP/734958+Z12vW85XNZWVkcd9xxccopp8Shhx4a48aNi5EjR8b+++/frkN5ura8%0AvDwLszc1NcX69eujtrY21q5dGwsWLIj77rsv/vznP0dDQ0OnQfQ03w9/+MN4/etf367GNCcAAAAA%0AAAAUmvS6601vipg2LeLmmyNeeKG1G/q4cRGrV+c6oO/Ykbs+hceXLWu9f8iQXBh96NBckDxtKbSe%0Atu3bIzZvbr13Vym8vs8+ua1tkD09+/TTI8aM6ePFAwAAAAAAAMD/kQKFIrJly5a47LLLXjV8/o53%0AvCO+853vxIwZM7o873777Zftp6ZWC//n7LPPzvYpkJ5C79dcc02sXr26XRD9ueeei9NPPz2uvfba%0AOOOMM3pxpQAAAAAAANB3Utj7Yx+LeOCBiPnzc93QUyh8ypT07izX/XzlyogNG9rfl8Ll69bt2bNG%0AjoyYODH3zLbdzdNvOs+enet6noLsAAAAAAAAANBfvKaGInL99dfHmjVrOoTPW44vvPDCmDt37h6F%0Az19LTU1NXHLJJbFs2bK46KKLOnRQT6H4s846KwuoAwAAAAAAwECRQt9vfnPEpz8dcfDBrSHw9Dps%0A7NiIww/PhcPTudSlfNSoXGj81aTz6bp0fbov3Z/mSfO1vGZLz0nn0nPT84XPAQAAAAAAAOhvOqBD%0AEfnRj37U7nNL+DztzzvvvLjiiiv67NkVFRVx+eWXx8knnxxnnnlmrF279pUwelNTU3z2s5+N0aNH%0AZ2F0AAAAAAAAGChSZ/Izz4zYtCni4Ydz25YtuXNDh+a2ceNar6+ri9i5M70jSz/YnAuWpxB5RUVE%0AVdXunzNiRMRRR+W26uq+XxcAAAAAAAAA7I4AOhSJF154IR599NF2ofOWzufTp0+PK6+8sl/qOOGE%0AE+LWW2+N2bNnZ93Pk5ZaPvaxj8XMmTN7tQM7AAAAAAAA9IcUCn/b2yKOPz7iyScjFi6MWL48FzZv%0AK4XMXy1o3lYKpU+eHHHkkemdXkRZWZ+UDgAAAAAAAAB7RAAdisT8+fM7HU/h72984xsxZMiQfqvl%0AqKOOil/84hdZN/SWLuhpv3379vj0pz8d9957b7/VAgAAAAAAAL0phcTT7y2nLXU5X7s2YtWqiNWr%0Ac/s1ayLq63Pdz1ukV2aVlRFjx0ZMmBCxzz65fequnrqjAwAAAAAAAEAhEUCHIrEwtVj4Py2h72TS%0ApElx2mmn9Xs9J510Upx55pnxP//zP+3quf/+++Omm26K97znPf1eEwAAAAAAAPSmFB4fNy63HX54%0A63gKn6dwekNDRHl57ro2r8wAAAAAAAAAoKD5LXUoEk888US7z83NzVnwOwW92wbA91Sap7u++c1v%0ARkVFRYfx7373u92eEwAAAAAAAApdej2XOqWnrudpL3wOAAAAAAAAwEAigA5FYsWKFZ0GzY8++uge%0Ahc6bUmuGbpo8eXKccMIJr8yX6kvH9957b6xatarb8wIAAAAAAAAAAAAAAAAA0DcE0KFIvPzyy52O%0AH3HEET2eu76+vtv3nnrqqZ2Oz507twcVAQAAAAAAAAAAAAAAAADQFwTQoUjU1dV1Oj5mzJguz1Fe%0AXp7td+2kvnXr1m7Xddxxx3U6/sADD3R7TgAAAAAAAAAAAAAAAAAA+oYAOhSJnTt3djo+atSoLs8x%0AZMiQTsfXrVvX7bpe97rXdTr+5JNPdntOAAAAAAAAAAAAAAAAAAD6hgA6FInhw4d3Ol5RUdHjOV5+%0A+eVu1zVu3Lh2n1N39ebm5li6dGm35wQAAAAAAAAAAAAAAAAAoG8IoEORqK6u7nR8w4YNXZ5jzJgx%0AnY4vW7as23WlwHlnNm/e3O05AQAAAAAAAAAAAAAAAADoGwLoUOQB9I0bN3Z5jvHjx2fdyXf19NNP%0Ad7uu3QXgt27d2u05AQAAAAAAAAAAAAAAAADoGwLoUCQmT57caXh8/fr1XZ5j//3373T84Ycf7nZd%0Aixcv7nS8qqqq23MCAAAAAAAAAAAAAAAAANA3BNChSBx00EGdjj/55JNdnmP69OntPpeUlGSh9vvu%0Auy+ampq6VVe6tzOjR4/u1nwAAAAAAAAAAAAAAAAAAPQdAXQoEruGx1s88sgjXZ7j6KOPfuW4bTf1%0AzZs3xx133NGtun7yk59kQfZd5xVABwAAAAAAAAAAAAAAAAAoPALoUCRmzpzZ6fif//znLs/xxje+%0AMaqqqrLjtqHx5Nvf/vYe1/Tzn/88nnrqqQ6B9jT3oYceusfzAQAAAAAAAAAAAAAAAADQtwTQoUik%0A8PiwYcPahbxT6HvBggXR2NjYpTmGDh0ac+bMeSUsnvYt88yfPz+uvvrqLtezZMmSOPfcczsE2Vuc%0AeOKJXZ4LAAAAAAAAAAAAAAAAAID+IYAORaKioiLe8pa3tOs0nmzcuDHuvPPOLs/zwQ9+sMNYSwj9%0Aggsu6FII/cEHH4zjjz8+1q9f3y7I3qK0tDQLugMAAAAAAAAAAAAAAAAAUFgE0KGIzJ49u9PxX/zi%0AF12e44wzzojx48e3C563BMh37twZ559/fhx77LFxzTXXxOLFi7OAexpfuXJl3HTTTXH22WfHcccd%0AF6tXr37l/hYt85x++ukxYcKEXlgxAAAAAAAAAAAAAAAAAAC9SQAdisgpp5zS7nNLAPzmm2/OQuJd%0A7aT+xS9+sUMn9ZbweNo/9NBD8dnPfjZmzpwZNTU1MXTo0Jg8eXIWXk9h96ampnYdz3d18cUXd3OF%0AAAAAAAAAAAAAAAAAAAD0JQF0KCIzZszIQuG7qq2tjeuuu67L83zmM5+JI488MjveNUje8rmlM3pn%0AW9trWu5pGf/EJz4RRx11VI/WCQAAAAAAAAAAAAAAAABA3xBAhyJz9tlnt+te3hL+vvLKK7PO5F1R%0AVlYWP/vZz2LkyJGvzJG0DZi/2tZybdt7kxRqv+qqq3p1vQAAAAAAAAAAAAAAAAAA9B4BdCgyH/jA%0AB2Ly5Mnttv322y8aGxtj7ty5XZ7nwAMPjF//+tdRXV2dfd41XP5aW8s9LdcfdthhcfPNN8eQIUP6%0AZN0AAAAAAAAAAAAAAAAAAPRceS/MARSQqVOnxrJly3plruOOOy7uu+++LNT++OOPtwuhd0VLEP09%0A73lP/Nd//VcMHz68V+oCAAAAAAAAAAAAAAAAAKBv6IAOvKoZM2bEn/70p/j2t78d++yzT4cu57tq%0Ae/6Nb3xj3H777XHjjTcKnwMAAAAAALDHSktLY9iwYVFVVRXl5eXttjSWzqVrAAAAAAAAAIDeowM6%0A8JqGDBkSn//85+Nzn/tc3HnnnfG73/0uC6UvWbIkamtro76+PkaNGhVjx46NfffdN2bPnh3vfOc7%0A47DDDst36QAAAAAAAAxgKWR+9NFHZ++kNm7c2O7coYceGjU1NXmrDQAAAAAAAACKlQA60GWpe8RJ%0AJ52UbQAAAAAAAAAAAAAAAAAAFJ/SfBcAAAAAAAAAAAAAAAAAAABAYRBABwAAAAAAAAAAAAAAAAAA%0AICOADgAAAAAAAAAAAAAAAAAAQEYAHQAAAAAAAAAAAAAAAAAAgIwAOgAAAAAAAAAAAAAAAAAAABkB%0AdAAAAAAAAAAAAAAAAAAAADIC6AAAAAAAAAAAAAAAAAAAAGQE0AEAAAAAAAAAAAAAAAAAAMijLpWH%0AAAEAAElEQVQIoAMAAAAAAAAAAAAAAAAAAJARQAcAAAAAAAAAAAAAAAAAACAjgA4AAAAAAAAAAAAA%0AAAAAAECmPLcDCsns2bOjmJWUlMS8efPyXQYAAAAAAAAFrq6uLhYtWhTbtm2LNWvWtDv32GOPxbBh%0Aw+KQQw6JqqqqvNUIAAAAAAAAAMVGAB0K0F133ZWFtItRc3Nz0a4NAAAAAACA3tXU1JSFz1MQvaGh%0Aod25NNZyDQAAAAAAAADQewTQocDD2sVE8BwAAAAAAAAAAAAAAAAAoLAJoEMBE9gGAAAAAAAAAAAA%0AAAAAAKA/CaBDAdMBHQAAAAAAAAAAAAAAAACA/iSADoMssL27ULtwOAAAAAAAAAAAAAAAAAAApfku%0AAMg/4XMAAAAAAAAAAAAAAAAAABId0KEATZ48uc9C4c8//3w2d+qE3rJveSYAAAAAAAAAAAAAAAAA%0AAIObADoUoGXLlvXZ3KWlpdm+bcC9rKwsli5d2mfPBAAAAAAAAAAAAAAAAABgYMglUQEAAAAAAAAA%0AAAAAAAAAABj0BNABAAAAAAAAAAAAAAAAAADICKADAAAAAAAAAAAAAAAAAACQEUAHAAAAAAAAAAAA%0AAAAAAAAgI4AOAAAAAAAAAAAAAAAAAABARgAdAAAAAAAAAAAAAAAAAACAjAA6AAAAAAAAAAAAAAAA%0AAAAAGQF0AAAAAAAAAAAAAAAAAAAAMgLoAAAAAAAAAAAAAAAAAAAAZATQAQAAAAAAAAAAAAAAAAAA%0AyAigAwAAAAAAAAAAAAAAAAAAkBFABwAAAAAAAAAAAAAAAAAAICOADgAAAAAAAAAAAAAAAAAAQEYA%0AHQAAAAAAAAAAAAAAAAAAgIwAOgAAAAAAAAAAAAAAAAAAABkBdAAAAAAAAAAAAAAAAAAAADIC6AAA%0AAAAAAAAAAAAAAAAAAGQE0AEAAAAAAAAAAAAAAAAAAMgIoAMAAAAAAAAAAAAAAAAAAJARQAcAAAAA%0AAAAAAAAAAAAAACAjgA4AAAAAAAAAAAAAAAAAAEBGAB0AAAAAAAAAAAAAAAAAAIBMeW4HAAAAAAAA%0AAIVl+PDhceKJJ0ZtbW3s2LGj3bljjjkmampq8lYbAAAAAAAAABQrHdABAAAAAAAAAAAAAAAAAADI%0ACKADAAAAAAAAAAAAAAAAAACQEUAHAAAAAAAAAAAAAAAAAAAgU57bAYXknnvu6dfnNTc3x7333pvt%0A+8vxxx/fb88CAAAAAAAAAAAAAAAAAKBrBNChAJ144olRUlLSZ/PvGjRvamrKntlf0toaGhr67XkA%0AAAAAAAAAAAAAAAAAAHSNADoUsP7qSN6fnc8BAAAAAAAAAAAAAAAAAChcAuhQwPqiC3pnYfO+7Lbe%0AlecDAAAAAAAAAAAAAAAAAFAYBNChgBVbB/T+DLoDAAAAAAAAAAAAAAAAALDnSrtxDwAAAAAAAAAA%0AAAAAAAAAAEVIB3QoYDqGAwAAAAAAAAAAAAAAAADQnwTQoUA1NzfnuwQAAAAAAAAAAAAAAAAAAAYZ%0AAXQoQNdee22+SwAAAAAAAAAAAAAAAAAAYBASQIcC9JGPfCTfJQAAAAAAAEDebd++PZYsWRJbtmyJ%0A9evXtzv3zDPPxIgRI2L//fePoUOH5q1GAAAAAAAAACg2AugAAAAAAAAAFKTGxsZYs2ZN1NXVZWH0%0Atmpra7PxKVOm5K0+AAAAAAAAAChGpfkuAAAAAAAAAAAAAAAAAAAAgMIggA4AAAAAAAAAAAAAAAAA%0AAEBGAB0AAAAAAAAAAAAAAAAAAICMADoAAAAAAAAAAAAAAAAAAAAZAXQAAAAAAAAAAAAAAAAAAAAy%0AAugAAAAAAAAAAAAAAAAAAABkBNABAAAAAAAAAAAAAAAAAADICKADAAAAAAAAAAAAAAAAAACQEUAH%0AAAAAAAAAAAAAAAAAAAAgI4AOAAAAAAAAAAAAAAAAAABARgAdAAAAAAAAAAAAAAAAAACAjAA6AAAA%0AAAAAAAAAAAAAAAAAGQF0AAAAAAAAAAAAAAAAAAAAMgLoAAAAAAAAAAAAAAAAAAAAZATQAQAAAAAA%0AAAAAAAAAAAAAyAigAwAAAAAAAAAAAAAAAAAAkBFABwAAAAAAAAAAAAAAAAAAICOADgAAAAAAAAAA%0AAAAAAAAAQEYAHQAAAAAAAAAAAAAAAAAAgIwAOgAAAAAAAAAAAAAAAAAAABkBdAAAAAAAAAAAAAAA%0AAAAAADIC6AAAAAAAAAAAAAAAAAAAAGQE0AEAAAAAAAAAAAAAAAAAAMgIoAMAAAAAAAAAAAAAAAAA%0AAJARQAcAAAAAAAAAAAAAAAAAACAjgA4AAAAAAAAAAAAAAAAAAEBGAB0AAAAAAAAAAAAAAAAAAICM%0AADoAAAAAAAAAAAAAAAAAAAAZAXQAAAAAAAAAAAAAAAAAAAAy5bkdAAAAAAAAABSWqqqqmDVrVqxf%0Avz62bt3a7twhhxwSo0aNyq4BAAAAAAAAAHqPADoAAAAAAAAABam0tDSGDx8e9fX1UVFR0e7csGHD%0AsnMAAAAAAAAAQO8q7eX5AAAAAAAAAAAAAAAAAAAAGKAE0AEAAAAAAAAAAAAAAAAAAMgIoAMAAAAA%0AAAAAAAAAAAAAAJARQAcAAAAAAAAAAAAAAAAAACAjgA4AAAAAAAAAAAAAAAAAAEBGAB0AAAAAAAAA%0AAAAAAAAAAICMADoAAAAAAAAAAAAAAAAAAAAZAXQAAAAAAAAAAAAAAAAAAAAyAugAAAAAAAAAAAAA%0AAAAAAABkBNABAAAAAAAAAAAAAAAAAADICKADAAAAAAAAAAAAAAAAAACQKc/tAAAAAAAAAKCw7Nix%0AI1atWhWbNm2KzZs3tzu3YsWKbHzChAkxZMiQvNUIAAAAAAAAAMVGAB0AAAAAAACAgrRz585YtmxZ%0A1NXVxZYtW9qdW7lyZdTW1sbYsWMF0AEAAAAAAACgF5X25mQAAAAAAAAAAAAAAAAAAAAMXALoAAAA%0AAAAAAAAAAAAAAAAAZATQAQAAAAAAAAAAAAAAAAAAyAigAwAAAAAAAAAAAAAAAAAAkBFABwAAAAAA%0AAAAAAAAAAAAAICOADgAAAAAAAAAAAAAAAAAAQEYAHQAAAAAAAAAAAAAAAAAAgIwAOgAAAAAAAAAA%0AAAAAAAAAABkBdAAAAAAAAAAAAAAAAAAAADIC6AAAAAAAAAAAAAAAAAAAAGQE0AEAAAAAAAAAAAAA%0AAAAAAMgIoAMAAAAAAAAAAAAAAAAAAJARQAcAAAAAAAAAAAAAAAAAACAjgA4AAAAAAAAAAAAAAAAA%0AAEBGAB0AAAAAAAAAAAAAAAAAAICMADoAAAAAAAAAAAAAAAAAAAAZAXQAAAAAAAAAAAAAAAAAAAAy%0AAugAAAAAAAAAAAAAAAAAAABkBNABAAAAAAAAAAAAAAAAAADICKADAAAAAAAAAAAAAAAAAACQEUAH%0AAAAAAAAAAAAAAAAAAAAgI4AOAAAAAAAAAAAAAAAAAABARgAdAAAAAAAAAAAAAAAAAACAjAA6AAAA%0AAAAAAAAAAAAAAAAAGQF0AAAAAAAAAAAAAAAAAAAAMgLoAAAAAAAAAAAAAAAAAAAAZATQAQAAAAAA%0AAAAAAAAAAAAAyAigAwAAAAAAAAAAAAAAAAAAkBFABwAAAAAAAAAAAAAAAAAAIFOe2wEAAAAAAABA%0AYamsrIyDDz44Nm7cmG1tHXDAAbH33ntn1wAAAAAAAAAAvUcAHQAAAAAAAICCVF5eHuPGjcv2VVVV%0A7c6NHj06ampq8lYbAAAAAAAAABSr0nwXAAAAAAAAAAAAAAAAAAAAQGEQQAcAAAAAAAAAAAAAAAAA%0AACAjgA4AAAAAAAAAAAAAAAAAAEBGAB0AAAAAAAAAAAAAAAAAAICMADoAAAAAAAAAAAAAAAAAAAAZ%0AAXQAAAAAAAAAAAAAAAAAAAAyAugAAAAAAAAAAAAAAAAAAABkBNABAAAAAAAAAAAAAAAAAADICKAD%0AAAAAAAAAAAAAAAAAAACQEUAHAAAAAAAAAAAAAAAAAAAgI4AOAAAAAAAAAAAAAAAAAABApjy3AwAA%0AAAAAAIDC0tDQELW1tbFx48aoq6trd27dunXZ+Zqamigv9+obAAAAAAAAAHqLt/AAAAAAAAAAFKT6%0A+vp44oknsvD5hg0b2p179tlno6qqKmbNmiWADgAAAAAAAAC9qLQ3JwMAAAAAAAAAAAAAAAAAAGDg%0AEkAHAAAAAAAAAAAAAAAAAAAgI4AOAAAAAAAAAAAAAAAAAABARgAdAAAAAAAAAAAAAAAAAACAjAA6%0AAAAAAAAAAAAAAAAAAAAAGQF0AAAAAAAAAAAAAAAAAAAAMgLoAAAAAAAAAAAAAAAAAAAAZATQAQAA%0AAAAAAAAAAAAAAAAAyAigAwAAAAAAAAAAAAAAAAAAkBFABwAAAAAAAAAAAAAAAAAAICOADgAAAAAA%0AAAAAAAAAAAAAQEYAHQAAAAAAAAAAAAAAAAAAgIwAOgAAAAAAAAAAAAAAAAAAABkBdAAAAAAAAAAA%0AAAAAAAAAADIC6AAAAAAAAAAAAAAAAAAAAGQE0AEAAAAAAAAAAAAAAAAAAMgIoAMAAAAAAAAAAAAA%0AAAAAAJARQAcAAAAAAAAAAAAAAAAAACAjgA4AAAAAAAAAAAAAAAAAAEBGAB0AAAAAAAAAAAAAAAAA%0AAICMADoAAAAAAAAAAAAAAAAAAAAZAXQAAAAAAAAAAAAAAAAAAAAyAugAAAAAAAAAAAAAAAAAAABk%0ABNABAAAAAAAAAAAAAAAAAADICKADAAAAAAAAAAAAAAAAAACQEUAHAAAAAAAAAAAAAAAAAAAgI4AO%0AAAAAAAAAAAAAAAAAAABARgAdAAAAAAAAAAAAAAAAAACAjAA6AAAAAAAAAAAAAAAAAAAAmfLcDgAA%0AAAAAAAAKS0VFRUyZMiU2bdoU69ata3du4sSJUV1dnV0DAAAAAAAAAPQeAXQAAAAAAAAACtKQIUOy%0AAHptbW0sXbq03blJkyZFTU1N3moDAAAAAAAAgGJVmu8CAAAAAAAAAAAAAAAAAAAAKAwC6AAAAAAA%0AAAAAAAAAAAAAAGQE0AEAAAAAAAAAAAAAAAAAAMgIoAMAAAAAAAAAAAAAAAAAAJARQAcAAAAAAAAA%0AAAAAAAAAACAjgA4AAAAAAAAAAAAAAAAAAEBGAB0AAAAAAAAAAAAAAAAAAICMADoAAAAAAAAAAAAA%0AAAAAAAAZAXQAAAAAAAAAAAAAAAAAAAAyAugAAAAAAAAAAAAAAAAAAABkBNABAAAAAAAAAAAAAAAA%0AAADIlOd2AAxWGzdujIULF8bTTz8dGzZsiMbGxqiuro6pU6fG4YcfHhMnToyBoKmpKZYuXRpPPPFE%0AvPTSS9laduzYESNHjoxRo0bFvvvuG0cddVRUVVXlu1QAAAAAAGAP/v1/XV1dbNu2LXbu3NnuXBqr%0ArKzM/t1/aanfXgcAAAAAAACA3iKADjAINTc3x4033hjXXHNN3HPPPdHQ0LDbaw855JD427/922wb%0AMWJEFIr0R2b3339//P73v4/58+fHww8/nP2h2aspLy+Pww47LM4666w455xzYvTo0f1WLwAAAAAA%0AsOdS+HzBggXZfu3ate3OLVq0KAufz5o1K4YPH563GgEAAAAAAACg2PgZeIBBJnUIP/bYY+P9739/%0AFtx+tfB5yx9vnX/++TF9+vT4zW9+E/kOnd96663xsY99LMaNGxcnnnhiXHbZZXHvvfe+Zvg8SWtN%0AQfULL7wwJk2aFBdccEFs3769X2oHAAAAAAAAAAAAAAAAgIFAAB1gEEnh7WOOOSYeeuihPb535cqV%0Acfrpp8fXvva1yJcHH3wwTjnllLjuuutiw4YNPZorBc+//e1vx+GHHx6PPfZYr9UIAAAAAAAAAAAA%0AAAAAAANZeb4LAKB//P73v4/3ve99UV9f3+n58ePHx7Rp06K8vDyWL18eS5Ys6XBNc3NzfOUrX4mK%0Aior4whe+0A9V77nKyspsLalD+l577RXr16/P1rJp06ZOr3/qqadizpw5cdddd8WMGTP6vV4AAAAA%0AAAAAAAAAAAAAKCQ6oAMMAqtWrYqzzjqr0/D5ySefnHUWX716ddxzzz0xf/78ePbZZ2Pp0qVx7rnn%0ARmlpx/+ruOSSS+KOO+6IQvHWt741rrjiirj//vtj8+bNsWzZsqzL+7x582LhwoVRW1ubrfHDH/5w%0AlJWVdbh/7dq18fa3vz27DgAAAAAAAAAAAAAAAAAGMwF0gEHgvPPOizVr1nQY/3//7//FbbfdFkcf%0AfXSHc1OmTImrr746fv3rX2ddxdtqamqKT37yk1FXVxf5kjqcf/GLX4xnnnkmC85fdNFF8aY3vSnr%0Azr6rFDpPa7z++uvj7rvvjokTJ3a45sUXX4yLL764n6oHAAAAAAAAAAAAAAAAgMIkgA5Q5O677774%0A5S9/2WH8nHPOiUsvvfQ17z/llFPihz/8YYfx559/Pv7lX/4l+tvYsWPjW9/6Vtah/etf/3occMAB%0Ae3T/cccdF7/73e9i1KhRHc796Ec/iueee64XqwUAAAAAAAAAAAAAAACAgUUAHaDIXXHFFZ12D9+T%0A8PiHP/zheOc739lh/F//9V9j+/bt0V9mzpyZBc8vuOCCGDZsWLfnOeigg+Lyyy/vMJ46u//qV7/q%0AYZUAAAAAAAAAAAAAAAAAMHAJoAMUsRUrVsRtt93WYfwf/uEforq6eo/m6qxb+ssvvxw33XRT9JeR%0AI0fG8OHDe2Wuj3/841FTU9Nh/NZbb+2V+QEAAAAAAAAAAAAAAABgIBJAByhiN9xwQ9bVu63y8vI4%0A55xz9niuY489NutAvqv//u//joGorKwsZs+e3WH8+eefz0s9AAAAAAAAAAAAAAAAAFAIBNABilhn%0A3c/f+ta3xtixY7s13/vf//4OY/Pnz48dO3bEQDR58uQOYy+++GJeagEAAAAAAAAAAAAAAACAQiCA%0ADlCkUij8D3/4Q4fxOXPmdHvOzu7dunVrPPjggzEQVVRUdBgrLfV/jQAAAAAAAAAAAAAAAAAMXlJ2%0AAEXq8ccfj+3bt3cYP+aYY7o955FHHhllZWUdxh9++OEYiJYtW9ZhbJ999slLLQAAAAAAAAAAAAAA%0AAABQCATQAYrUY4891un4zJkzuz3nsGHD4oADDugw/uijj8ZA09TUFHfddVeH8c7WBwAAAAAAAAAA%0AAAAAAACDhQA6QJFasmRJh7ERI0bE+PHjezTv/vvv32Hsueeei4Hmtttui5deeqnD+CmnnJKXegAA%0AAAAAAAAAAAAAAACgEAigAxSpZcuWdRibMGFCj+edOHFil55VyJqbm+Oyyy7rMF5WVhannXZaXmoC%0AAAAAAAAAAAAAAAAAgEJQnu8CAOgba9as6TD2ute9rsfzdtZBvbNnFbLvf//7sWDBgg7jZ599dkya%0ANKnf6vjjH//Yo/sXLVrUYWzTpk1RW1sb/S09tytjAPQ/39EAhcn3M0Dh8h0NUFi2bdsWdXV1UV9f%0A3+Fcy9j69es7PQ9A//DP0ACFy3c0QGHy/QxQuHxHU0z8bxeAnhJAByhSnYWQ99577x7PW11d3WEs%0A/eFX2qqqqqLQLV68OC688MIO48OGDYtvfOMb/VrLm9/85l6f85FHHont27dHIXj00UfzXQIAu+E7%0AGqAw+X4GKFy+owHyZ+fOnbF27dpOz7344ovZfuvWrVFRUdHPlQHwavwzNEDh8h0NUJh8PwMULt/R%0ADFRPPvlkvksAYIArzXcBAPSNLVu2dBgbMWJEj+cdPnx4p+Ppj7sK3ebNm+N973tfp7Wm8PnkyZPz%0AUhcAAAAAAAAAAAAAAAAAFAoBdIAi7giyq/Ly8h7Pu7sOIjt27IhC1tjYGGeddVanv+J18sknx3nn%0AnZeXugAAAAAAAAAAAAAAAACgkAigA3TRihUroqSkpCC2j370o10KXO+qrKysx/857G6OhoaGKGSf%0A+cxn4rbbbuswPmXKlPjZz36W/ecKAAAAAAAAAAAAAAAAAINdz1vhAlCQOut23hsh8d3NsbvO6IXg%0AwgsvjP/4j//oMD5mzJgslF5TU5OXuu6///4e3b9o0aL41Kc+1W7s8MMPj1mzZkV/27RpUzz66KPt%0Axg477LCorq7u91oAaM93NEBh8v0MULh8RwMUlm3btmX/Pry+vj5efPHFdufGjx8flZWVccghh8Sw%0AYcPyViPAYOefoQEKl+9ogMLk+xmgcPmOppgMHTo03yUAMMAJoAMUqfQHV7vasWNHj+fd3RydPa8Q%0AXHrppfGtb32rw/jIkSPjjjvuiOnTp0e+vOlNb+r1OdO/3MhXoL6QawGgPd/RAIXJ9zNA4fIdDZA/%0A6f1DVVXVq54bNWpUDB8+vN9rA2D3/DM0QOHyHQ1QmHw/AxQu39EMVH44AYCeKu3xDAAUpL322qvD%0A2ObNm3s87+7m6Ox5+Xb55ZfHZZdd1mmtt99+exxxxBF5qQsAAAAAAAAAAAAAAAAACpUO6ABdlDpn%0AfOhDH4pC8OY3v/k1rxk9enSHsQ0bNvT42Z3NkX4Zq6KiIgrJd77znfjiF7/Y6X+Pt956axxzzDF5%0AqQsAAAAAAAAAAAAAAAAACpkAOkAXjRo1Kn7605/GQDF+/PgOYy+++GKP5+1sjs6elU9XXXVV/OM/%0A/mOH8aqqqvjNb34Tb3nLW/JSFwAAAAAAAAAAAAAAAAAUutJ8FwBA35g6dWqHsZUrV0ZjY2OP5l2+%0AfHmXnpUv11xzTXzuc5/rMF5ZWRk33XRTvO1tb8tLXQAAAAAAAAAAAAAAAAAwEAigAxSpadOmdRjb%0AuXNnLFu2rEfzPvPMM116Vj784Ac/iHPPPbfD+JAhQ+LGG2+Mk046KS91AQAAAAAAAAAAAAAAAMBA%0AIYAOUKSOOOKITscfffTRbs+5du3aWLFiRYfxww8/PPLtxz/+cXzmM5+J5ubmduMVFRXxi1/8It71%0ArnflrTYAAAAAAAAAAAAAAAAAGCgE0AGK1P777x+jR4/uMH7//fd3e84//vGPnY4fc8wxkU/XX399%0AfPKTn+wQPi8vL48bbrghTjvttLzVBgAAAAAAAAAAAAAAAAADiQA6QJEqKSmJOXPmdBifO3dut+fs%0A7N7x48fHzJkzI19+9rOfxTnnnBNNTU0dwuc///nP473vfW/eagMAAAAAAHqmrKwsxo4dGzU1NTF0%0A6NB2WxpL59I1AAAAAAAAAEDvEUAHKGKnnnpqh7HHH388nnjiiT2eq6GhIf73f/+3S8/oL6m7+Uc+%0A8pEO4fP0h2Y//elP4/3vf3/eagMAAAAAAHouBc1nzJgR06ZNi1GjRrXb0lg6l64BAAAAAAAAAHqP%0AADpAEUvdv4cPH95h/KqrrtrjuVL4/KWXXuow/td//deRDzfeeGP27MbGxg7h85/85Cdx1lln5aUu%0AAAAAAAAAAAAAAAAAABjIBNABilgKn3/0ox/tMP6f//mf8fTTT3d5nvr6+vjyl7/cYfzQQw+N448/%0AvsvzXHfddVFSUtJhS+N74te//nWcffbZWVf2tkpLS7O5PvjBD+7RfAAAAAAAAAAAAAAAAABAjgA6%0AQJH7p3/6p6isrGw3tnPnzvjQhz4UdXV1XZrj85//fDz77LMdxr/0pS9Ff7v99tvjr/7qr7I17Bo+%0Av/baa/PWkR0AAAAAAAAAAAAAAAAAikF5vgsAoG/tt99+cdFFF8VXv/rVduN/+tOf4t3vfnfccMMN%0AMWbMmE7vTR3GL7jggvj+97/f4dwJJ5yQBcH703333Rfvfe97Y8eOHR3OfeITn4g3vOEN8cADD/T4%0AOQcffHBUV1f3eB4AAAAAAAAAAAAAAAAAGGgE0AEGgUsuuSTrHP7QQw+1G58/f35Mnz49zj///Djt%0AtNNi2rRpUV5eHi+88ELceeed8d3vfjcWL17cYb5Ro0bF9ddfH/0t1bR9+/ZOz/3gBz/Itt7w+9//%0APk488cRemQsAAAAAAAAAAAAAAAAABhIBdIBBYMiQIXHjjTfGW9/61li6dGm7c+vWrYsvf/nL2dYV%0AVVVV8ctf/jLrrA4AAAAAAAAAAAAAAAAAFJfSfBcAQP+YOHFi3H333XHEEUd0e46xY8fGbbfdFm97%0A29t6tTYAAAAAAAAAAAAAAAAAoDAIoAMMIvvuu2/cf//9cckll8TQoUO7fF9JSUmceeaZ8cgjj8QJ%0AJ5zQpzUCAAAAAAAAAAAAAAAAAPkjgA4wyKTg+T//8z/H8uXL48orr4zjjjsuKisrO1xXWloaM2bM%0AiAsuuCD+8pe/xA033BATJkzo0bM/+tGPRnNzc4ctjXfFpZde2un9vb2deOKJPVonAAAAAAAAAAAA%0AAAAAAAxU5fkuAID8GDt2bFx44YXZ1tjYGC+88EJs2LAhO66urs66pe9Jl3QAAAAAAAAAAAAAAAAA%0AYOATQAcgysrKYsqUKfkuAwAAAAAAAAAAAAAAAADIs9J8FwAAAAAAAAAAAAAAAAAAAEBh0AEdAAAA%0AAAAAgIK0devWWLBgQdTV1cXq1avbnXvwwQejqqoqZs2aFcOHD89bjQAAAAAAAABQbHRABwAAAAAA%0AAAAAAAAAAAAAICOADgAAAAAAAAAAAAAAAAAAQEYAHQAAAAAAAAAAAAAAAAAAgIwAOgAAAAAAAAAA%0AAAAAAAAAABkBdAAAAAAAAAAAAAAAAAAAADIC6AAAAAAAAAAAAAAAAAAAAGQE0AEAAAAAAAAAAAAA%0AAAAAAMgIoAMAAAAAAAAAAAAAAAAAAJARQAcAAAAAAAAAAAAAAAAAACAjgA4AAAAAAAAAAAAAAAAA%0AAEBGAB0AAAAAAAAAAAAAAAAAAICMADoAAAAAAAAAAAAAAAAAAAAZAXQAAAAAAAAAAAAAAAAAAAAy%0AAugAAAAAAAAAAAAAAAAAAABkBNABAAAAAAAAAAAAAAAAAADICKADAAAAAAAAAAAAAAAAAACQEUAH%0AAAAAAAAAAAAAAAAAAAAgI4AOAAAAAAAAAAAAAAAAAABARgAdAAAAAAAAAAAAAAAAAACAjAA6AAAA%0AAAAAAAAAAAAAAAAAGQF0AAAAAAAAAAAAAAAAAAAAMgLoAAAAAAAAAAAAAAAAAAAAZATQAQAAAAAA%0AAAAAAAAAAAAAyAigAwAAAAAAAAAAAAAAAAAAkBFABwAAAAAAAAAAAAAAAAAAICOADgAAAAAAAAAA%0AAAAAAAAAQEYAHQAAAAAAAAAAAAAAAAAAgIwAOgAAAAAAAAAAAAAAAAAAABkBdAAAAAAAAAAAAAAA%0AAAAAADLluR0AAAAAAAAAFJbS0tIYNmxYdlxe3v71dlVVVXYuXQMAAAAAAAAA9B4BdAAAAAAAAAAK%0AUgqZH3300VFbWxsbN25sd+7QQw+NmpqavNUGAAAAAAAAAMXKT8EDAAAAAAAAAAAAAAAAAACQEUAH%0AAAAAAAAAAAAAAAAAAAAgI4AOAAAAAAAAAAAAAAAAAABARgAdAAAAAAAAAAAAAAAAAACAjAA6AAAA%0AAAAAAAAAAAAAAAAAGQF0AAAAAAAAAAAAAAAAAAAAMgLoAAAAAAAAAAAAAAAAAAAAZATQAQAAAAAA%0AAAAAAAAAAAAAyAigAwAAAAAAAAAAAAAAAAAAkBFABwAAAAAAAAAAAAAAAAAAICOADgAAAAAAAAAA%0AAAAAAAAAQEYAHQAAAAAAAAAAAAAAAAAAgEx5bgcAAAAAAAAAhaWuri4WLVoU27ZtizVr1rQ799hj%0Aj8WwYcPikEMOiaqqqrzVCAAAAAAAAADFRgAdAAAAAAAAgILU1NSUhc9TEL2hoaHduTTWcg0AAAAA%0AAAAA0HtKe3EuAAAAAAAAAAAAAAAAAAAABjABdAAAAAAAAAAAAAAAAAAAADIC6AAAAAAAAAAAAAAA%0AAAAAAGQE0AEAAAAAAAAAAAAAAAAAAMgIoAMAAAAAAAAAAAAAAAAAAJARQAcAAAAAAAAAAAAAAAAA%0AACAjgA4AAAAAAAAAAAAAAAAAAEBGAB0AAAAAAAAAAAAAAAAAAICMADoAAAAAAAAAAAAAAAAAAAAZ%0AAXQAAAAAAAAAAAAAAAAAAAAyAugAAAAAAAAAAAAAAAAAAABkBNABAAAAAAAAAAAAAAAAAAD+P3t3%0AAiVXVe6N+02nk06nM4eEQBgSQ4QAYZIQQMLw6UURFFEZFYioiCKD+AkoinBB9KIoqCDX61/Ri+AY%0AEAdEIQxikMEACdNlSkISIFNnnrs7/7VPfbmkuqqTntJV3Xmetc6q7n3q7PNW9alKr1T/9hskAugA%0AAAAAAAAAAAAAAAAAAABkBNABAAAAAAAAAAAAAAAAAADICKADAAAAAAAAAAAAAAAAAACQEUAHAAAA%0AAAAAAAAAAAAAAAAgI4AOAAAAAAAAAAAAAAAAAABARgAdAAAAAAAAAAAAAAAAAACAjAA6AAAAAAAA%0AAAAAAAAAAAAAGQF0AAAAAAAAAAAAAAAAAAAAMgLoAAAAAAAAAAAAAAAAAAAAZATQAQAAAAAAAAAA%0AAAAAAAAAyAigAwAAAAAAAAAAAAAAAAAAkBFABwAAAAAAAAAAAAAAAAAAICOADgAAAAAAAAAAAAAA%0AAAAAQEYAHQAAAAAAAAAAAAAAAAAAgIwAOgAAAAAAAAAAAAAAAAAAABkBdAAAAAAAAAAAAAAAAAAA%0AADIC6AAAAAAAAAAAAAAAAAAAAGQqczcAAAAAAAAAUF5qamriyCOPjNra2li3bl3evvHjx8egQYNK%0AVhsAAAAAAAAAdFU6oAMAAAAAAAAAAAAAAAAAAJARQAcAAAAAAAAAAAAAAAAAACAjgA4AAAAAAAAA%0AAAAAAAAAAEBGAB0AAAAAAAAAAAAAAAAAAICMADoAAAAAAAAAAAAAAAAAAAAZAXQAAAAAAAAAAAAA%0AAAAAAAAyAugAAAAAAAAAAAAAAAAAAABkBNABAAAAAAAAAAAAAAAAAADICKADAAAAAAAAAAAAAAAA%0AAACQEUAHAAAAAAAAAAAAAAAAAAAgI4AOAAAAAAAAAAAAAAAAAABARgAdAAAAAAAAAAAAAAAAAACA%0ATGXuBgAAAAAAAADKy5o1a+KVV16JFStWxOLFi/P2vfTSS9GnT58YNWpU9OrVq2Q1AgAAAAAAAEBX%0AI4AOAAAAAAAAQFmqr6+PBQsWxOrVq7Mw+qZqa2uz8REjRpSsPgAAAAAAAADoiipKXQAAAAAAAAAA%0AAAAAAAAAAADlQQAdAAAAAAAAAAAAAAAAAACAjAA6AAAAAAAAAAAAAAAAAAAAGQF0AAAAAAAAAAAA%0AAAAAAAAAMgLoAAAAAAAAAAAAAAAAAAAAZATQAQAAAAAAAAAAAAAAAAAAyAigAwAAAAAAAAAAAAAA%0AAAAAkBFABwAAAAAAAAAAAAAAAAAAICOADgAAAAAAAAAAAAAAAAAAQEYAHQAAAAAAAAAAAAAAAAAA%0AgIwAOgAAAAAAAAAAAAAAAAAAABkBdAAAAAAAAAAAAAAAAAAAADIC6AAAAAAAAAAAAAAAAAAAAGQE%0A0AEAAAAAAAAAAAAAAAAAAMgIoAMAAAAAAAAAAAAAAAAAAJARQAcAAAAAAAAAAAAAAAAAACAjgA4A%0AAAAAAAAAAAAAAAAAAEBGAB0AAAAAAAAAAAAAAAAAAICMADoAAAAAAAAAAAAAAAAAAAAZAXQAAAAA%0AAAAAAAAAAAAAAAAyAugAAAAAAAAAAAAAAAAAAABkBNABAAAAAAAAAAAAAAAAAADICKADAAAAAAAA%0AAAAAAAAAAACQEUAHAAAAAAAAAAAAAAAAAAAgI4AOAAAAAAAAAAAAAAAAAABARgAdAAAAAAAAAAAA%0AAAAAAACAjAA6AAAAAAAAAAAAAAAAAAAAGQF0AAAAAAAAAAAAAAAAAAAAMgLoAAAAAAAAAAAAAAAA%0AAAAAZCpzNwAAAAAAAABQXqqrq2PcuHGxePHiWLlyZd6+sWPHxsCBA7P7AAAAAAAAAADtRwAdAAAA%0AAAAAgLJUUVERNTU1sXbt2ujRo0fevt69e2f7AAAAAAAAAID2VdHO8wEAAAAAAAAAAAAAAAAAANBJ%0ACaADAAAAAAAAAAAAAAAAAACQEUAHAAAAAAAAAAAAAAAAAAAgI4AOAAAAAAAAAAAAAAAAAABARgAd%0AAAAAAAAAAAAAAAAAAACAjAA6AAAAAAAAAAAAAAAAAAAAGQF0AAAAAAAAAAAAAAAAAAAAMgLoAAAA%0AAAAAAAAAAAAAAAAAZATQAQAAAAAAAAAAAAAAAAAAyAigAwAAAAAAAAAAAAAAAAAAkBFABwAAAAAA%0AAAAAAAAAAAAAIFOZuwEAAAAAAACA8rJu3bp4/fXXY9myZbF8+fK8fXPmzMnGd9xxx+jZs2fJagQA%0AAAAAAACArkYAHQAAAAAAAICytH79+pg5c2asXr06VqxYkbdv7ty5UVtbG0OGDBFABwAAAAAAAIB2%0AVNGekwEAAAAAAAAAAAAAAAAAANB5CaADAAAAAAAAAAAAAAAAAACQEUAHAAAAAAAAAAAAAAAAAAAg%0AI4AOAAAAAAAAAAAAAAAAAABARgAdAAAAAAAAAAAAAAAAAACAjAA6AAAAAAAAAAAAAAAAAAAAGQF0%0AAAAAAAAAAAAAAAAAAAAAMgLoAAAAAAAAAAAAAAAAAAAAZATQAQAAAAAAAAAAAAAAAAAAyAigAwAA%0AAAAAAAAAAAAAAAAAkBFABwAAAAAAAAAAAAAAAAAAICOADgAAAAAAAAAAAAAAAAAAQEYAHQAAAAAA%0AAAAAAAAAAAAAgIwAOgAAAAAAAAAAAAAAAAAAABkBdAAAAAAAAAAAAAAAAAAAADIC6AAAAAAAAAAA%0AAAAAAAAAAGQE0AEAAAAAAAAAAAAAAAAAAMgIoAMAAAAAAAAAAAAAAAAAAJARQAcAAAAAAAAAAAAA%0AAAAAACAjgA4AAAAAAAAAAAAAAAAAAEBGAB0AAAAAAAAAAAAAAAAAAICMADoAAAAAAAAAAAAAAAAA%0AAAAZAXQAAAAAAAAAAAAAAAAAAAAyAugAAAAAAAAAAAAAAAAAAABkBNABAAAAAAAAAAAAAAAAAADI%0ACKADAAAAAAAAAAAAAAAAAACQEUAHAAAAAAAAAAAAAAAAAAAgI4AOAAAAAAAAAAAAAAAAAABARgAd%0AAAAAAAAAAAAAAAAAAACATGXuBgAAAAAAAADKS1VVVey5556xdOnSbNvUbrvtFv3798/uAwAAAAAA%0AAAC0HwF0AAAAAAAAAMpSZWVlDB06NLutrq7O2zd48OAYNGhQyWoDAAAAAAAAgK6qotQFAAAAAAAA%0AAAAAAAAAAAAAUB4E0AEAAAAAAAAAAAAAAAAAAMgIoAMAAAAAAAAAAAAAAAAAAJARQAcAAAAAAAAA%0AAAAAAAAAACAjgA4AAAAAAAAAAAAAAAAAAEBGAB0AAAAAAAAAAAAAAAAAAICMADoAAAAAAAAAAAAA%0AAAAAAAAZAXQAAAAAAAAAAAAAAAAAAAAyAugAAAAAAAAAAAAAAAAAAABkBNABAAAAAAAAAAAAAAAA%0AAADICKADAAAAAAAAAAAAAAAAAACQqczdAAAAAAAAAEB5qauri9ra2li6dGmsXr06b9+iRYuy/YMG%0ADYrKSh99AwAAAAAAAEB78Sk8AAAAAAAAAGVp7dq18dxzz2Xh8yVLluTte/nll6O6ujrGjRsngA4A%0AAAAAAAAA7aiiPScDAAAAAAAAAAAAAAAAAACg8xJABwAAAAAAAAAAAAAAAAAAICOADgAAAAAAAAAA%0AAAAAAAAAQEYAHQAAAAAAAAAAAAAAAAAAgIwAOgAAAAAAAAAAAAAAAAAAABkBdAAAAAAAAAAAAAAA%0AAAAAADIC6AAAAAAAAAAAAAAAAAAAAGQE0AEAAAAAAAAAAAAAAAAAAMgIoAMAAAAAAAAAAAAAAAAA%0AAJARQAcAAAAAAAAAAAAAAAAAACAjgA4AAAAAAAAAAAAAAAAAAEBGAB0AAAAAAAAAAAAAAAAAAICM%0AADoAAAAAAAAAAAAAAAAAAAAZAXQAAAAAAAAAAAAAAAAAAAAyAugAAAAAAAAAAAAAAAAAAABkBNAB%0AAAAAAAAAAAAAAAAAAADICKADAAAAAAAAAAAAAAAAAACQEUAHAAAAAAAAAAAAAAAAAAAgI4AOAAAA%0AAAAAAAAAAAAAAABARgAdAAAAAAAAAAAAAAAAAACAjAA6AAAAAAAAAAAAAAAAAAAAGQF0AAAAAAAA%0AAAAAAAAAAAAAMgLoAAAAAAAAAAAAAAAAAAAAZATQAQAAAAAAAAAAAAAAAAAAyAigAwAAAAAAAAAA%0AAAAAAAAAkBFABwAAAAAAAAAAAAAAAAAAICOADgAAAAAAAAAAAAAAAAAAQEYAHQAAAAAAAAAAAAAA%0AAAAAgIwAOgAAAAAAAAAAAAAAAAAAAJnK3A0AAAAAAAAAlJcePXrEiBEjYtmyZbFo0aK8fcOHD49+%0A/fpl9wEAAAAAAAAA2o8AOgAAAAAAAABlqWfPnlkAvba2NmbMmJG3b6eddopBgwaVrDYAAAAAAAAA%0A6KoqSl0AAAAAAAAAAAAAAAAAAAAA5UEAHQAAAAAAAAAAAAAAAAAAgIwAOgAAAAAAAAAAAAAAAAAA%0AABkBdAAAAAAAAAAAAAAAAAAAADIC6AAAAAAAAAAAAAAAAAAAAGQE0AEAAAAAAAAAAAAAAAAAAMgI%0AoAMAAAAAAAAAAAAAAAAAAJARQAcAAAAAAAAAAAAAAAAAACAjgA4AAAAAAAAAAAAAAAAAAEBGAB0A%0AAAAAAAAAAAAAAAAAAICMADoAAAAAAAAAAAAAAAAAAACZytwNAAAAAAAAAJSXhoaGWL16daxatSrW%0Ar1+fty+NVVVVRXV1dVRUWHsdAAAAAAAAANqLADoAAAAAAAAAZSmFzx9//PHsduHChXn7pk+fnoXP%0Ax40bFzU1NSWrEQAAAAAAAAC6GsvAAwAAAAAAAAAAAAAAAAAAkBFABwAAAAAAAAAAAAAAAAAAICOA%0ADgAAAAAAAAAAAAAAAAAAQEYAHQAAAAAAAAAAAAAAAAAAgIwAOgAAAAAAAAAAAAAAAAAAABkBdAAA%0AAAAAAAAAAAAAAAAAADIC6AAAAAAAAAAAAAAAAAAAAGQE0AEAAAAAAAAAAAAAAAAAAMgIoAMAAAAA%0AAAAAAAAAAAAAAJARQAcAAAAAAAAAAAAAAAAAACAjgA4AAAAAAAAAAAAAAAAAAEBGAB0AAAAAAAAA%0AAAAAAAAAAICMADoAAAAAAAAAAAAAAAAAAAAZAXQAAAAAAAAAAAAAAAAAAAAyAugAAAAAAAAAAAAA%0AAAAAAABkBNABAAAAAAAAAAAAAAAAAADICKADAAAAAAAAAAAAAAAAAACQEUAHAAAAAAAAAAAAAAAA%0AAAAgI4AOAAAAAAAAAAAAAAAAAABARgAdAAAAAAAAAAAAAAAAAACAjAA6AAAAAAAAAAAAAAAAAAAA%0AGQF0AAAAAAAAAAAAAAAAAAAAMgLoAAAAAAAAAAAAAAAAAAAAZATQAQAAAAAAAAAAAAAAAAAAyAig%0AAwAAAAAAAAAAAAAAAAAAkBFABwAAAAAAAAAAAAAAAAAAICOADgAAAAAAAAAAAAAAAAAAQEYAHQAA%0AAAAAAAAAAAAAAAAAgIwAOgAAAAAAAAAAAAAAAAAAAJnK3A0AAAAAAAAAlJfu3bvHkCFDYsWKFTFv%0A3ry8fYMGDYo+ffpk9wEAAAAAAAAA2o8AOgAAAAAAAABlqVevXrHXXntFbW1tvPnmm3n7Ro8enYXQ%0AAQAAAAAAAID2VdHO8wEAAAAAAAAAAAAAAAAAANBJCaADAAAAAAAAAAAAAAAAAACQEUAHAAAAAAAA%0AAAAAAAAAAAAgI4AOAAAAAAAAAAAAAAAAAABARgAdAAAAAAAAAAAAAAAAAACAjAA6AAAAAAAAAAAA%0AAAAAAAAAGQF0AAAAAAAAAAAAAAAAAAAAMgLoAAAAAAAAAAAAAAAAAAAAZATQAQAAAAAAAAAAAAAA%0AAAAAyAigAwAAAAAAAAAAAAAAAAAAkBFABwAAAAAAAAAAAAAAAAAAICOADgAAAAAAAAAAAAAAAAAA%0AQKYydwMAAAAAAAAA5WXlypXx+OOPx+rVq+ONN97I2/foo49GdXV1jBs3LmpqakpWIwAAAAAAAAB0%0ANTqgAwAAAAAAAAAAAAAAAAAAkBFABwAAAAAAAAAAAAAAAAAAICOADgAAAAAAAAAAAAAAAAAAQEYA%0AHQAAAAAAAAAAAAAAAAAAgIwAOgAAAAAAAAAAAAAAAAAAABkBdAAAAAAAAAAAAAAAAAAAADIC6AAA%0AAAAAAAAAAAAAAAAAAGQE0AEAAAAAAAAAAAAAAAAAAMgIoAMAAAAAAAAAAAAAAAAAAJARQAcAAAAA%0AAAAAAAAAAAAAACAjgA4AAAAAAAAAAAAAAAAAAEBGAB0AAAAAAAAAAAAAAAAAAICMADoAAAAAAAAA%0AAAAAAAAAAAAZAXQAAAAAAAAAAAAAAAAAAAAyAugAAAAAAAAAAAAAAAAAAABkBNABAAAAAAAAAAAA%0AAAAAAADICKADAAAAAAAAAAAAAAAAAACQEUAHAAAAAAAAAAAAAAAAAAAgI4AOAAAAAAAAAAAAAAAA%0AAABARgAdAAAAAAAAAAAAAAAAAACAjAA6AAAAAAAAAAAAAAAAAAAAGQF0AAAAAAAAAAAAAAAAAAAA%0AMgLoAAAAAAAAAAAAAAAAAAAAZATQAQAAAAAAAAAAAAAAAAAAyAigAwAAAAAAAAAAAAAAAAAAkBFA%0ABwAAAAAAAAAAAAAAAAAAICOADgAAAAAAAAAAAAAAAAAAQEYAHQAAAAAAAAAAAAAAAAAAgIwAOgAA%0AAAAAAAAAAAAAAAAAAJnK3A0AAAAAAAAAlJeKioro3bt39nVlZf7H29XV1dm+dB8AAAAAAAAAoP0I%0AoAMAAAAAAABQllLI/KCDDora2tpYunRp3r599tknBg0aVLLaAAAAAAAAAKCrshQ8AAAAAAAAAAAA%0AAAAAAAAAGQF0AAAAAAAAAAAAAAAAAAAAMgLoAAAAAAAAAAAAAAAAAAAAZATQAQAAAAAAAAAAAAAA%0AAAAAyAigAwAAAAAAAAAAAAAAAAAAkBFABwAAAAAAAAAAAAAAAAAAICOADgAAAAAAAAAAAAAAAAAA%0AQEYAHQAAAAAAAAAAAAAAAAAAgIwAOgAAAAAAAAAAAAAAAAAAABkBdAAAAAAAAAAAAAAAAAAAADIC%0A6AAAAAAAAAAAAAAAAAAAAGQE0AEAAAAAAAAAAAAAAAAAAMhU5m4AAAAAAAAAoLysXr06pk+fHqtW%0ArYoFCxbk7Zs2bVr07t07xo4dG9XV1SWrEQAAAAAAAAC6GgF0AAAAAAAAAMpSQ0NDFj5PQfS6urq8%0AfWls430AAAAAAAAAgPZT0Y5zAQAAAAAAAAAAAAAAAAAA0IkJoAMAAAAAAAAAAAAAAAAAAJARQAcA%0AAAAAAAAAAAAAAAAAACAjgA4AAAAAAAAAAAAAAAAAAEBGAB0AAAAAAAAAAAAAAAAAAICMADoAAAAA%0AAAAAAAAAAAAAAAAZAXQAAAAAAAAAAAAAAAAAAAAyAugAAAAAAAAAAAAAAAAAAABkBNABAAAAAAAA%0AAAAAAAAAAADICKADAAAAAAAAAAAAAAAAAACQEUAHAAAAAAAAAAAAAAAAAAAgI4AOAAAAAAAAAAAA%0AAAAAAABARgAdAAAAAAAAAAAAAAAAAACAjAA6AAAAAAAAAAAAAAAAAAAAGQF0AAAAAAAAAAAAAAAA%0AAAAAMgLoAAAAAAAAAAAAAAAAAAAAZATQAQAAAAAAAAAAAAAAAAAAyAigAwAAAAAAAAAAAAAAAAAA%0AkBFABwAAAAAAAAAAAAAAAAAAICOADgAAAAAAAAAAAAAAAAAAQEYAHQAAAAAAAAAAoClHHhnRrVv+%0A9sADpa6K9DNo/HNJP6ttiecAAAAAAICtRAAdAAAAAAAAAAAAAAAAAACAjAA6AAAAAAAAAAAAAAAA%0AAAAAmcrcDQAAAAAAAAAAANDuamsjHnssf2zQoIiDDipVRQAAAAAAsFkC6AAAAAAAAAAAALC1TJsW%0Accwx+WNHHBHxwAOlqggAAAAAADarYvO7AQAAAAAAAAAAAAAAAAAA2FbogA4AAAAAAAAAAACdzZFH%0ARmzYUOoqAAAAAADognRABwAAAAAAAAAAAAAAAAAAICOADgAAAAAAAAAAAAAAAAAAQKYydwMAAAAA%0AAAAA5aWmpiaOPPLIqK2tjXXr1uXtGz9+fAwaNKhktQEAAAAAAABAV6UDOgAAAAAAAAAAAAAAAAAA%0AABkd0AEAAAAAAAAAAEphwYKIp56KmDkzYvHiiLq6iO22ixg6NGL06Ii99tp6596wIWL27IgXXsjd%0ALlsWsWpVRN++EQMHRgwZEnHggbl6trb16yMeeyziueciFi3K1TZgQMSoUbkaBg3a+jWweekaefLJ%0AiBkzIlasiKiujthhh4hx4yJ2261lczU0RDzzTMS0aRHz50esWZO73nbeOWLChIiamtiq6usjpk+P%0AePHFiNdfj1i5MqJ379zrbtiw3GPq12/r1gAAAAAAUOYE0AEAAAAAAAAAADrKvHkRP/pRxK9/nQvh%0Abk4K5L7vfREXXRTx9re3/dzPPhvx5z9HPPBAxMMP50Lnm9OtW8SYMRHHHRdx4YW5wHF7evXViP/4%0Aj4jbb49Yvrz4fbp3jzjyyIjPfz7i2GOj0xgxImLWrKb3P/hg7vltjhT6TvM1ln6ORx2VP3bEEbnx%0A5ih2/hT+3ygtiHDLLRE33phbKKEp++8fcemlESedtOUFF667LuK//zsX/C6mV6/cNZ+ui5YG27ck%0AXfs/+1nuNoXom9KjRy4If8opER//eESlP7MEAAAAALY9FaUuAAAAAAAAAAAAoMtL3cW/9KVckPjy%0Ay7ccPt/Ydfo//zPXCf288yKWLm3duVPgfezYiL33jrj44lwAd0vh841h5NSV/NprI0aOzIXQ161r%0AXQ2N5/3mN3Ph9lRbU+Hzjd2q77svF4J///tzHdLZ+l54Idd9/lOf2nz4PEmd0U8+OeKEE3LXeTG3%0A3poLlKdgeVPh8yR1Q580KXetpmu/PfzjH7mQfFrAIC38sLnwebJ+fcTkyRFnnx2xzz4R99zTPnUA%0AAAAAAHQiAugAAAAAAAAAAABb0//8Ty7Mm0LXKWDbUqkT9Q9+kOvKvLnwblN+/vPmBd43Z+3aiBtu%0AyHUjf/PN1s+THstpp+XC+C0Ns//xjxGHHhrxxhutPz9b9thjEYccEvH00y077s47cwsFpAD3pr7y%0AlYjTT2/eogebXm+f+UxugYK2LHRw5ZURhx++5RB9U55/PuKYYyK+973W1wEAAAAA0AlVlroAAAAA%0AAAAAAACALisFX9/97s137t5554hhwyL69s3d79VXi3cFnz49F8BOHZ2HD297bd26ReyyS8TAgRH9%0A++e+T13WZ8yIWLKk+DGPPBLxgQ/kaujRo+XnTF2lf/nLpvcPHZp7Pvr0yYXtZ87MDzS/+GLu/F//%0AesvPzZaln33qFN7455+uz512yl2jCxbkgtmpO31j998fcfnlEd/4Ru77a68t/FlVVESMGhWx/fa5%0AkPhrr0XMnl04V9p33nkRRxwRsfvuLXsc6dh0rf34x03fp3fviJEjIwYPzi2MkBZWSK+9YnNdcEHu%0ANXnZZS2rAwAAAACgkxJABwAAAAAAAAAA2Bpqa3Nh6WLh8xTAveii3P4U7N1UClw/9FDENddETJ6c%0Av2/WrIgzzoi4995cYLwlunePeOc7c+c87LCIvfeOqKkpft+XXsoFxW+6qbDj+eOP5zqYf/vbLTv/%0A7bdH/PSnxfd97GMRn/tcxPjxhc/hb38b8bWvvVXHE0+UfwD9jjtyXbyTqVMjzj03f//+++ee2+bY%0AYYfoMOnnsHBh7uvKyohzzskFuceOzb/f4sW57uT//u8Rq1bl7/vOd3LHpGs1XScbpev8q1+N+NCH%0AIrbbLv+YZ5/N3fcPf8gfX7cud1387W8texzf+lbx8Hl6TCefHPHpT+eutZ498/fPmRNx660R3/xm%0AbjGGTaVgfVoA4qijWlYLAAAAAEAnJIAOAAAAAAAAAACwNUycWNjZOYXGL7444uqrc2HYYlJn8Xe9%0AK7f98Ie5LtCbdptOofTvfjcXYG+OFPb9yldyIejUybo5Ro/OhYXPPz8XQm7ctfyGGyI+//nmd2JP%0AoebURbqxXr0ifv3riPe/v/hxgwblwswnnhhx6qkR99yTG08B/XKWAuYbrVlTuL9fv4iDD46yM2VK%0A7jZdJ3/+c/7j2NTAgRGXXJILZB99dP5jTKHxFABPiyQ0NOTGUug8Bburq4vPt9deEXfdFfGZz0Tc%0AfHP+vjRPWhAhXZPN8c9/Fu9UvttuucUM9t236WNTSP7SSyPOPDPiuONyiwdslB5LWvwhheXTzw8A%0AAAAAoAurKHUBAAAAAAAAAAAAXc4vflHYzTn5/vdz3ZWbCp83lgK5xTplf+MbxYPNTXXjvuqq5ofP%0AN9W/f+6xnHBC/nhdXfM7eCepY/mCBfljFRWbD583DjxPmhRxyCHNPyet07dvxIMPNh0+39SECRFf%0A/GLheFo4IYXGk/Tz/c1vmg6fb+r66yPe9rbC8Z/9rDmV50LiKTyers9N7b57xKOPbj583rjr/AMP%0ARLz97YUd0lPndwAAAACALk4AHQAAAAAAAAAAoL1de23h2Cc+ketC3lKpA/jxxxd2FE/B8OZIXdfb%0AIgXFU9i8d+/88eaePwXliwWIP/nJ5oXPN0rnT/P07Nn8Y2i5FAJvHLzenPPPj+jevfi+7baL+MlP%0ActdQc1RVFX+N/P3vzTv+zjsjXnwxf6xXr4g//jFi0KBocRD/9tsLXz8/+EFEfX3L5gIAAAAA6GSa%0AuYwuAF3V0qVLY+rUqfHiiy/GkiVLor6+Pvr16xcjR46M/fbbL4YPHx6d5XHMnDkzZs+eHa+//nqs%0AXLkyVq1aFT179oz+/fvHgAEDYvfdd4+99torKpu7ijwAAAAAAAAAtMY990RMm1YYZr3mmtbPefnl%0AEb//ff5YCvamUHtHSN3T3/OeXDf1jWbNinjjjVy36M1J3a8XL84fS92wU1f0lho9OuJzn4v4znda%0AfixbtuuuuQ7iLZFC5oceWjwk/tnP5va3RFps4QtfyB976qmIDRu2vJjCt75VOHbBBRG77RatcsAB%0AEccdF/GHP+Rf95MnR/zbv7VuTgAAAACATkACD2AbtGHDhpg0aVLcdNNN8dBDD0VdXV2T9x07dmx8%0A4hOfyLY+ffpEOUhB+UceeSSmTJmSheenT5+eBc+bo1evXnHQQQfF6aefHieffHL0TR/wAwAAAAAA%0AAEB7+uUvC8dOOSVi6NDWz5mCsHvuGfHcc2+NPfFErrt46vDcEcaNyw+gJ//8Z8QJJ2z+uLvvLh4y%0AbmkweaMUuhdA3zrOOKPpbuabs88+xQPoEye2fK63vS2ipiZi5cq3xpYti3jzzc0vdpCC4el63FQK%0ArKcFC9ri9NPzA+hJeqwC6AAAAABAF1ZR6gIA6FjPPfdcHHzwwfGRj3wkJk+evNnweZLC3RdeeGHs%0Ascce8YfGH6aVwMsvvxyDBg2K973vfXH11VfHn//852aHz5M1a9ZkoftPfepTseOOO8Z11123xecA%0AAAAAAAAojfT/+s8++2y89NJLsXjx4rwtjaV96T4AUHYeeqhw7MMfbvu8Eybkf79uXS6E3lGKBehf%0AeWXLxz36aOHYiSe2vo4UxN9rr9YfT/OvsZZ0Tm9s+PCIkSNbPlcKjRebb+nSlr/uxo+P2GmnaPfn%0AZMqUts0JAAAAAFDmBNABtiEprD1+/Ph47LHHWnzs3Llz4/jjj4+rrroqSimFxVMH9/awYsWK+L//%0A9/9mz8mbaZVsAAAAAACgrNTX18eCBQuitrY2C5pvuqWxtC/dBwDKyty5Ea++Wjh+4IFtn3vEiMKx%0AadNaPk/69/O++yK+/vWIk0/Oda/eZZeIAQNy3a9TALjY9slPFs61ZMnmz7VwYfHnI3VTb4u2Hk9x%0AY8a07ri+fQvH9tij9XUUm681AfT2eN0NGxbRq1fbX3cAAAAAAJ1IZakLAKBj3H///fGhD30o1q5d%0AW3T/sGHDYvTo0VFZWRmvvfZavFJkhfIU/L788sujR48ecemll0Y5Gjx4cAwfPjz69u0bvXr1iuXL%0Al8e8efNi1qxZTR4zderUOPzww7OO8Du1ddVrAAAAAAAAALZtzzxTONanT8RLL+W2tigW9q6tbf7x%0AixZFXHNNxC9+ETFvXttq2VxNmyr2ef3AgRE779y28+67b9uOp7hBg1p3XOOAdlvmamq+NWta/tqr%0ArIz45z+jzWpq8s+/eHHb5wQAAAAAKGMC6ADbgNdffz1OPvnkouHz9773vXHllVfGQQcdlDc+c+bM%0AuO666+Kmm26KhoaGvH2XXXZZHHDAAXH00UdHKQ0YMCAmTJgQhx12WLzzne+MMWPGxKAmPrxcunRp%0A3H333XHzzTfHgw8+WLD/pZdeitNPPz0LoXdLq7YDAAAAAAAAQGukkHdjK1ZEHHLI1jlfcwPoP/tZ%0AxEUXtSyw3hwrV25+f7Gg7tChbT9ve8xBod69y3OuZMOGlr/2rr8+t7W3urqIZcsi+vVr/7kBAAAA%0AAMpARakLAGDrO//882PBggUF41/72teyUHbj8HkyYsSI+P73vx933XVXVFVV5e1LgfSzzz47Vq9e%0AHR2td+/ece6558bf/va3mD9/flbfxRdfnAXQmwqfJ/37949TTjklHnjggfj5z38ePXv2LLjPxn0A%0AAAAAAAAA0GrtHfDekqVLt3yfb387YuLErVPblkLBxTqkt0dot3//ts9B11KOrz0AAAAAgE5KB3SA%0ALu7hhx+O3/3udwXjZ511VlxxxRVbPP7YY4+NH/3oR3HmmWfmjc+aNSu++93vxpe//OXoSLvsskv8%0A4Ac/aNMcqdN5r1694qSTTirY91//9V8FjxUAAAAAAAAAmq1Y4Hprqq/f/P677or44heL76uoiBg7%0ANtedfeTIiJ13zgW7e/XKbWn/pv70p4irr25ZfWvXFo4VWTS+xRotpg9l99oDAAAAAOjEBNABurhv%0AfvObBWNDhw7NwuPNdcYZZ8Rtt90W99xzT974DTfcEBdddFEW5u5sTjzxxDj66KPjr3/9a974lClT%0AYt68ebH99tuXrDYAAAAAAAAAOrHKMvqTrDVrIi68sHC8e/eIiy6KuOCCiOHDmz/fM8+0T6fy5cuj%0AzZYta/scdL3XnlA4AAAAAEC7aLRELQBdyZw5c+Luu+8uGE+h8X79+rVormLd0ufPnx933nlndFan%0AnnpqwdiGDRvipZdeKkk9AAAAAAAAAHQBxT6PHzo0fSC9dbZbbmm6ltSxfMaM/LHU1Tx1Rb/22paF%0Az5PFi6PFBgwoHFu6tOXzbI056PqvvZtu2nqvvREjSvEoAQAAAAA6hAA6QBf2q1/9KhoaGvLGKisr%0A46yzzmrxXAcffHDsvffeBeOpM3pntddeexUdf+ONNzq8FgAAAAAAAAC6iJ13LhyrrS1FJbmgeWOf%0A+lTE+97XuvkWLmz5MdttVzg2Z06uO3tbvPhi245n23jtLVpUikoAAAAAADo9AXSALqxY9/MJEybE%0AkCFDWjXfRz7ykYKxyZMnx7p166Iz6t+/f9HxirTaOwAAAAAAAAC0xp57Fo7V1UXMndvxtfzrX4Vj%0Ap5/e+vmmTm35MbvtFtG7d/5YfX3E9OnRJk891bbj2TZee7NmlaISAAAAAIBOT8IOoItKofB//OMf%0ABePvete7Wj1nsWNXrlwZjz76aHRG8+fPLzq+ww47dHgtAAAAAAAAAHQRo0ZFFFsY/v77O76WefMK%0Ax8aMad1c69dHtObvAyorI97xjsLxe++NVlu9OmLKlOg0unUrdQXbhkMOKY/XHQAAAABAFyCADtBF%0APfPMM7FmzZqC8fHjx7d6zgMOOCC6d+9eMP6vYiumdwJ///vfC8aqqqriHcU++AYAAAAAAACA5jru%0AuMKxSZM6vo6lSwvH+vRp3Vy//nXE8uWtO/bQQwvHfvGLaLW77opYtiw6jaqq4oF+2texxxaOvfJK%0AxLRppagGAAAAAKBTE0AH6KKmNfHh2d57793qOXv37h277bZbwfjTTz8dnc3q1avjv/7rvwrGTzzx%0AxCyEDgAAAAAAAACtdvrphWN33tnxQdj+/QvHXn+95fPU10d85zvt+3w8+2zEn/7U8rkaGiKuvTY6%0Alb59C8dWrixFJV3brrtGHH544fiVV5aiGgAAAACATk0AHaCLeiWt4NxInz59YtiwYW2ad9SoUQVj%0Ar776anQmDQ0Ncc4558SMGTPyxnv16hWXXXZZyeoCAAAAAAAAoIs46qiIAw7IH9uwIWLixI4NHu+4%0AY+HY3Xe3fJ7/+I+IqVNbX8deexXvgn7hhRGrVrVsrptvblstpTBwYOHYrFmlqKTr+8IXCscmTYq4%0A7bZSVAMAAAAA0GlVlroAALaOmTNnFoztWOyD5RYaPnx4s85Vrp5//vk477zz4r777ivYd/3118ce%0Ae+zRYbU88sgjbTp++vTpBWPLli2L2tra6GjpvM0ZA6DjeY8GKE/enwHKl/dogPKyatWqWL16daxd%0Au7Zg38axxYsXF90PQMfYFn6H7ltXFz2KPMa6LXw2W3nFFdH3+OOjWwqeb/Tkk7H+/e+PFf/f/xcb%0AinUnb4HKf/wjYv36qDvyyCbv03vcuOjVqOt6/Te+EUuPOSaiX79mnafnHXdEzde+Ft2a2J/+HV7Z%0AjM+pe5xzTvSdMiV/8OWXY93xx8eKW2+N6NFjy3NMnhx9Pv/5JmtZX1cXy0vwmfkW9eoVA/r3j4ql%0AS98aW7IkljzySDTsvnurp61ctiz6teE5GFRkrLV/c9BzxYro08proz1fd3HYYdH3sMOix8MP5w1v%0AOOusWFFfH+uPPTbaotuSJdHz9ttj7Wc+E53BtvAeDdAZeX8GKF/eo+lKXLsAtJUAOkAXtWDBgoKx%0A7bffvs3zFuugXuxcHS3V0Ljr+4YNG2LlypWxaNGiLKx9//33x5TGH2anD0F79szC55/+9Kc7sOK0%0AuHuR1d3b6Kmnnoo1a9ZEOXj66adLXQIATfAeDVCevD8DlC/v0QCls379+li4cGHRfW+++WZ2mz4L%0A6NGMwBoAHaer/Q79ziVLYrtGY9OmTYtFmwbLm7D3ccfFqD/8IW+sx/33R9X48TH9U5+KN8eNi+jW%0AVJy6UK/a2hj22GOx61//Gv1efTWeO/30eKl79ybvP2SXXaLxJ9PdZ8+OhmOPjccvvjjWDRjQ5LEV%0A69bFbnfcEXv86lfRraEhG2uoqIiK//f1RvPmzYsn//73LRffr1+MO/jg2PGf/8wb7nnvvbHhyCPj%0AyfPOi5VFFsXP1NfHbnfdFXvcfnt0W7cuG6qrqorKRovQLF2yJP7RnFpK4NBddokhjRaaX37ppTE1%0AdYGvqGjVnIOnT4/DGo215Dk4vsjY31v5/O384otxQKOxZl8b7fy6qz7jjDhq6tTosWrV/451W7s2%0A+p5xRsx473vjxZNOijWDisXvm1BfH4Ofey6GP/xw7PzAA9nr4d69947Oqqu9RwN0Fd6fAcqX92g6%0AqxdeeKHUJQDQyQmgA3RRxVak7t/G1dOTfkVWQE+dR9JWXV0dpfKnP/0pPv7xj7f4uPe85z1x7bXX%0Axj777LNV6gIAAAAAAABg2/XsxInRZ+7c2H7q1Lzx3gsWxPhrrokVO+wQrx96aNSOGRPLd9451vXp%0AE3W9emXB6sqVK6Nq6dLo99pr0W/mzBj8/PMx4OWX8zuqb8GCffeN2t13j0H/8z9549s991z8n/PO%0Ai5nvfW/MO/DAWD58eNT36pV1se49f34M/de/Yuf774+a+fP/95j6nj3j1fe9L0bfeWern49pZ58d%0Ag599NqqWL88bH/zCC/F/Lrgg5u+7b1bP6iFDsoB5r8WLo/+rr2bB396bLErT0L17vHDqqbH3LbdE%0AZ5F+zo0D6Ds/9FD0nTMn5h52WPbzX9+7d2yoLPyTvqVve1s0WHCn2VYPHRqPXXJJHHzVVdG9ri5v%0A38i//CV2vffeeOOgg2LhPvvE4re/PdYMHBjr++T6t6fXXQqu17zxRvSbNSv6z5gRQ596Knpucs3W%0A+1kAAAAAANsAAXSALmrFihUFY33+34dlbVFTU1N0PHUXKWUAvaWOP/74uPrqq2PvTrwiNQAAAAAA%0AAADlbUP37lkQ9sDrrosdHnusYH+fN96It//ud1u1hqfPOScmfOlLUblmTd54CoHv/pvfZNuWbOjW%0ALZ767GejW319m2pZO2hQPHrZZXHoFVcU1FNRVxfD/vWvbNuS6Z/8ZCzfaafoTOYccUTWwb1q2bK8%0A8QGvvpptm/PX//zPWL399lu5wq5l4b77ZtfaQf/xH0WvteFTpmQbAAAAAADFVTQxDkAnt379+oKx%0AyiKrZLdUjyZWcV63bl10Jr///e/j3/7t3+Lyyy+PBQsWlLocAAAAAAAAALqohqqqeOzSS+O500+P%0A+nb43D5v7u7dt3ifZSNHxhNf+ELU9ezZunNUVsZT554bc448MtrD4j32iCn//u9Z1+mW2lBREdM/%0A8YmYecwx0dnU9e4dU88/Pxoq/MleR1mw//7x4HXXxeLddmv3hSUAAAAAALo6HdABmmnOnDmx8847%0ARzk488wz45ZbbtnsfeqLrDrevR0+AGtqjrq6uuhs3nzzzbjqqqviBz/4Qdx4441x6qmnduj5p7Rx%0AJe3p06fHpz/96byx/fbbL8aNGxcdbdmyZfH000/nje27777Rr1+/Dq8FgHzeowHKk/dngPLlPRqg%0AvKxatSr7//C1a9dm/6+/qWHDhkVVVVWMHTs2evfuXbIaAbZ128Lv0H0HDCgY22effaLusMNaNtER%0AR8TyCy+M6m9+M3r+/vfRrZULvTf06xfrjzsu1p58cuz4znfGjt26bfmgCRNi5dFHR83ZZ0fl//xP%0As89VN3ZsrLzuutj1He+IXSOi5+zZBffZfvvtY8KECS17EBMmxOrjj49uV14ZPX/1q2Z1Vk+1rLr2%0A2hh+0EExPP3hW5HH3X/AgJbX0pEmTIgVhx4aNeefH91ffrnZhx100EHRsMsuBeNb4zlo7bHtdm20%0A9+suBcZPOilW3H57VN9wQ3R/5ZVorbp9981ed+s+/OGYsN120RlsC+/RAJ2R92eA8uU9mq6kV69e%0ApS4BgE5OAB2giyrW7bw9QuJNzdFUZ/SOMnHixGxrHMJfsmRJ1uF86tSpMXny5PjVr34VK1asyLvf%0A4sWL47TTTotZs2bFpZde2mE1H3LIIe0+Z/rPjUGDBkU5KKdaAMjnPRqgPHl/Bihf3qMBSicFzKur%0Aqze7b+DAgVFTU9PhtQGwDf0O/fDDBUOt/rPz9Lz8+tcR8+dHTJoU8Ze/RDzxRMTcucXvnxaJHzky%0AYsyYiPHjI971rqgYNy6qunePqpae+/DDI557LuKOOyL++78jHnoofWBeeL+0OP9RR0WcdlpUHn10%0A9N805Pzud0d8//t5d68aMyaqWvPzTsf84hcR3/hGxK23RkyenKtv0aKIDRsi+vePGDUq4uCDIz74%0Awag88sj85/0DH8jdbxPpLxfK/spL3dtfein3/P/pTxFPPRXx4osp5RCxfHnE+vUFhwxIYexiz3Fb%0An4NGx0Zbnr/PfS63bSJdoy2+TrfG6y4577xcfel5v/PO3PzTp0esXVv8/gMHRuy+e8TYsRFHHpm9%0A9iq33z77g8vO/ptnl3uPBugivD8DlC/v0XRWFk4AoK0E0AG6qPRHV42ta+Xq6c2Zo9j5Si11ax88%0AeHC27bHHHlnI/Lvf/W5cfvnl8b3vfS8aGhry7v+lL30pRo4cGSeffHLJagYAAAAAAABgGzB0aMQ5%0A5+S2ZNWqXAg9LaieuoH36ZP+SjgidVnu2bP9zltREfHhD+e29Jn5vHm5wHcK4aZz7rhjRN++TR+/%0Axx65rT2lzt5f/nJu25akBQHSRsdJiykccURu2xjAf/PNiIULI9asSX/8krv+U+A/BdABAAAAALZh%0AAugAXVTfIh8IL08rZbdRU3MUO185SnWmEPphhx0Wp5xySkFH989+9rNx9NFHZ91SAAAAAAAAAKBD%0A9O4dMXp0x54zhdF32CG3wbYaSPcaAAAAAAAoSgAdoJlqamriox/9aJSDQw89dIv3SV2/G1uyZEmb%0Az11sjn79+kWPHj2iM/nwhz8cV199dVx66aV547W1tfGjH/0oLrnkkpLVBgAAAAAAAAAAAAAAAACl%0AIoAO0EypI/att94ancWwYcMKxt588802z1tsjmLn6gw+//nPx4033hizZ8/OG7/99tsF0AEAAAAA%0AAAAAAAAAAADYJlWUugAAto6RI0cWjM2dOzfq6+vbNO9rr73WrHN1Bj179owPfehDBePTp0+PZcuW%0AlaQmAAAAAAAAAAAAAAAAACglAXSALmr06NEFY+vXr4+ZM2e2ad6XXnqpWefqLA488MCCsYaGhpgz%0AZ05J6gEAAAAAAAAAAAAAAACAUhJAB+ii9t9//6LjTz/9dKvnXLhwYdFg9n777Red1ZAhQ4qOL168%0AuMNrAQAAAAAAAAAAAAAAAIBSqyx1AQBsHaNGjYrBgwfHokWL8sanTJkSH/rQh1o15yOPPFJ0fPz4%0A8dFZrVy5suh4z549O7wWAAAAAAAAAKCdPfdcxLJlHXvO1DSgqqpjzwkAAAAAAO1IAB2gi+rWrVu8%0A613vil//+td54/fcc098+9vfbtWc6djGhg0bFnvvvXd0VsU6uifbb799h9cCAAAAAAAAALSzz342%0A4sEHO/acM2ZEjBjRsecEAAAAAIB2VNGekwFQXt7//vcXjD3zzDPxXFrdu4Xq6urit7/9bbPO0ZkU%0AC9X37ds3dtppp5LUAwAAAAAAAAAAAAAAAAClpAM6QBd2wgknRE1NTaxcuTJv/Hvf+17cfPPNLZor%0Ahc/nzZtXMP6xj30sOqtXXnkl7r333oLxww8/PCoqrNECAAAAAAClVl1dHePGjYvFixcXfN4xduzY%0AGDhwYHYfAAAAAAAAAKD9SNcBdGEpfD5x4sSC8Z/85Cfx4osvNnuetWvXxle/+tWC8X322ScLazfX%0ALbfcEt26dSvY0nhHSx3dP/OZz8S6desK9p122mkdXg8AAAAAAFAoLRibPu/o3bt39OjRI29LY2mf%0ARWUBAAAAAAAAoH35JB6gi/viF78YVVVVeWPr16+Pj370o7F69epmzfH5z38+Xn755YLxr3zlK9GR%0A7rjjjrjiiitiyZIlbZondUg5+eST429/+1vBvlGjRsVJJ53UpvkBAAAAAAAAgDLxwAMRGzZ07DZi%0ARKkfNQAAAAAAtIkAOkAXt+uuu8Yll1xSMP7EE0/EcccdFwsXLtxsl/ALL7wwfvjDHxbsO+KII+LE%0AE0+MjrR06dK48sorY8SIEVn38vvuuy/q6+ubffyqVavi5z//eYwZMyYmTZpUsD91Y7/55pujsrKy%0AnSsHAAAAAAAAAAAAAAAAgM5Bwg5gG3DZZZfFX/7yl3jsscfyxidPnhx77LFHFjL/wAc+EKNHj87C%0A17Nnz4577703rr/++nj++ecL5hs4cGD87Gc/i1JJQfQUFE9bquWAAw6I/fbbLwuWp+8HDBgQPXv2%0AjBUrVmT3feGFF+Kpp57KHlMaa8o3v/nNePe7392hjwUAAAAAAAAAAAAAAAAAyokAOsA2IIWxU8fv%0ACRMmxIwZM/L2LVq0KL761a9mW3NUV1fH7373u6yzejlYvHhx1gk9ba3Vo0eP+Na3vhUXXHBBu9YG%0AAAAAAAAAAAAAAAAAAJ1NRakLAKBjDB8+PB588MHYf//9Wz3HkCFD4u67746jjjoquopDDz00pk6d%0AKnwOAAAAAAAAAAAAAAAAAALoANuWnXfeOaZMmRKXXXZZ9OrVq9nHdevWLU466aR46qmn4ogjjohS%0AOe644+KHP/xhfOADH4g+ffq0qeP58ccfH3fccUc8/PDDsffee7drnQAAAAAAAAAAAAAAAADQWVWW%0AugAAOlYKnl999dVZx++f/vSncdddd8UTTzwRa9euzbtfRUVFjBkzJo455pg466yzsq/bauLEidnW%0AWtttt12cc8452VZXVxfPPPNMPProo/H000/HjBkzYubMmbFo0aJYsWJFrFu3LmpqaqJfv37ZNnLk%0AyKz7e9oOP/zwbC4AAAAAAAAAAAAAAAAAIJ8AOsA2asiQIXHxxRdnW319fcyePTuWLFmSfZ0C26lb%0Aeku6pHe0ysrK2G+//bINAAAAAAAAAAAAAAAAAGgfAugARPfu3WPEiBGlLoMuoKKiIlu4IF1TqRv9%0A8uXLY8OGDaUuC2Cbtnbt2hg4cGDe2IIFC2LZsmUlqwmgM+vWrVv2e2/6nbeqqipbwKtHjx6lLgsA%0AAAAAAAAAAAAA2o0AOgDQJuvWrcuC5incuGnwZs2aNVFXV1fS2gCI7L24cTAyvXc3NDSUrCaArmT+%0A/PnZIkwpiC6MDgAAAAAAAAAAAEBXIIAOALRK6mw+b968WLx4cdFwIwAAbCvS4ktpS2H0tDDT9ttv%0An3VKBwAAAAAAAAAAAIDOSAAdAGhT+HxTFRUVUVlZmW3du3cvWX0AvCW9H/ft27fg/RqArWPj78hC%0A6AAA0D7WrVsXr7/+eixbtiyWL1+et2/OnDnZ+I477hg9e/YsWY0AAAAAAAAA0NUIoAMAbQ6fpyBj%0ATU2NQCMAAAihAwBAu1q/fn3MnDkzVq9eHStWrMjbN3fu3KitrY0hQ4YIoAMAAAAAAABAOxJABwBa%0ApFjn8xSqaRw+39gJXSgdoLQaGhqirq4ub8z7M0Db3lfr6+sL3lsb2/g787BhwzqoMgAAAAAAAAAA%0AAABoHwLoAECzrVu3riB8vqmqqqqorq7Otv79+2cBRwBKKwUkG3cH69Onj/dogHZ4f12+fHksW7Ys%0AVq1aVfQ+6XfnwYMHR48ePTq8PgAAAAAAAAAAAABoLYkDAKDZUsCmmNQBPQVrUvAcAAC2BWkhj4ED%0AB2Zb+j157ty5sWHDhoL7pYB6+l0ZAAAAAAAAAAAAADqLilIXAAB0Hik8U8wOO+wgfA4AwDarb9++%0AMXz48BYt4gQAAAAAAAAAAAAA5UoAHQBolvXr18eaNWsKxnv37h19+vQpSU0AAFBOIfT0u3Fjq1ev%0Azn6XBgAAAAAAAAAAAIDOQgAdAGhT9/N+/fp1eC0AAFCOmvrduKnfpQEAAAAAAAAAAACgHAmgAwDN%0Asnbt2iY7PQIAAE3/btzU79IAAAAAAAAAAAAAUI4E0AGAZqmvry8Yq6yszDYAAKDp348bGhpKUg8A%0AAAAAAAAAAAAAtIYAOgDQLMVCM927dy9JLQAAUK6K/Y5cbDEnAAAAAAAAAAAAAChXAugAQLNs2LCh%0AYKyiwq8SAACwpd+Ri/0uDQAAAAAAAAAAAADlSmoMAAAAAAAAAAAAAAAAAACAjAA6AAAAAAAAAAAA%0AAAAAAAAAGQF0AAAAAAAAAAAAAAAAAAAAMgLoAAAAAAAAAAAAAAAAAAAAZATQAQAAAAAAAAAAAAAA%0AAAAAyAigAwAAAAAAAAAAAAAAAAAAkBFABwAAAAAAAAAAAAAAAAAAIFOZuwEAYKvZsCFi/fqIurqI%0AysqIHj0iunUrdVUAAAAAAAAAAAAAAAAABQTQAQDaS319xIwZEc8/n9teeCHilVciVq3KhdA3SuHz%0A3r0jRo2K2GOPiDFjIvbcM2LEiIju3Uv5CAAAAAAAAAAAAAAAAIBtnAA6AEBbpM7mDzwQceedEU89%0AFbF27ZaPSWH0lSsjpk3LbRtVVUXst1/EBz8YceSRuU7pAAAAAAAAAAAAAAAAAB1IAB0AoDXmz4+Y%0ANCnijjsiFi3afEC9ri4XOk9b6n6etsrKwoB5Cq8/+mhuGzw44oQTIj70oYihQ7f6wwEAAAAAAAAA%0AAAAAAABIBNABAFpi1qyIG2/MdT1vaCgMm69eHbFmTW5LXze+z6YqKiKqqyN69cpt6euNofQUav/x%0AjyN+8pNcN/Rzz43Yddet+9gAAAAAAAAAAAAAAACAbV5FqQsAAOgUUpD8v/874tRTIyZPzg+WL1uW%0AC6a//HLE3Lm58PjKlZsPn2+cM90v3T8dl45P8yxfnn+fdL503ltv3fKcNMvMmTOjW7duZbGlWth6%0Ali5dGpMnT45vfetbccopp8To0aOjoqKi4OcwceLErV7L2rVr4/HHH4+bb745PvWpT8UBBxwQPXv2%0ALKhlxIgR0Zmk525rvkauuOKKUj9EAAAAAAAAAAAAAADYpuiADgCwJSkgfOWVEdOnvzVWVxexeHHE%0AkiW5r4uprMx1Nk9dzVO3827dIjZsyIXIU7f01CW98bGrVuW2dOyAAREDB+a+Xrcu4vrrc2H0r31N%0AN3QoYtmyZfHEE0/Ev/71r//dXnnlldiQXncdbN26dfH000/n1fLMM8/E+vTaBwAAAAAAAAAAAAAA%0AKGMC6AAATUmh1dtui7jxxlwAfKPa2oj583P7N9WzZ0S/fhHV1bngeQqOb0kKoKcg+urVuU7qG8+T%0AxhcuzHVHHzo0YtCg3Pi0ablu6OeeG3HaablQO5C5/PLL44Ybbohy8Oc//zlOOOGEUpcBAAAAAAAA%0AAAAAAADQYgLoAADFpC7lX/96xO9//9ZYCoe//nouLL6pvn1zncp79255IDyF1Pv0yW3bbZfrfp46%0Aqy9fntufQu7z5uXC6TvumAu5pzq++92IGTMivvzlXHd1AAAAAAAAAAAAAAAAgHYggA4A0Nj69RFf%0A/WrEvfduvut5Cp0PHhzRo0f7nDeF12tqcluqIXU/T2H0JIXeX301vxv6nXdGrFgRcdVV7VfDNmKH%0AHXaIRx55pFXHfvazn40nn3wyb2z//fePm266qdW1QFczbNiwuOOOO1p83CGHHLJV6gEAAAAAAAAA%0AAAAAAJpPAB0AoHHn803D5ylwnrqepw7kG6Uu5Ck0nDqeby0pUD5sWES/frnzp0D6xm7oKYyeuqGn%0AwPrGOq+5Rif0FqiqqoqDDz64Vcf2Sz+TImOtnY+tq2/fvtkCAQceeGC84x3vyLazzz47HnrooQ6v%0ApUePHrH33nvn1TJp0qT4xje+EV1NW15jAAAAAAAAAAAAAABAaQmgAwBslALeX/96fvh8zpxcl/GN%0AUvfxIUM6LuydQu5ve1vEggW5LuxJCsOnoPxOO70VQu/TJ+Kyy3LfwzYcNp8wYUJewHv33XePbo1e%0AF42/31ph8xR831hHqmmfffaJnmkBi0388Y9/3Oq1AAAAAAAAAAAAAAAAtIQAOgDARrfdFvH7378V%0APp89O2Llytz3KbCaAt8p6N3RUth9++0jampygfhUWwrFp683htDvvDNi5MiIj3604+uDMnHVVVdF%0AuTj22GOzDQAAAIC2qaqqij333DOWLl2abZvabbfdon///tl9AAAAAAAAAID200GtOwEAytzMmRE3%0A3vjW96+//lb4PAXAd9mlNOHzTaXzpzo2dl9PIfRU50ap/lmzSlYesG2qr68vdQkAAABAF1ZZWRlD%0Ahw6NwYMHR3V1dd6WxtK+dB8AAAAAAAAAoP34JB4AoKEh4sorI9aty31fWxuxbFnu69RdfOedI3r3%0AjrKQ6kj1vPZarhN6qrO6OmLQoFz96XH8+MdvhdTpNNasWRNPPvlkvPTSSzF//vzs+9S5Kf0Rberk%0AdMABB0SfUi+CAEUIoLddQ0NDPPfcc/Hiiy/G3LlzY8WKFbFhw4bo27dvDBo0KHbffffYY489ton3%0AgNTJLr0Xvvrqq1FbWxtr167NnoMUJhgxYkTsv//+UdGB/8aln8O0adPimWeeiXnz5sWqVauipqYm%0Aq+Wggw6K4cOHb/UaXB8AAAAAAAAAAAAAQEcTQAcA+MUvIqZPz32dQtzz57+1b6edyid8vlGqJ9U1%0Ae3bu+1RvCp317BkxbVrEbbdFfOxjpa6SZoYKJ02aFD/5yU/ivvvui3UbF0Eoonv37nHYYYfFxIkT%0A46Mf/Wj06NGjVee84oor4sq0UMFWdsQRR8QDDzyw1c9DeQbQOzIg3NjMmTNj5MiReWO77rprNt5S%0AKfw8duzYbGGIxlo756av/z/84Q9x6623xj333BPLly/f7P3Tc3rggQfG0UcfHR/72Mey0PGWpPeL%0An/3sZ7G1nXnmmXHLLbe0KXSe3gd/+ctfxhNPPJE9N00ZMmRIHHPMMfG5z30uxo0b16rzpfemo446%0AarPvWSls/p3vfCd+/vOfx5tvvtnkXKmG888/P3tf7pYWrWknpbo+fvrTn2bjLZWOO+uss5rc15w5%0Ay60eAAAAAAAAAAAAANiWaY0JAGzbZs2K+OEP3/r+9ddzncWT1FW8XLuJprpSfUmqN9W90U035R4X%0AZW3KlCmx7777xoknnhh33333ZsPnG0O+Dz74YHz84x+Pt7/97dkxUA7q6uoKxioru8ZaZ9/61reK%0Ahs/b6o9//GOMGTMmPvjBD8Zvf/vbLYaLNwaSH3vssbj66quzbtcnnHBCdIVr59vf/nbssssucdFF%0AF2WPb3Ph82TBggVZKHz8+PFZ6Pv1Tf/9aye33XZb9hxfe+21mw2fJ48//nicfvrpccghh8Qrr7yy%0ATV4fixcvjksuuSTKRbnVAwAAAAAAAAAAAACdkQA6ALBtu/HGXNfzpLY2YvXq3Nepm/iQIVHWUn0b%0Au2CnulP9SXo86XFRtm644YY4/PDD45lnnmnV8anr8vve97647LLL2r02aKnVG983u1gAPb3Orrnm%0AmnadM3VU/8QnPhHvf//748UXX2zTXE8++WR0Zm+88UbWdfyLX/xiLFu2rMXHb9iwIQuKH3zwwfH8%0A88+3W13XXXddFmxfsmRJi4579NFH46CDDspC4Nva9fHlL385WxigXJRbPQAAAAAAAAAAAADQGXX+%0AVAAAQGvNnx/xwAO5r1MH3/T9RjvsEFFR5mv1pPp23PGtbuep/n79UvIz97jS90OHlrpKinRUvvji%0Ai5vcX1NTE7vuumsMHTo0amtrY9asWbF06dKi903h2JUrV8b111+/FSuGlgfQe2xcHKMTO//884s+%0AttZKr9UULL7//vubvE9FRUXWDXzIkCHRt2/f7LWfgrSvvfZadCXp8Rx11FHx6quvNnmfYcOGxY47%0A7hgDBgzIwuBpQYD0ntjY7Nmz47DDDsue13322adNdU2aNCkLxDeWfh7p59KnT58sOD9jxoxYv359%0Awf1Sfe9973tjypQpWRfybeH6eOKJJ+JHP/pRlItyqwcAAACg7GzYEJH+byt9LpY+T0r/l9utW6mr%0AAgAAAAAAoAwJoAMA265JkyIaGnJfL16c+6ObZODAiN69o1NIdaZ6N9afblNn9PS47rgj4tOfLnWF%0AbOKhhx6KSy+9tOi+Aw88ML70pS9lnc179er1v+N1dXVx3333ZcH1dFusm/ohhxwSJ598cqvrSh13%0AP/nJT7b6+KlTp8a5557b6uPp3IqFtNNCCp3ZH/7wh2xrLw0NDXHqqac2GS5Or+HPfe5z8Z73vCcG%0ADx5csH/x4sVZZ+0777wzfve737Wpu/NXvvKVOPbYY1t9/J/+9Ke4+uqr29Tl+4Mf/GDR8HkKnV9w%0AwQXx4Q9/OEaPHl3wHKbn4Nvf/nb2HDQOfp9yyinxr3/9K6qrq1tV18KFC+Pss8/OOqtvdNppp8V5%0A552XdVlv/PP4zW9+E1dccUUWSG+8Lx33+OOPR/fu3Tvd9dESqe7PfOYz2W05KLd6AAAAAEqqvj5i%0AxoyI55/PbS+8EPHKKxGrVr31eViSwufps6ZRoyLSoopjxkTsuWfEiBERzfz/LQAAAAAAALomAXQA%0AYNuUujukgPZGS5a89XWRcFdZS/Wm4PnGx5EC6BsD9p/4RK6DBSWXOtWeccYZRYNxKRCagozFwoqV%0AlZVZ6DBt3/ve9+LCCy/MC0gm55xzTrzzne+MnXbaqVW1peMaByxbYs2aNa0+lq5xbXelAHoK1Kfu%0A5+3puuuuKxpoTx21f/zjH29xAYmBAwf+7/vA97///bj11lvjV7/6VatqGTVqVJte7y+kP1Rtgy98%0A4Qvx5JNPFoyfeeaZcdNNN0XvJhaASd2/U92//e1vs6B1CnlvuvjB888/H5dcckn2Ptkazz777P9+%0AXVVVFbfffnuccMIJTf48Ulj9Ix/5SBYc/+tf/5q3Pz2+9DO/+OKLO9310RKp03jqOF4uyq0eAAAA%0AgJJ89vXAAxF33hnx1FNpNcgtH5M+b1i5MmLatNy2UVVVxH77RXzwgxFHHpnrlA4AAAAAAMA2paLU%0ABQAAlET6A5xFi3JfL1+e2kznvu7bt/P9EU2qN9WdpMeRHk+SHl96nJSF73znOzFr1qyC8dQR/aqr%0ArmpWp9wUir3++usLxpcsWRKXX355u9UKLZGuv2LB2c7qmmuuiZkzZ+aNpZBxa82ZMye+9rWvFYwP%0AGjQo63i9pXBxsUUpJk6cGHfffXd0Ng8//HDceOONBeNf/OIX45ZbbmkyfN5Y6qA+adKk6Ja6M23i%0A5ptvLuhI3lJpzl/84hdNhs8b/wzvuOOOooH+K6+8MuvM3lWvj9Rl/ctf/nLe2IABA+KYY47Zquft%0ALPUAAAD/P3v3ASZXVf4B+EvvPSEQShIgEDoEkCK9CYhURaUIUpSmFLGAIKAoiCIoAoL0jiKgUgVp%0A0ksoEUJPaIH0Qnr9P+fOf90ys7Blts287/PcZ2fPzNz73c3mZDJzf+cDoFlNmpTeHIvYY4+IU06J%0AeOaZwuHzFFBPizqmLugpdJ6+pu/TeE3p+Wk/aX9pv2n/6TgAAAAAAACUDQF0AKA8pe4PFaoGxPr1%0Aizapat0V3dCTql3eaTELFy6Myy67LG981KhR8ctf/rJe+0oh9EKButStd2rFogrQwh3QU3i2LXrr%0ArbfiN7/5TbWxVVZZJU477bRGBdqrduqucNVVV8Umm2wS5eS8887LG9t5553j17/+db33teuuu+Z1%0Aql+0aFHWRb0xUif2/fbbr86PT6H5a6+9NjrVWLxm7ty5cd1115Xs70fqNj+96uuNiDj77LNjueWW%0AUw8AAABAc0mL3v7oR7mA+BVXVC68nKRQ+axZudD4++9HvPFGxNtvR6TFN9Pz0lj6mr5P4+n+NJYe%0An55XNZSe9pv2n46TjldgsV0AAAAAAABKjwA6AFB+liyJeOml3O10AU3q8JB07pySZNEmpbpT/Unq%0AWlFxYdDLL+fOlxb1t7/9LSZOnJg3nrqZt29f/5fkv//97/OeN3/+/LgiXQAGzWjOnDkFw7MDBw6M%0Atui4446LBTU6A6W/b3XtzF3T7Nmz4/rrr88b/8Y3vhF77bVXlJPXX3897rrrrmpjHTp0iN/97nd5%0Anczr6ic/+Ul0rvi3r0pwu6G6dOkS5557br2ft8Yaa8TRRx+dN3755ZeX5O/Hk08+mXWsr7mgSqGf%0AQTnWAwAAANDkli6NSO8rffObEQ89lPu+QgqPp4B4CpV/9FEuPJ4+N6r6mNr2mR6XHp+el56f9vPp%0Ap9Ufk46XjnvDDZ+/TwAAAAAAANo0AXQAoPyMGxdRETCsGpzs3TuigSG4FpfqTvVXqDiv+fNz3Sto%0AUffff3/e2MiRI2Prrbdu0P5GjBgRO+64Y52OA03pk08+KTg+aNCgaGtuu+22+Ne//lVtbPfdd4+9%0A9967wfu87777spBxTT/4wQ+i3Nx6662xbNmyamM77LBDrLvuug3e5/LLLx877bRTtbEJEybEu+++%0A26D97bHHHjF48OAGPffwww/PGxs7duxn1tIWfz+WLFkSxxxzTLU/y7SAQOo835AFVUqtHgAAAIAm%0Alz7zSe9F/f73EQsX5sYWL46YPDnirbdy4fGKhZer6tgxomfPiH79IgYMSKuI5r6m79N4ur+mtJ8P%0AP8ztN+0/HSdJx73wwogjjtANHQAAAAAAoIS5GhcAKD9jx1beTgHtCt26RZvWtWvh86p6vrSIp556%0AqmCH28Y48MAD88aee+65LIwHzWXixIkFx4cMGRJtrZP7iSeeWG2sa9eucdFFFzVqvw888EDe2Prr%0Arx+bbLJJlJvHHnssb2y//fZr9H4LLeSROmI3xP7779/gOtKfa1pYpKZnn322pH4//vjHP8bLL79c%0AbeyII46IzTbbTD0AAECTWbx4cUyaNCmmTp0a8+bNq7alsXRfegxASUsL8N14Y8QBB0SMGVM5Pm1a%0Arlv5lCmVAfGkc+dcyHzlldOqtrkt3V5++YjllkuriOa+pu9rPiY9Lz2/Qtpv2n86TjpehVdeyXVD%0AT3XVWHwSAAAAAACAtk8AHQAoP7UF0KsGuNuiqgF6AfRWY9q0afHmm2/mjTc2HLf55pvnjaVOumOq%0AXngGTeyDDz4oOL5yukixDTnrrLPiw9TJp4qf/OQnseqqqzZqvy+88EKdAtOlbtGiRfH000/njRcj%0AaD1s2LC8sVfSha8NsOmmmzaqlkLP/6wAelv7/fjkk0/iZz/7WbWxAQMGxDnnnKMeAACgSS1YsCBe%0Ae+21ePvtt2PGjBnVtjSW7kuPAShZS5dGnH12xAUXVHY9T19TN/S0SGjV8HevXhGrrBKR3ttMIfPa%0AupsXUtElPT0vPT/tJ+2vQjpOOl46btU6Ul3XXlvMMwYAAAAAAKAVqOOnTAAAJeT11ytvz5tXeVFN%0AXS/Aaa0qziF1ohBAbzXef//9guMbbbRRo/Y7YsSI6NGjR9a5uebxNtxww0btG+rq3XffLTi+Srow%0AsY1IF6lfeOGF1cZS8PzHP/5xo/f91ltv5Y2VY2fm9Hsyd+7cvPHp06cXDKbXx8R0wWuBhT/qq3fv%0A3jF8+PBG1bLBBhvE9ddfX6e/I23x9+MHP/hBzJo1q9pYCnun0Ld6AAAAAJrIokURp58e8eCDlWPp%0A/a9Jk6oHz/v1S6vzRXTqVJzjtmsX0aNHbks1TJ2a3tCr/Gwtve+VOqj3758be/TRiNVWK86xAQAA%0AAAAAaBXaeMoKAKAB3nkn9zVdMJO6RpRC9/MK6Txmz45YsiR3fulCo88Iv9H0UsCypvbt28dy6cKs%0ARkj7WH755eOdit/nzzgeNJVx48bljXXt2rVNdUA/9thjsw7dVV100UXZeTTG7Nmz88KxyUorrRTl%0AZmq6OLWAnXfeuUmO15AA+uDBgxt93DQn15S68ZXC78cjjzwSN910U15Y/ogjjlAPAAAAQFNJn2FV%0ADZ+nwPmECRFV31fq3DlihRUiundvujrSZ03pva/evXPHT++nVnRDT2H0IUOa7tgAAAAAAAC0mPYt%0Ad2gAgBaQLoip6MKaOoVXKFZHiJZW9Twqzi+db9UuGDSrQoHwXr16RbvUPaSR+vTpU6fjQVMZO3Zs%0A3tiIESOyBRLaghtvvDELsla19957x+67797ofaeAcSF9+/aNctOQQHhjzJw5s0Ed0Bur0D5qm5Pb%0A0u9HWqAhLdRQVfo7fskllxTl37K2Xg8AAABAk0if6/zyl9XD5x9+WD18nrqPDx/etOHzqtJxVl21%0Asut5kupJdQEAAAAAAFBy2kYqAACgWCq6MiRVQ9ltJCz5uaqeR8X5pQ4ZVcP2NKt5qftHDd26dSvK%0AvgvtZ86cOUXZN9TFq6++mje29tprR1uQuk+ffPLJ1ca6d+8eF154YVH2v2TJkoLjxfr735bU1gW8%0AqdT2s/8sxfhzKbSPuRWL3rTh348LLrggXnvttWpjRx99dIwaNUo9AAAAAE3lppsi/v73ys97Pvgg%0ArWqY+z4twrfyyhGDBzf/51vpeOm46fgViwGmuiZNat46AAAAAAAAaHIlkrQCAKijqkHsqgH0UumY%0AWfU8qp5fCt7TIgp1xP3000+Lsu9C+ynUFR2awkcffVSwu/NGG20UbcHpp58en3zySbWx0047LYYO%0AHVqU/dfWyToF38tNx44do7WrrSN5U83JbeX348MPP4yf//zn1caWW265OPvss9UDAAAA0FTGj4+4%0A+OLK7ydMSKvPVgbAV1klomfPaFHp+KmOigB8gcV4o8b7rwAAAAAAALQtAugAQHmpGoKrLazdltUW%0Aqu/UqUXKIaJfv34Fu5Q3pENvTTNnzswb69+/f6P3C3Xx9NNPFxzfeOONo7V7+eWX4+KqF3BGxJpr%0Arhk/+MEPinaMHj16RJcuXVq8G3hrXYijojv4smXLir498sgj9a6xGMHvQvuoLWjeVn4/TjjhhOzf%0ArKp+85vf1Hpe5VYPAAAAQNEtXRpx1lkRCxfmvp82Lb3xVL3zeffu0SqkOqp2Qq/pyitz5wMAAAAA%0AAECbJIAOAJSXFMSuuBCm6gUxpXIBTNXzqDi/1H2iDXSfLacAejJu3LhG7XfBggVZB+q6Hg+aI4De%0AoUOH2HTTTaM1SwHlY445Jm8RiD/+8Y/RuXPnoh5rwIABeWNvvfVWlJuV00WoBUydOjVai9RZe9Gi%0ARY3aR6F5/bMWBWntvx/3339//O1vf6s2ttVWW8W3vvUt9QAAAAA0lRtvjBgzJnc7hdAnTaq8b6WV%0AWk/4vEKqJ9VVyNtvR9x0U3NXBAAAAAAAQJEIoAMA5SWFsisuzqkaym5k6KzVqHoeFeeXzre27hM0%0AudVXX71gqPXFF19s1H7HjBkTixcvzhtfe+21G7VfqKuHHnoob2zDDTeMPn36RGt29dVXx5NPPllt%0AbP/994+ddtqp6MdKP4+6do4vZSNGjIiOBRZCee+996K1WLhwYYwdO7ZR+3j55ZfzxtZZZ502+fuR%0AFjk57rjjqo2lP8NLLrlEPQAAAABNJb1fdumlld9PmJBW1MzdTgsd9uwZrVKqq3fvwvel929a0fuA%0AAAAAAAAA1J0AOgBQflZbrbIbeuoOnsyfHyWh4jw6dMidX7Lqqi1aUrnr0qVLbLTRRnnjjz76aKP2%0A+/DDD+eNrbDCCjF06NBG7RfqYvLkyQUXUdh+++2jNZs2bVr8+Mc/rjbWs2fP+N3vftckx9t2220L%0ABvdrdl8vdV27di04Dxaax1rSf/7znwY/N/2ZPvXUU3njX/jCF9rk78d5550Xb6cOVVV873vfi/XW%0AW089AAAAAE3l4otzXc+TadMi5s3L3U6L3A4aFK1a376Fx9P5pPMCAAAAAACgzRFABwDKz8iRlbe7%0Adct9TZ2kC3STblOqnkPXrpXja63VYiWRs+WWW+aN3XrrrbGoasf6err++uvzxrbYYosG7w/q4+ab%0Ab45lFZ13qthjjz2iNTv11FNjypQp1cbOPPPMWHHFFZvkeNttt13e2IQJE+If//hHlJtCvxt33HFH%0AtCY33XRTg5/74IMPxsSJE6uNtWvX7jMD6K3192PcuHFxzjnnVBsbMmRInHXWWeoBAAAAaCqTJkU8%0A8kjudvqsJ31fYYUVKhdUbq3atcsfq1hoMZ1X1fMBAAAAAACgTWjln1ABADSBqoHsqkHttt4FvaIT%0ARiKA3qp89atfzRtLIdgbbrihQft74IEHYsyYMXnjX/va1xq0P6iP+fPnxx/+8Ie88f79+8dWW20V%0ArdVzzz0Xf/7zn6uNrbvuunH88cc32TE33XTTWHvttfPGf/WrX8Xitr7oST0deOCB0b7GRbKjR4+O%0Af/7zn9FaPPnkk/HCCy806LkXXXRR3thOO+0UAwYMaHO/H9///vdjXtXXFBFx/vnnR69evdQDAAAA%0A0FRuvz1i6dLc7enTIyoWAO3XL6J792iTPv009zWdVytbjBIAAAAAAIDPJ4AOAJSf2gLoNcJNbU7V%0AAL0AeqvrgD5q1Ki88VNOOSVmzpxZr30tXLgwvve97+WNp26w++23X6PqhLo46aST4p133skbP+ig%0Ag6JDhw7RGi1dujSOOeaY7GtVF198cXTs2LHJjps6YP/oRz/KG3/++efjl7/8ZZST1VZbLfbaa6+8%0A8eOOOy4++eSTaC1S2HlZxcW9dXTffffF3XffnTf+ne98p839fqTu63fddVe1sR122CG+8Y1vqAcA%0AAACgqSxaVD2gPWNG5e3PWOCw1Zs9u3rAvswW5QQAAAAAAGjrBNABgPIzfHhEly652926VY7PmlXZ%0AUaKtSXWn+itUnFcKog8b1mJlUenEE0/MG5s4cWLsu+++sWDBgjrtI4VnU8j3jTfeKBji7NSpU1Fq%0AhUJSKDeFzy+99NK8+zp37pwFd1urDz74IAv1VpX+Lm2zzTZNfuwDDjggVl111bzxn//85/HHP/6x%0AwfudMGFCtDW//vWvo0vFv7//7/33348vf/nL8dFHHzV6/y+++GLcni5kbWQX9JNPPrnOj3/rrbfi%0AkEMOyRsfOnRowcB9a//9uKNGJ6r070paqKGltLZ6AAAAAJrEI49ETJ1a2TW8Iqjdq1d6QyTarCVL%0AKrugp/NL5wkAAAAAAECbIYAOAJSf1KF3ww1zt9OFO927524vXBgxd260SanuVH/So0flBUkbbJA7%0AX1rcgQceGLvsskve+EMPPRS77bZbvPfee5/5/EmTJmVh9b/+9a9592244Ybxgx/8oKj1Qs1gbwpr%0AX3DBBQXvT92aU4frtqJPnz7xm9/8plmOlQKzt9xySxbSr7mgxPe+97044ogj6tUB/Nlnn41vfvOb%0AsfXWW0dbM2LEiCyEXtPo0aNjgw02iGuvvTYWpW5P9TBt2rS47rrrYtttt41Ro0bFv/71rwbVlrqR%0AV/jd734XxxxzTMyZM+czn/Poo4/GjjvumM3PNV1yySV1WhSktf9+pEUnRo4cGa1Fa6sHAAAAoCju%0AvLPy9rRplbf79Ys2b/r0yts1FhsEAAAAAACgdRNABwDK0957V97u37/whTBtSdW6q16QtM8+LVIO%0AhcON11xzTQwYMCDvvocffjjWXXfdOProo7NAeuoEvHDhwix0+MQTT2Th8rXWWiv+/ve/5z23a9eu%0AceONN+aFF8vVdtttl/2sP2tLodGaUvD185535pln1quW9PjP2+dZZ52V97y0GMHnPS+dZ3P+PFOw%0A9/HHH6/1cT/84Q8/t+a6bIWkn1HNx40fP75R5/WLX/will9++Wgum266aZx//vkF77vyyitj9dVX%0Aj0MPPTRuvfXWePPNN2P69OmxePHimDp1arz++utZQDkFb1On7M022yz7fknqHtQGHX/88VmouqZ0%0ArulnMGzYsOxcUyfzt99+OwuYp3OdPXt2Nje+/PLLcdNNN8Upp5yS/X4ut9xyWQfyxx57rFF1bbnl%0AltliHhUuvfTSWHvttbNO5GkBhlTfggULst+9VNt+++0X22+/fXzwwQcFu5rvvvvubf73Y+WVV47T%0ATz89WovWVg8AAABAUaT3cV56KXc7Lc5YsVByes+/YgHltiwt8lix6OTLL+fOFwAAAAAAgDahY0sX%0AAADQIlJ4MwWBp06N6NUromPHiMWLIz79NHchTB26lrYaqd5Ud5LOI51Pks6vmUKq1M0KK6yQhch3%0A3XXXLExZVfr+T3/6U7bVVeqce/PNN2chSaBuUsg4dbdubscdd1xMnjw5CzTXlDptp0UQ0lYOLrvs%0Asmz+SiHvmiZMmBAXXHBBtjWnjh07ZsH2LbbYImbOnJmNvf/++3HGGWdkW11ttNFG2fmVwu/HhRde%0AGD169IjWorXVAwAAAFAU48ZFLFiQuz1vXuV4795pZdsoCem80udu8+dHpMVFV1utpSsCAAAAAACg%0ADnRABwDKU7rQpWp38L59K2+nUHpbUrXequex7765QDqtyhe/+MWsA/fQoUMbtZ+BAwfGfffdF3vv%0AvXfRaoNSl7qnX3LJJdGhQ4cWOX7q5n7DDTdEr4qFQspU+/btsz+Hq666qug/ixRsb6i11lor7rrr%0Aruhb9d/Sekjh9QcffDB69uzZ5n8/0kIp+6bXEa1Ea6sHAAAAoGjGjq28nQLaFbp1i5JR9byqni8A%0AAAAAAACtmgA6AFC+UpCp/f+/HOrXr7KTxPTpEXPnRpuQ6kz1Jqn+dB5JOq+qAXtalVGjRsWYMWPi%0AxBNPjG71vIgsdek97LDD4rXXXosddtihyWqEUvTtb387Cwm3pAMPPDBef/31rJaGhqXXX3/9+NnP%0AfhZtXfoZvPXWW1n378Z0tk7z6Ne+9rX45z//2ejO6VtttVU8++yz2de66tKlS5xyyinZ4iL9+/dv%0A878f6XwuuuiiaC1aWz0AAAAAzRJA79o1SoYAOgAAAAAAQJukJSYAUL6WWy5iu+0iHnoo1yk8fT9x%0AYu6+jz+OGD68MqDeGi1dGjFhQuX3qf6KjufpvNL3FF3q2jtr1qxqY7179673flKH29/97ndZaPGm%0Am27Kuu4+88wz8emnnxYMV26yySax++67Z+HElVdeucH1r7766vGlL30pb6wxUuCy5j5TALK1/PkU%0Ay0orrVSvxx9xxBFZ196m0JDfuWJYfvnl44477mjWY15xxRVx5ZVX1vnxw4YNi2XLlhW1hmLvc8iQ%0AIVn371/96ldx6623xr333puFnqdXLChS4Oe+7rrrxo477hi77bZbbLDBBnU6znrrrZf3d3PFFVds%0AVO3p+TX3mY7TUIMHD87CxWeffXb8/e9/j3vuuSf7WYwfP77gzzx1sV9llVVi5MiR2byYfiZbbrll%0AFlIulhEjRsR//vOfeOCBB+Laa6/NuppPrHh9UKWO1DF97733jqOOOqpR83JL/X5cc8012VZMjdln%0Aa6sHAAAAoFm8/nrl7Xnzcl/TZz0Vn/e0ZR065L4KoAMAAAAAALRJJfCJFQBAIxx7bMTjj0csXJhS%0AtBEpuJou8EnfT56cknHRaqX6Fi3K3e7ePVd/0rlz7rxoEmuvvXZR9zdo0KA4/vjjsy355JNPYtKk%0ASbFgwYLo3LlzDBw4MAsjprBjMRx00EHZVkwpbH7fffdFKf75NDawXt/QemuXQr6bb755sx6ztfxu%0ANYUUHK7693/q1KlZ0Hnu3LlZ9+uePXtmc0RDFxz4wQ9+kG3FtPPOO2dbsfXp0ye+9a1vZVuS5sAP%0AP/wwW5Rj8eLFWYf0tHBHmhO7NlP3p6rnOmXKlGx+njdvXlbL0KFDG9W1vTX8fgAAAADQCrzzTu5r%0A+rwnLTxcSt3P0+dVyZIlufPr1Cni3XdbuioAAAAAAADqSAAdAChvQ4dGHH10xO9/n/t+yJDcxS+p%0A6+q0aREpXNazZ7Q6s2fn6ktSMHmFFSrvO+aY3HnRJqXAYdqA8jNgwIBsI7fYwWqrrRatRQq+p60l%0A+f0AAAAAKDHps6i5c3O3Fy+uHE9B7VJQtYt7Or90Xul803kXadFdAAAAAAAAmk77Jtw3AEDbcOCB%0AEeutV9mNYbnlKu/78MPKi39ai1RPqqtCqreii8T660cccECLlQYAAAAAAEAdpK7gKYydVHxN2pfI%0ApTxVQ+YV55e6vFcN2wMAAAAAANBqlcinVgAAjZAu5DnjjMoQd//+Eb17V14Q88EHrSeEnupI9VRc%0AqJPqTPUmqf50HqVyYRIAAAAAAECpqhrErhpAL5Xu4IUC6BXBewAAAAAAAFo96SQAgGTYsIhjj638%0AfsiQiJ49K7sxvP9+xOzZ0aLS8VMdqZ4k1ZfqrJDqHzq0xcoDAAAAAACgjjp2/PywdltWW6i+U6cW%0AKQcAAAAAAID6EUAHAKhwwAERe+9deSHMSitVhtArOqFPnFgZAG8u6XiffFK983mqK9VXccFOqjvV%0ADwAAAAAAQOuXgtgVn/NUDWg39+dQzRlAb9++evAeAAAAAACAVksAHQCg6sUvp54asdNOld+nkHfv%0A3pWPmTYt4t13I+bObZ6a0nHS8aZPrxxL9VQNn++8c67uqhcnAQAAAAAA0Hqlz3W6d8/drhrKXrQo%0ASsLixZW3K84vna/PswAAAAAAANoEAXQAgKpS54Vf/KJ6CH3FFSMGD668ICZd+PPee7mu5E11EVDa%0Ab9p/Ok7FMdLxUx2pnopaUp0//3mubgAAAAAAANqO1Var7IZe8VnP/PlREhYuzH3t0CF3fsmqq7Zo%0ASQAAAAAAANSdpBIAQE3pIphf/Spir70qx/r3z10U061b5VjqSv722xEffhgxZ07EsmWNO256ftpP%0A2l/ab9Wu5+m46fipjgp7752rs+KiHYAie+SRR2LZsmX/28aPH9/sNZx55pnVakjbsGHDmr0OAAAA%0AAICiGzmy8nbFZ1Cpc3jV7uFt1ZIlua9du1aOrbVWi5UDAAAAAABA/XSs5+MBAMpD6jJx2mm50PfF%0AF+e6NHTuHJFCj9OmRUyaVBk4//TT3Jbu7907dyFNukioYx1eaqULiObNy3WzmDWrshtEhdTpfLnl%0AqgfP03GOPTbigAMqO6EDAAAAAADQtlQNZKfPl9JCxUn63KhnzygJAugAAAAAAABtkgA6AEBtUrj7%0AwAMjttoq4qyzIl55JTeewuApaJ46lM+YUdmFIoXHp0ypfH4KoKeLalKH8hRoT/tLofWlSyMWLcpd%0APFRbB4v03L59I/r1qx5kX3/9iDPOiBg6tCnPHAAAAACgVejUqVMMGzYsZs2aFVOnTq1234orrhi9%0Ae/fOHgNQEgH0CmnxYgF0AAAAAAAAWpAAOgDA50lh7yuuiLjppohLLskFzVMofNCg3Ja6n6eu6HPn%0AVn9eCpfPnl2/Y/XokQud9+pVfTx1PT/mmFzX8xRmBwAaZLvttotlaUEYAAAA2oTOnTtnAfRp06bF%0AuHHjqt230korRf+0YChAWzV8eESXLhELFkR061Y5PmtWxMCBucWN27qK80pB9GHDWroaAAAAAAAA%0A6kgAHQCgLlLo+6CDIrbeOuLiiyMeeSTXyTxJYfG0pa7mqSNF6myetnS74jGFdOiQu9imYksX4NTs%0A1JOOu912Ecceq+s5AAAAAABAKUmfFW24YcQzz+Q+I+rePbfgcVoMOX1NCxe3Zan+is++Ntggd74A%0AAAAAAAC0CQLoAAD1kULg550XMWlSxB13RNx+e8TUqbn70gU0aevdu/LxKZSeOqGnTqtpS50q0pY6%0AqNcMm1c1YEDEvvtG7LNPxHLLNf15AQAAAAAA0Pz23jsXQE/6988Fz5Pp09t+AL1fv8rb6TMvAAAA%0AAAAA2gwBdACAhkih8O9+N+Lww3Pd0FMY/aWXIhYsqP64ilB6XaQu6Kn7Q7oAJ3U9TyF1AAAAAAAA%0ASlf6TCgtTJwWPO7VK/f5UFrc+NNPcwsd1/VzptYmdTtP55Ok80vnCQAAAAAAQJsh1QQA0BjpIqCd%0AdsptS5ZEjB8fMXZs5fbuuxFz5uS6n1dIHdBTx4pVV41Ya63ctvbaEcOGRbRv35JnAwAAAAAAQHNK%0AAfO0OPEVV+S+79s3YsqU3O0USl9++WiTevbMfUaW7LuvhZcBAAAAAADaGJ/uAAAUs5PDaqvltj32%0AqBxP4fPUqaKiS0W6wCaF0AEAAAAAACAFtK+6KmLp0oh+/XLB8/T50vTpEb17R3TvHm1O6n6eAuhp%0A8eUUsAcAAAAAAKBN0WITAKCppbB5Cp6ni4PSV+FzAAAAAAAAKiy3XMR22+Vup4WM0/cVPv44F0xv%0AzVJYvtDCzUk6r6rnAwAAAAAAQJsggA4AAAAAAAAAAC3p2GMjOnfO3e7fP6Jbt9zthQsjJk+OVm3G%0AjMLj6XzSeQEAAAAAANDmCKADAAAAAAAAAEBLGjo04uijK78fMiSiXbvc7WnTImbPjlYp1TVrVuH7%0Ajjkmd14AAAAAAAC0OQLoAAAAAAAAAADQ0g48MGK99Sq7hy+3XOV9H34YMXdutCqpnlRXIauvHnHA%0AAc1dEQAAAAAAAEUigA4AAAAAAAAAAC2tffuIM87Ihc+T/v0jevfO3V62LOKDD1pPCD3VkepJdRVy%0A+OG58wEAAAAAAKBN8kkPAAAAAAAAAAC0BsOGRRx7bOX3Q4ZE9OyZu710acT770fMnh0tKh0/1ZHq%0ASbp1y3/M8ss3e1kAAAAAAAAUjwA6AAAAAAAAAK3S0qVLY86cOTF37txYtGhRtS2NpfvSYwBKygEH%0AROy9d+52u3YRK61UGUKv6IQ+cWJlALy5pON98kn1zuepruWWa946AAAAAAAAaHIdm/4QAAAAAAAA%0AAFB/8+bNi+eeey77OmXKlGr3jRkzJrp16xabbrpp9OjRo8VqBCi6FDo/9dRcp/EHH6wMoU+YEDFr%0AVu4x06ZFfPpprkN69+5NX9PcubnjL1pUOda7d+74AAAAAAAAlBwBdAAAAAAAAAAAaE3at4/4xS9y%0AtytC6CuuGNGtW8SkSbkO5CkM/t57Ef36RQwYENGpU/HrSMeYOjVi+vTKsVRL6nrev3/xjwcAAAAA%0AAECrIIAOAAAAAAAAAACtTQqU/+pXET16RPz977mxFPru2TPXjXzevNxYCoenrVevXBg9dURPIfGG%0ASuH21PE87TN1Wa8qBeBT1/POnSvHtt224ccCAAAAAACgVRJABwAAAAAAAACA1toJ/bTTIlZdNeLi%0AiyMWLsyFv4cNi5g2rbIbepLC4mlL9/fuHdG1ay4w3rEOlwctXpwLtM+fHzFrVu44VRXqep6Oc+yx%0AEbvuGvH440U+cQAAAAAAAFqSADoAAAAAAAAAALRWKfx94IERW20VcdZZEa+8khtPYfAUNE+dymfM%0AyIXIkxQenzKl8vkpgJ7C6Kmjegq0p/2l0PrSpRGLFuVC5xXPrSk9t2/fXGf1qkH29dePOOOMiKFD%0Ac0F4AAAAAAAASooAOgAAAAAAAAAAtHYp7H3FFRE33RRxySW5oHkKhQ8alNtS9/MUBp87t/rzUrh8%0A9uz6HatHj1zovFev6uOp6/kxx0QccEAuzA4AAAAAAEBJEkAHAAAAAAAAAIC2IIW+DzooYuutIy6+%0AOOKRR3KdzJMUFk9b6mo+b16us3na0u2KxxTSoUOuQ3rF1q1brlt6zeNut13EscfmgvAAAAAAAACU%0ANAF0AAAAAAAAAABoS1II/LzzIiZNirjjjojbb4+YOjV3XwqPp61378rHp1B66oS+bFlua9cut6UO%0A6jXD5lUNGBCx774R++wTsdxyTX9eAAAAAAAAtAoC6AAAAAAAAAAA0BalUPh3vxtx+OG5bugpjP7S%0ASxELFlR/XEUovS5SF/QNNsiFzlPX8xRSBwAAAAAAoKz4hAgAAAAAAAAAANqyFBLfaafctmRJxPjx%0AEWPHVm7vvhsxZ06u+3mF1AG9R4+IVVeNWGut3Lb22hHDhkW0b9+SZwMAAAAAAEALE0AHAAAAAAAA%0AAIBS0aFDxGqr5bY99qgcT+HzxYsjFi3KdUNPofUUQgcAAAAAAIAaBNABAJpYupYnNZpIW7reJ22u%0A5QEAAAAAAKBZpQ+oUvA8bQAAAAAAAPAZBNABAIpk6dKIyZMjPv44YsKE3NdJkyIWLsyF0Kte29O5%0Ac8Ryy0WssELEkCG5beDAiPbtW/IMAAAAAAAAAAAAAAAAgHIngA4A0Aipq/nrr0eMHh3x/vsRixZ9%0A/nNSGH3BgogPPshtFVKziVVWiRg1KmLkyFyndAAAAAAAAAAAAAAAAIDmJIAOANAAs2ZFvPBCbps9%0Au/bHzZuXC6Wn7uhpSx3O05bC5t26VX9setw77+S2nj0jNt44t/Xu3eSnAwAAAAAAAAAAAAAAAJAR%0AQAcAqIcpUyL+/e+IN97IBcqrmj8/F0z/9NPcloLpixfXvq+OHXNB8169clsKmnftmrsvPffRRyP+%0A85+INdeM2HHHiIEDm/bcAAAAAAAAAAAAAAAAAATQAQDqIIXNn3464qGHqofKly2LmDw5YsKEiBkz%0A6rfPtJ/0nKrP69s3YsUVc2Hzdu1yxx07NuKttyJ22CFi881zHdRpHaZPnx6vvfZavPvuuzF16tSY%0AM2dOdOjQIXr06BGDBw+OVVddNdZZZ53oVrPdPQAAAAAAAAAAAAAAALRSAugAAHXoen7nnREfflg5%0AtmBBxMcf54LnCxcWfl7nzrnO5qmreYcOuUB5CqwvWZLrlp66pNd8bkUgPT13yJCIFVaI6NIlF1b/%0A179yYfS99tINvSW9/PLLcdNNN8U999wTr776aixLf6ifoXPnzrHxxhvHPvvsE9/4xjdi5ZVXbrZa%0AAQAAAAAAAAAAAAAAoL4E0AEAapFyxanr+b//Xdn1PI2lIPq4cbnu5FWlJteDB+dC52lLIfLPkwLo%0AKYietokTI+bNqxwfPz7i/fcjhg+PWGmlXID9gw8i/vSniB13zHVDT2M0j0cffTTOOuusePjhh+v1%0AvIULF8ZTTz2Vbaecckp885vfjDPPPDNWW221JqsVAAAAAAAAAAAAAAAAGqp9g58JAFDCUrj8n/+M%0AuP/+yvD53LkRL70U8c47leHzFABP3cg32CDiC1+IGDYsYsCAuoXPk/S49Pj0vPT8tJ+0v4pgeTpO%0AOl46bjp+kupJdaX6aobgKb4ZM2bEIYccEtttt129w+c1LVmyJG644YZYd91145xzzoml/gABAAAA%0AAAAAAAAAAABoZXRABwCoYcmSiNtvj3j11c/uer7iihGrrBLRpUtxjptC5/365bYFC3Ldzz/6KHff%0AzJkRzz9fvRv66NG5x+27b0SHDsWpgepeffXV2HvvvePtt9/+zMf17ds362jep0+fLGQ+ffr07Dlz%0AK1YNqGH+/Plx6qmnxmOPPRY333xz9nwAAAAAAAAAAAAAAABoDQTQAQCqSAHzquHz9P3YsRGTJ1c+%0Aplu3iDXXTKHjpqsjhdpHjIgYNCjijTci5s2r7IY+a1bEWmtFtG9fWed+++W+p3hefPHF2GmnnWLa%0AtGkF7x8xYkR85zvfia985SuxZvqFqCF1Nx89enTcdtttcdVVV8Xkqr9E/+++++7LjvHAAw9Ev7Ty%0AAAAAAAAAAAAAAAAAALQwMSUAgKjsdH7XXZWh7tQJ/b//rR4+T93HN9mkacPnVaXjpOOl41ZI9aS6%0AUn1JqjfVneqnON59993YeeedC4bPe/bsGZdeemmMHTs2Tj755ILh86R9+/axySabxLnnnhvvvPNO%0A9tg0VtMLL7wQX/7yl2PhwoVNci4AAAAAAAAAAAAAAABQHwLoAAD/7+mnI0aPzt1O3cZTsLsif5xy%0Aw+utF7H66hEdOjRvXel46bjp+BX55VRXqi/VmaS6U/003rx582KvvfaKqVOn5t236qqrZoHxo446%0AKjrU4xehV69e8Zvf/Cbuvvvu6NGjR979Tz31VBx77LGNrh0AAAAAAAAAAAAAAAAaSwAdACAipkyJ%0A+Pe/c7dTJ/GxYyvD5ylnvMEGEQMGtGiJ2fFTHRW551RfqrOi83mqP50HjXP66afHf1OL+RpWWWWV%0A+M9//hNrrLFGg/e96667ZiH0Ll265N13xRVXxD333NPgfQMAAAAAAAAAAAAAAEAxCKADAGUvdRG/%0A886IxYtz33/4YcTkybnbqeP4+utH9OkTrUKqI9VT0Qk91ZnqTVL9f/97ZVd06u+1116LCy+8MG88%0AdTu//fbbY8iQIY0+xrbbbhvnn39+wftSF/SFCxc2+hgAAAAAAAAAAAAAAADQUB0b/EwAgBLx9NOV%0AIe65cyPGjau8b511Wk/4vEKqJ9U1Zkzu+1Rv6o7evXvEBx/kzmfLLVu6yrbpjDPOiCVLluSNn3ji%0AibHxxhsX7ThHH3103HDDDfF0+sOqYvz48XHllVdm9zfWokWLYsyYMfH222/HhAkTYs6cOdG+ffvo%0A3bt3DBw4MEaOHBlrrrlmdO3aNUrBsmXL4oMPPojXX389+zpr1qyYO3du9OrVK/r16xeDBg2KTTbZ%0AJDt3aIvS7/OLL74Y77zzTkyePDnmzZsXffv2jcGDB8dKK60Um266aXTs6L/4AAAAAAAAAAAAAAA0%0AnqvTAYCyNmVKxEMP5W4vWxbx+uuVHcRXWikX7G6NUl2pvhScT/W+8UbEhhtGtGuXO5811oiQs62f%0A9957L+tyXlMKdp511llFPVYKgl922WWx4YYbZsHpqlIH9oYG0FP39L/85S9x8803x0MPPRTz58//%0AzMd36tQpttxyy/jSl74UBx10UKy88sp5j0mh+OHDh0dzq/lzKeTVV1+Ne+65Jx555JF4/PHHs9D5%0AZ2nXrl2stdZasccee8QJJ5wQK6ywQhErrjxGsRdFOPPMMz/3ccOGDct+h6saN25cNt4c0p/B9ttv%0AX21s2223zcaL/fOsy+9GY5/bEIX+rgwdOjQbb6j0dzgtVnHjjTdmv+OLFy+u9bF9+vSJnXfeOb7z%0Ane9kXwEAAAAAAAAAAAAAoKHaN/iZAAAl4N//jqjI86Uwd0V+tVu3iBbI3NZLqi/VmcycWdnFPZ1P%0ARaieurv66qtjacXqA1UcccQR0T21ly+y9ddfP7bbbru88TfffDMeffTReu0rhWqvvfbaLPx68MEH%0AZ6HszwufV3RJT8c69dRTs6Dy8ccfH23B5ZdfHuutt16su+668aMf/Sg7388Ln1f8nF577bU477zz%0Asp9VCqGn0D60Nul3Nc1J6e/lkUcemQX5Pyt8nsycOTNuu+222GWXXWL33XePN9LKJAAAAAAAAAAA%0AAAAA0AAC6ABA2Up51dTxPFmwIHULrrxvzTUjOnSIVi3Vl+qskOpP55Gk86pDHpcq7rjjjoKdyr/9%0A7W832TEPP/zwguN33nlnnfcxffr02HPPPePQQw+NCRMmNLiWFL5/+eWXoy247rrr4r///W+j9rFg%0AwYL4/e9/ny0C8MknnxStNmistJjCPvvsE4cddlhMnDixQfu49957Y/PNN4///Oc/Ra8PAAAAAAAA%0AAAAAAIDSJ4AOAJStF15IXWZztz/+OAVwc7dXXDGib99oE1Kdqd4k1Z/Oo+J2Oj/qJgW3X3nllbzx%0ArbfeOlZZZZUmO+5+++0XXbt2zRu/77776vT8SZMmxbbbbht33XVXrY/p1KlTrLrqqrHZZpvF9ttv%0AHxtttFGssMIKUYratWsXQ4cOjQ033DD7uaRweTrfvp/xF/qpp57KAvypGzy0tLSgxI477hh///vf%0Aa33MgAEDst/xHXbYITbddNMYPHhwwcfNmDEj64b+4IMPNmHFAAAA0PQ6dOgQgwYNiv79+2fvpVXd%0A0li6Lz0GAAAAAAAAACiejkXcFwBAm7FkSWVAO4XQKxpHt2sX0YR54yaR6k31p/NIAfShQ3Pnkc5v%0Am21afyf31uCZZ54pOL7FFls06XHTRbIbbLBB3vHfeOONmDlzZvTp06fW586bNy/22GOPGDNmTMH7%0Ad9tttzjyyCNjp512il69euXdnzorP/300/G3v/0tC7umrsuFpLB6CmnXR82f2/LLL1+ww3xjpQuL%0Av/jFL2YB8q222irWXXfd6NGjR8HHvvXWW3HLLbfEJZdcktfx/LnnnotTTjklfvvb30ZTqOvP74or%0Arogrr7yySWqg9Vu2bFkcfPDB8fzzz+fdl+aCY445Jr75zW9mv+dpsYWqXn755bj44ovjqquuiiXp%0AH7j/N3/+/DjwwAOzeWK55ZZrlvMAAACApngPbZ111olp06blva8zYsSILIQOAAAAAAAAABSXADoA%0AUJZefz1i9uzc7SlTIhYuzN0eMCCiS5doU1K9qe50HgsW5L4OGpQ7v3Se66zT0hW2fi+99FLB8U02%0A2aTJj52OUTOAnoKoqabUxbs2J598chacril1Q77xxhuzLsqfJT1ur732yra5c+fGn//854LB1y5d%0AusTmm29er3Nqin1UNXDgwDjttNPi2GOPzcLtdZEuRj799NPj+9//fhx11FFZGL2q3//+93HiiSfG%0Aiiuu2OC60p9bIXU997p2vqc0nX/++XH33Xfnje+6665xww03ZJ3Pa5MWsrj88svj0EMPzRZkmDp1%0A6v/umzRpUhxxxBHxj3/8o8lqBwAAAAAAAAAAAACgtLRv6QIAAFrC6NGVtz/6qPJ2I7KnLapq3VXP%0Ap+p5Urt33nmn4PioUaOa/Ngbb7xxvWpKUlD80ksvzRsfPnx4PPHEE58bPq+pe/fucfzxx8f1118f%0AbUHqpv6LX/yizuHzmp2kU0B/n332qTa+ePHirDt6Y1TtPA31MW7cuDj11FPzxvfff/+45557PjN8%0AXtWWW24Z//73v7POcFX985//jBdeeKFo9QIAAAAAAAAAAAAAUNoE0AGAsrN0acT77+duz58fMWNG%0A7nb37hF9+0ablOru1i13O51POq8knWc6Xz7bR1VT+zW6hDe15ZZbruD4hx9+WOtzfvazn+V12+7Y%0AsWP85S9/idVWWy1KXbt27Rr1/Pbt22dh8xS8ryoF04sdQG9srZSHCy64IBYtWlRtbJ111olrr722%0A3r9DqRv6Oeeckzd+4YUXNrpOAAAAAAAAAAAAAADKgwA6AFB2Jk+OqMj5zZpVOZ5ywG01K5rqrppj%0ArjivdJ5TprRYWW3GtGnT8sY6deqUF1BuCn1rWfVg+vTptXZKvu+++/LGTz755Nhkk02KXl+pSt3T%0Av/SlL1Ube++99+Ljjz9u8D5TF/WaOnTo0OD9UT7zz1VXXZU3/tvf/javk3ldHXXUUXmLW6QFKubM%0AmdPgOgEAAAAAAAAAAAAAKB8C6ABA2amaL/3008rbvXpFm9a7d+HzmjChRcppU+bNm5c31qdPn2Y5%0Adm3HKVRT8re//S2v+3kKy3//+99vkvpK2aabbpo39vTTTzd4f4X+zFJnevgs//znP/OC4SNGjIhd%0Ad921wftMwfWvfvWr1cYWLlwYzzzzTIP3CQAAAAAAAAAAAABA+RBABwDKTtVAdikF0Hv2rLw9e3bl%0A7UY0dC4bS5YsyRvr0qVLsxy7tuMsSu3rC3jggQfyxnbbbbdYYYUVil5bqavZITp55513Gry/+fPn%0At9jvEW3XY489lje23377NXq/W2+9dd7Yk08+2ej9AgAAAAAAAAAAAABQ+rTjAwDKTtVAdkVQu3Pn%0A3NaWpZxrOoeFC3VAr69CIeFZs2Y1y7FrO063bt0Kjr/wwgt1CpqW2wICjzzySNa9/JVXXomxY8fG%0AjBkzsp/tp59+GkuXLq3zvtLzGiodq6YePXo0eH+UbwB9k002afR+hw0bljeW/n4AAAAAAAAAAAAA%0AAMDnEUAHAMrOpEm5r/PmRSxeXBrdzyuk85g6NXde6fxShnny5JauqvUrFBKePXt2Fmzu0KFDkx67%0AtsBzoZqmT58eU9MfcA2bbbZZlKP0s/jVr34VN954Y0ycOLEo+2xMAL3QYgItGUAfPnx4rfe1b98+%0AevbsGb169Yrll18+1ltvvdhoo41ir732iqFDhxbl+I8++mi0a9cuWpPPqif9XU8/j7StuOKKse66%0A68bGG28ce++9d/YzagoLFiyIt99+O2987ty52YIKjfH+++/njU2bNq1R+wQAAAAAAAAAAAAAoDwI%0AoAMAZWXZslyH8GTRosrxrl2jJFQ9j3R+KYC+YEHuvFtZDrRVKRQuXbZsWcycOTP69+/fpMdOx6hr%0ATR999FHBx6600kpRbq699to46aSTih6onTNnToOfmxYIqKlfv37RGqWu8Ckwn7b0e/XCCy/ENddc%0AEyeccEJstdVW8ctf/jK23nrrKCdpwYm0AEHaPvjggywAfsUVV8Sxxx4bO++8c7bYwahRo4p6zEIL%0ASiTf+ta3oikIoAMAAAAAAAAAAAAAUBft6/QoAIASsWRJLoydLF1aOd7ETa6bTfsqr+4qzi+db9Vz%0AJd/KK69ccPytt95q8mO/+eabda4pdWUvpG/fvlFOfvvb38ahhx7aJGHatPBAQ02aNClvbODAgdGW%0ApPP/z3/+E9tss00cddRRWSi73KWw/v333x+bbLJJnHLKKW06EF7bghcAAAAAAAAAAAAAAFCVDugA%0AQFmpmqWsGsoule7gVQPoVXO0ixeXTsi+KayzzjoFx5977rnYbLPNmvTY6Rh1ram2MHC31Oq+TPzj%0AH/+IH/7whwXva9++fay33nqxxRZbxPDhw7MQf58+faJr167Zlu6v6u67746zzz67aLVNnDgxb2zw%0A4MHRVl122WVZN/BbbrmlpUtpNeH8c889N+bMmRN/+MMfirLP9PNtThYUAAAAAAAAAAAAAACgLgTQ%0AAYCyUjWEXVtYuy2rLVTf0au+zzRq1KiC488//3yTH7vQMXr06BFrrrlmnTudz5o1KwtYl7r58+fH%0ACSeckDfeoUOHOOmkk+L444+PFVdcsc77++9//1vU+t577728sVVWWSVayu233x4rrLBCLF68OObN%0Am1ftvs6dO2dj48ePzxZB+Pvf/x5Tp07N28ett94ae+21V3zzm9+s9/E32mijuOSSSxp1DmkxgWJ6%0A6qmnar0v/ZzS36V33303nn766fjnP/+ZfV/TRRddlP1Mdtxxx0bX09HkDAAAAAAAAAAAAABAK+Rq%0AdwCg7ALoKZidAudVA+il0hS2agC94vzS+dZo/EwNG2+8cfTq1Ss+/fTTauMPPvhg1jE4BZybwhtv%0AvBHvv/9+3vi2226b16076d+/f61dlJdbbrkodalj+bhx46qNpZ9T6oq+++6713t/06dPL2J1kQWX%0Aaxo2bFi0lBQAT8dPwerZs2dXu69nz57/Cz8fddRRWUfvM844I84///y8/Zx11lkNCqD37t07Nt98%0A82hN6lrPcccdl/29+tGPfhR//vOf8+7/5S9/WZQAevoZFfLaa6/FWmut1ej9AwAAQCmYM2dOtoBe%0AWkzv448/rnbfM888E926dYtNN900W9QRAAAAAAAAACgOUSQAoKykMHbnzrnbnTpVjs+fHyWh6nlU%0AnF+XLtW7oZMvdYPeaaed8sY/+uijuO+++5rsuFdccUXB8d12263g+IABA6JdgT/Mt956K8pBCprX%0AdOSRRzYofJ5MmTIliunVV1/NG1t77bWjLUgXaP/2t7+Nk08+ueBCCWPHjo1y07dv37j88svjkEMO%0AybvvscceK9gxvr5WXnnlguPF2DcAAAAAAAAAAAAAADSUADoAUHYqGkV36xbx/w2Ao0bj6zar4jzS%0AeaXzSwYNatGS2owDDzywXiHxxlq0aFFcd911BcPwX//61ws+J91XqCvy008/HeXghRdeyBs7+OCD%0AG7y/0aNHR7Gkbuo1u9mn7uxtJYBe4bTTTosuadWKGl588cUoV6kzfE1LliwpSii/V69esdJKK+WN%0Av/fee43eNwAAAAAAAAAAAAAANJQAOgBQdlZYofJ2z565rwsX5ra2bMGCynPo1atyfMiQFiupTdlz%0Azz1j+eWXL9h1+6mnnir68S644IKYNGlS3vg+++wTgz5j1YBtt902b+yBBx6IcjBx4sS8sUKB/Lou%0AAPDMM89EsTzxxBN5Y+uuu270rJhk2og+ffrEyJEj6/SzLxfDhw+P/v37541/8sknRdn/FltskTf2%0A8MMPF2XfAAAAAAAAAAAAAADQEALoAEDZqRrIrhrUbutd0GfPrrxdNfNaNXBP7Tp16hQ//vGP88aX%0ALl0aRx55ZBZYLpZx48bFWWedlTferl27rAP1Z9luu+3yxlKQuhw6VM+cOTNvrKEB77/85S/xaRH/%0A0t933311WiygLejcuXPeWDF//0tF+vtaDHvssUfe2D333BML0qoiAAAAAAAAAAAAAADQAgTQAYCy%0AUzWQXUoB9FmzKm/rgN4wRx99dKy++up546+++mr89Kc/LcoxUpD30EMPjblz5+bdd8ghh2Rdsz8v%0ArDpgwIC88Z///OdR6lJ37pomTJhQ7/0sWbIkfve73xXx796s+Otf/5o3/uUvfznamoULF8abb76Z%0ANz548OAoV++8805MmzatyX4me++9d95CCh9//HFcfvnlRdk/AAAAAAAAAAAAAADUlwA6AFB2Bg1K%0A3a5zt3v3rhyfODFi2bJok1LdkyZVfl9xXuk8Bw5ssbLanC5dusQVV1xRsLPxb37zmzj//PMbHT4/%0A+OCD47HHHsu7b/nll69TKLp79+7xve99L2/8zjvvjGuvvTZK2ZACqynce++99d7Pr3/96xg9enSR%0Aqoo49dRTY1LVv4D//+e54447Rltz1VVXFew0P3LkyChXZ5xxRt5Yx44dY+211y7K/nv37h1HHnlk%0A3vjPfvazGDt2bFGOAQAAAAAAAAAAAAAA9SGADgCUnfbtI1ZZJXe7a9eIvn1zt+fNi5gxI9qkVHeq%0AP0nnk84rSeeZzpe623bbbQsGTpOTTz45jj322Jg/f3699/vJJ5/EbrvtFrfeemvefZ06dYpbbrkl%0A+vXrV6d9HXfccdG34he3iu9+97tx++23R0M1pJt4c9p6660LhslTB/K6Sj//2v58G+K0006Liy++%0AOG/8mGOOyULKbUn62Zx44ol54ylM/4UvfCHKzfTp0+Owww6LG2+8Me++bbbZJvr371/U36MBAwZU%0AG5sxY0bsvvvuRQmhv/XWW3Hdddc1ej8AAAAAAAAAAAAAAJQHcSQAoCyNGlV5e8UVK29/9FG0SVXr%0Arno+Vc+Tukudhw866KCC911yySWx7rrrxg033BALFy783H2lEGnqnp66Jf/73//Ouz91W//Tn/6U%0ABd/rKgVVr7766rzxBQsWxNe+9rX4yU9+UrCLdSFLly7N6kpB1wMPPDBas7333jtv7L333os99tgj%0ArwN5TWnRgJ///OdxwAEHxOLFi7OxDh06NLiWBx54IAsh//KXv8y7b6WVVoqTTjopWrMlS5ZkvyMv%0Av/xyXH755dm5fOMb3yi4uML3vve97Pe0FDz99NO1bo8//njce++92YIC6e//sGHDCv49S376058W%0Ata4UZr/iiivyxsePHx+bbLJJXHjhhTF37tx67XP27Nlx2223xVe+8pVYc80146abbipixQAAAAAA%0AAAAAAAAAlLK21ZIPAKBIRo6M6NkzBfQiBg6M6Nw5ImWJp05NId6ILl2izUj1TpmSu53qTueTpPNL%0A50n9pbDttddem3Wwvuaaa/Luf+edd+Lggw/OukV/6Utfis022yxWW2216N27dxbonjZtWrz55ptZ%0AoPXBBx+MeRXt6WtIAejLLrss67LckDD2D37wgzj//POrjafjp67gKcyawui77rprFpgfNGhQdOvW%0ALQvEp27so0ePzkK3d955Z/Z9Up8QfEvYaaedYosttoinnnqq2vh//vOfLOB/1FFHZWH0kSNHRo8e%0APbI/hxTgveeee7Luz+l2ha5du2bB6rQ4QF298cYbcdZZZ8Vjjz0WH9WyWkXnzp2zbvbp+C1t+PDh%0Ajd7HBhtsED/84Q+jVKTfn8Y67rjjYocddohiS3+nf/GLX8Tpp59ebTwFz9NckxZQSIsEbL311rHR%0ARhvFwIEDo2/fvtnCE7Nmzcp+31O39FdeeSWee+65ePjhh7P7AAAAAAAAAAAAAACgvgTQAYCylBof%0Ab7xxxKOPprBxxJAhqdNsxLJlEe+/HzFiRLQZqd4KK6yQO58knV8jGjyXvfbt22fdj1N4+5RTTolF%0AixblPWbKlClx4403Zlt9pUD4rbfeGttvv32Da0xB8xQ6LdSleerUqVln9bSVkksvvTS++MUvxpw5%0Ac/LON3UjL9SRvNACA3/+85//1wm9rlK49+abb671/hQ6Tx2nU32lYOONN4777rsvOnXq1NKltArp%0A9+bkk0/O/t41ldNOOy2bewp1WJ8+fXr2+582AAAAAAAAAAAAAABoSu2bdO8AAK1YCmi3b18Z3K64%0AnRobz5gRbUKqs6IRc6o/nUfF7XR+NF7qMv7CCy/EVlttVZT9pXDpoYcemoWZGxM+r+igftVVV8Vv%0Af/vbrPN2OUgduVOH8dTNvSFSmDp1hz/ooIOKWlfqSv3iiy9mHefbut69e8c555wTTzzxRNZlu9yl%0A4PmOO+4YzzzzTJx33nnZ903p1FNPjbvuuisGDx5c1P1aSAAAAAAAAAAAAAAAgLoSQAcAylbv3hFr%0Arpm73aVLxPDhlfe98UbEkiXRqqX6Up0VUv3pPJKRI3PnR3Gst9568Z///CcefPDB+MpXvtKgIGef%0APn3iyCOPjNdeey3rWD5gwICihuRfeeWV2GeffbKAe0Okrt0nnnhitAV77LFHPPXUU7H22mvX63kb%0AbrhhPP7443HYYYcVpY4uXbpkP/P7778/HnvssRgxYkS0Rel3Zo011oivf/3rWYf3CRMmxE9+8pPs%0A/MpJ+jmk8P2KK64YX/jCF7Lfk4svvjg+/PDD7O/+pptu2my1fPnLX44333wz64Tev3//Bu8nzVW7%0A7bZbtmjDX//616LWCAAAAAAAAAAAAABA6erY0gUAALSkHXeMeOutiMWLI1ZaKWLKlIiZMyPmzYsY%0ANy5i9dWj1Ur1pTqTPn1y9ScdO0bssEOLllayUhfktE2bNi0eeOCBrEP0f//73xg3blw2Nnfu3Kw7%0Aco8ePbLuxauttloWek7dsVO386YM9K655ppx++23Z7WksGkKRafO7bNnz857bKpx5ZVXjvXXXz92%0A2mmn2H333Ysanv7Sl75U7ftid3Ku6IQ+ZsyYuOOOO+L666/PAuDTp0/Pe1w6z/SzP+CAA2KXXXap%0A1r168803j4suuqja49daa61aj7nCCivE4YcfHquvvnoWRk7PT3/WxZL2W/Nnl8bqIv0cFixYUPC+%0AxYsXx7yKyeL/pbr79u0bvXr1ikGDBkXXrl0bUXnEdtttF8uWLYtia8w+m6KezzJs2LCiHjOF4c8+%0A++wshH733XdnXdGffvrpeOutt2Lp0qUFnzNkyJAYOXJkjBo1KnbYYYfYZpttivo7CgAAAAAAAAAA%0AAABAeRBABwDK2sCBubD2v/6VQrm5jujPPx+Rsn0ffhjRr19EERtVF83Uqbn6ktTwOtVdkatN55PO%0Ai6aTOhKnbtFpa22GDx8ep5xySrYlEydOjMmTJ2cB5BSAT4HjFAjv3r17k9Vw3333RXN1rN5vv/2y%0ALQVy07lOnTo1C2L37NkzC+Om861NCuqmra4222yzbGsqBx10ULY1xEYbbVTrfSmAXnMhgvTz6ZhW%0Aq6DV69atW3z1q1/NtmTRokXx0UcfxcyZM2PhwoXZ3+X0ez5gwABhcwAAAAAAAAAAAAAAikLiAAAo%0Ae5tvHvHaa7lAd8rkDh8e8c47uftefTV1Ws51GG8tZszI1VUh1VuRJV555dz5QIUUNm+KDuStTQqj%0Apw7laYNS1qlTp6zbOgAAAAAAAAAAAAAANJX2TbZnAIA2InUQ33vviIpmwCutFDFoUO526oT+yisR%0AM2dGq5DqGDMmV1eS6kz1Jqn+vfbKnQ8AAAAAAAAAAAAAAABAQ4gnAQBExMCBETvumLvdrl3EWmtF%0A9O+f+37JkoiXX46YOrVFS8yOn+pI9SSpvlRnqjdJ9afzAAAAAAAAAAAAAAAAAGgoAXQAgP+3+eYR%0Ao0blbqcu4uusUxlCTx3HU+fxt9+uDIA3l3S8t96q3vk81ZXqq+h2nupO9QMAAAAAAAAAAAAAAAA0%0AhgA6AMD/S53E99gjF+xOOnSIWHfdiEGDKh/z4YcRzz8fMWNG89SUjpOO99FHlWOpnlRXqi9J9aa6%0AKzqhAwAAAAAAAAAAAAAAADRUxwY/EwCgBKWO4vvum7v96qu579deOxc8Hzcu14F83ryIl16KWHHF%0AiFVWiejSpfh1LFgQ8f771YPnqZbhwyNWWqkybJ7C56neik7oAAAAAAAAAAAAAAAAAI0hgA4AUEPq%0ALL7ffrlg+ejRubD3yitHDBgQ8cYbETNn5h6XwuETJuTGUxi9b9/GdSFftizX8Tztd8qU6vf16ROx%0A5poR3btXjo0alet8LnwOAAAAAAAAAAAAAAAAFIsAOgBAASnU/ZWvRAwaFPHvf0csXpwLf2+4YfVu%0A6Ck0nsLiaevWLWLw4IhevSJ69qxbZ/TU6Xz27IhZsyImTcp1V69ZR82u5x07Ruy4Y8Tmmzcu8A4A%0AAAAAAAAAAAAAAABQkwA6AEAtUrh7iy0iRoyI+PvfIz74oLIb+nLLRXz8ca4D+sKFucen8Pj48ZXP%0A79w5F0bv2jUXJE9bCq2nbf78iE8/rXxuTSm8vsIKua1qkD0de6+9IgYObOKTBwAAAAAAAAAAAAAA%0AAMqSADoAwOdIYe9vfzvi6acjHnoo1w09hcKHDYsYOjTX/fyjjyJmzKj+vBQunzq1fsfq2zdixRVz%0Ax6za3Tx1Pd9hh1zX8xRkBwAAAAAAAAAAAAAAAGgKAugAAHWQQt9bbhmxxhq5EPrrr+c6maeQ+KBB%0AuS11NZ81K9fZfPbs3NcUVq9NCpWnDuk9e+a+9u6d65Ze87gjR+bC57qeAwAAAAAAAAAAAAAAAE1N%0AAB0AoB5SCHz//XNB8xdeyG0pbJ6k8Hjalluu8vHz5kUsWpQLqy9blgusp1B5p04R3brVfpwUSt94%0A49yWgukAAAAAAAAAAAAAAAAAzUEAHQCgAVIofPvtI7bZJtcNffToiPffz4XNq0oh888KmleVQumr%0ArBIxalSu63mHDk1SOgAAAAAAAAAAAAAAAECtBNABABohhcTXWSe3pS7nU6ZETJgQ8fHHua+TJ0cs%0AWJDrfl4hdUHv0iVi0KCIIUMiVlgh9zV1V0/d0QEAAAAAAAAAAAAAAABaigA6AECRpPD4csvltg03%0ArBxP4fMUTl+8OKJjx9zjUggdAAAAAAAAAAAAAAAAoLURQAcAaGIpbJ46pacNAAAAAIC6a9++fXTv%0A3j273TGt8FlFt27dsvvSYwAAAAAAAACA4hFABwAAAAAAAKBVSiHzL3zhCzFt2rSYOXNmtfvWX3/9%0A6N+/f4vVBgAAAAAAAAClylLwAAAAAAAAAAAAAAAAAAAAZATQAQAAAAAAAAAAAAAAAAAAyAigAwAA%0AAAAAAAAAAAAAAAAAkBFABwAAAAAAAAAAAAAAAAAAICOADgDUSbt27fLGli5d2iK1AABAa1XoNXKh%0A19IAAAAAAAAAAAAA0FoJoAMAddK+ff7LhiVLlrRILQAA0FoVeo3coUOHFqkFAAAAAAAAAAAAABpC%0AAB0AqJNCoZnFixdnGwAAUPvr40KLOQEAAAAAAAAAAABAa+XqVwCgTrp06VJw/NNPP232WgAAoDWq%0A7bVxba+lAQAAAAAAAAAAAKA1EkAHAOqkd+/eBcdnzZrV7LUAAEBrVNtr49peSwMAAAAAAAAAAABA%0AaySADgDUSadOnaJr165543Pnzo3Zs2e3SE0AANCaup+n18Y1devWLXstDQAAAAAAAAAAAABthQA6%0AAFBntXVu/Pjjj2PevHnNXg8AALSW8PlHH31U8L5evXo1ez0AAAAAAAAAAAAA0BgdG/VsAKCspPDM%0ApEmT8saXLVsWU6dOjS5dumQdHtMGAAClbPHixVnwfNasWQU7n3/eIk4AAAAAAAAAAAAA0FoJoAMA%0Adda5c+fo169fTJ8+veD9CxYsyLYZM2ZkgfSOHTtG+/btm71OACotXbo0C0lWNW3aNPMzQCPm1SVL%0AluTNrYWk186dOnVqlroAAKBUzZs3L8aMGZMt/DR58uRq973yyivRvXv3WG+99SyMCgAAAAAAAABF%0AJIAOANTL4MGDs69VQ+ipA3oK4lQNM6ZATgrmANCyKuboqtIc3a5duxarCaAcpPB5xWtnAACg4dL7%0AGil8noLoNReCSmMVjwEAAAAAAAAAikcAHQColxRYrBlCTxf3zZkzJwugp67nOp8DAFDOKsLnFvsA%0AAAAAAAAAAAAAoC0SQAcAihJCrwiiL1y4MNt69uyZBdEBaFlLliyJ2bNnVxszRwM0HeFzAAAAAAAA%0AAAAAANo6iQMAoEFSoGb55ZePAQMGxMcff5wF0Tt16tTSZQEAQLPr1q1b9OrVK3r37u01MQAAAAAA%0AAAAAAABtngA6ANAoKWCTOummAHr79u2ja9eu0aFDhxg4cGB07tw5li1b1tIlApS1BQsWxKJFi6qN%0Apfm5S5cuLVYTQFtfiCm93k2vfdNcKnQOAAAAAAAAAAAAQKkRQAcAimbp0qUxd+7c7HbqjN6/f/+W%0ALgmg7E2bNi1ef/31amPrrruuORoAAAAAAAAAAAAAACiofeFhAAAAAAAAAAAAAAAAAAAAyo0AOgAA%0AAAAAAAAAAAAAAAAAABkBdAAAAAAAAAAAAAAAAAAAADIC6AAAAAAAAAAAAAAAAAAAAGQE0AEAAAAA%0AAAAAAAAAAAAAAMgIoAMAAAAAAAAAAAAAAAAAAJARQAcAAAAAAAAAAAAAAAAAACAjgA4AAAAAAAAA%0AAAAAAAAAAEBGAB0AAAAAAAAAAAAAAAAAAICMADoAAAAAAAAAAAAAAAAAAAAZAXQAAAAAAAAAAAAA%0AAAAAAAAyAugAAAAAAAAAAAAAAAAAAABkBNABAAAAAAAAAAAAAAAAAADICKADAAAAAAAAAAAAAAAA%0AAACQEUAHAAAAAAAAAAAAAAAAAAAgI4AOAAAAAAAAAAAAAAAAAABARgAdAAAAAAAAAAAAAAAAAACA%0AjAA6AAAAAAAAAAAAAAAAAAAAGQF0AAAAAAAAAAAAAAAAAAAAMgLoAAAAAAAAAAAAAAAAAAAAZATQ%0AAQAAAAAAAAAAAAAAAAAAyHTMfQEA2po5c+bkjY0ZM6ZFapk1a1a8/vrr1ca6du0avXv3bpF6AKhk%0AjgZonczPAK2XORqgdZk3b16MHTs2FixYEJ988km1++bOnRtdunSJpUuXRrdu3VqsRoBy5zU0QOtl%0AjgZonczPAK2XOZpSUihbUCiDAAC1EUAHgDbq3XffzRv77ne/2yK1AAAAAAAAAAAAAAAAbSuDAAC1%0AaV/rPQAAAAAAAAAAAAAAAAAAAJQVAXQAAAAAAAAAAAAAAAAAAAAyAugAAAAAAAAAAAAAAAAAAABk%0A2i1btmxZ7iYA0JZMmDAh7rrrrmpjq666avTo0aPZaxkzZkx897vfrTZ22WWXxXrrrdfstQBQnTka%0AoHUyPwO0XuZogNbJ/AzQepmjAVovczRA62R+Bmi9zNGUkjlz5sS7775bbWyPPfaIIUOGtFhNALQt%0AHVu6AACgYdJ//L7zne9Ea5XeaNliiy1augwACjBHA7RO5meA1sscDdA6mZ8BWi9zNEDrZY4GaJ3M%0AzwCtlzkaAChX7Vu6AAAAAAAAAAAAAAAAAAAAAFoHAXQAAAAAAAAAAAAAAAAAAAAyAugAAAAAAAAA%0AAAAAAAAAAABkBNABAAAAAAAAAAAAAAAAAADICKADAAAAAAAAAAAAAAAAAACQEUAHAAAAAAAAAAAA%0AAAAAAAAgI4AOAAAAAAAAAAAAAAAAAABARgAdAAAAAAAAAAAAAAAAAACAjAA6AAAAAAAAAAAAAAAA%0AAAAAGQF0AAAAAAAAAAAAAAAAAAAAMgLoAAAAAAAAAAAAAAAAAAAAZATQAQAAAAAAAAAAAAAAAAAA%0AyAigAwAAAAAAAAAAAAAAAAAAkBFABwAAAAAAAAAAAAAAAAAAICOADgAAAAAAAAAAAAAAAAAAQKbd%0AsmXLluVuAgAAAAAAAAAAAAAAAAAAUM50QAcAAAAAAAAAAAAAAAAAACAjgA4AAAAAAAAAAAAAAAAA%0AAEBGAB0AAAAAAAAAAAAAAAAAAICMADoAAAAAAAAAAAAAAAAAAAAZAXQAAAAAAAAAAAAAAAAAAAAy%0AAugAAAAAAAAAAAAAAAAAAABkBNABAAAAAAAAAAAAAAAAAADICKADAAAAAAAAAAAAAAAAAACQEUAH%0AAAAAAAAAAAAAAAAAAAAgI4AOAAAAAAAAAAAAAAAAAABARgAdAAAAAAAAAAAAAAAAAACAjAA6AAAA%0AAAAAAAAAAAAAAAAAGQF0AAAAAAAAAAAAAAAAAAAAMgLoAAAAAAAAAAAAAAAAAAAAZATQAQAAAAAA%0AAAAAAAAAAAAAyAigAwAAAAAAAAAAAAAAAAAAkBFABwAAAAAAAAAAAAAAAAAAICOADgAAAAAAAAAA%0AAAAAAAAAQEYAHQAAAAAAAAAAAAAAAAAAgIwAOgAAAAAAAAAAAAAAAAAAAJmOuS8AAHUzc+bMGD16%0AdLz55psxY8aMWLJkSfTu3TuGDx8eG264Yay44ootXSJA2SqVOTqdx/jx4+ODDz6ICRMmxJw5c2Lu%0A3LnRuXPn6NOnT/Tt2zfWXHPNWGeddaJjR/+tBdqGUpmjly5dGuPGjYvXXnstJk6cmJ3LwoULs7m5%0AX79+sfLKK8fGG28c3bp1a+lSAcpqfgZoSem14X//+9/s//CzZ8+Orl27xqBBg2KttdaKjTbaKDp1%0A6hRtRXq9+/LLL//v9W56P6J79+4xePDg7H2I9ddfP9q3t8Y70HaU0hwNUEpKYX6eNWtWdh7vvPNO%0ATJ8+Pfs+nUd6n7h///7Za+f0/gpAW9PW5+j03sb777+fbemaizRHp2suFi1alL33nT7TS+9zjBo1%0AKjsvgLairc/PAABtlSv1AYDPtWzZsrj99tvjkksuicceeywWL15c62PXW2+9OPzww7OtZ8+e0VZd%0AeeWVccQRRxS8b+jQoVkwEqA1aOtzdAr5PPXUU/Hkk09mwZ8xY8ZkH4LWRfog4Qtf+EIcfPDB8fWv%0Afz169erV5PUClNMcnaSLUdIc/fDDD8dDDz0UL7zwQhbC+SxpcZANNtggm5sPO+ywGDBgQLPVC1Au%0A83OhIH2ao6tu6QLwdK5VHXLIIXHNNde0WJ1A6Uj/d//DH/4QN910U3bBX23S/9X33HPP+P73v5/9%0AH761Gjt2bPz+97+P2267LaZOnVrr49Jr26997Wtx/PHHx8iRI5u1RoBynKNTeCYtFlXxGvf555+P%0AF198MbvQvKa0YN6wYcNapE6AcpifU/3//ve/s/eK0/spdblmIgUct99++zjqqKNi2223bZY6Acpp%0Ajk7v/6ZA5hNPPBFPP/10vPLKK9n38+bNq9Pz08LSX/nKV7LP89IC0wCtTVudnxti/vz52SJOb731%0AVsH7r7766jj00EObvS4AgHbLal59BABQRXpT+tvf/nY8++yz9Xpe6hB26aWXZm9StzUff/xxrL32%0A2lkoshABdKC1aOtz9Ntvvx1rrLFGXiimIVIY6Mwzz8wuANcVHWgN2vIcnULnDzzwQPz1r3+NO++8%0As9bXxXVdLOTYY4+Ns88+O7sN0NLa8vxcIXUUS8GbzwubFyKADhQjCHjuuedmr+/qejFzhbSA3EUX%0AXRR9+vSJ1mLBggXxk5/8JKtryZIldX5ehw4dsosZzznnnOjSpUuT1ghQTnP066+/XqeweSEC6EBr%0A1Zbn5/feey/+8pe/ZO8VP/fcc43aV1rk77LLLostttiiaPUBlPMcXVHDDTfcUJR9pYVC0nvgqZMw%0AQEtr6/NzQ6T3qX/961/Xer8AOgDQUgTQAYBa3XPPPVnXwrpe2FFTu3bt4qyzzorTTz892pL99tsv%0A64RWGwF0oDUohTk6XUxY7A8vR40aFXfffXcsv/zyRd0vQDnN0Y8//nhsvfXWRd3nmmuumV2omFbs%0ABmgpbX1+rnDCCSdkXXobQgAdaIx0oV/q/p3+391QI0aMiPvvvz+GDx8eLS11Ot9tt90aFaRJ3XTS%0Avy+pMzpASyqFOTotgNevX78GP18AHWiN2vr8vNNOO2Vdz4ulffv28cMf/jBbyCm9zwLQktr6HJ18%0A4xvfiFtvvbVo++vcuXOcf/75cdxxxxVtnwDlOD/XV1qAL73XvHjx4lofI4AOALQUbeEAgIIefvjh%0A2HfffbMOMIWkYF96kyZ1mX3//fezTls1pXVufvazn0WnTp2y1fnagr/97W+fGT4HaA3KZY5OF2+n%0ATpO9evXKuuZ++umnMXHixKzbQm1Gjx4d22yzTTz00EOx0korNWu9AOU0R6cuj+lclltuuWyenj59%0AenYuqStvIW+88UbsuOOO8cgjj8Q666zT7PUClMv8DNBUUnfwtHDnvffeW/D+NDeuvfbaMXDgwOz/%0A76+99lrBBT/eeuut2GGHHeLJJ5+MFVZYIVpKqm3nnXfOLuwrpFu3btn59O3bN3utm85n/vz5eY97%0A9tlnY5dddonHHnssevTo0QyVA5T+HA1QKsplfk71p/eJ07Zw4cLss7x33303ex+lUCfL1NUxvY98%0AySWXtEi9AOUyR6dzSE1W0nsbvXv3jkWLFmXz79tvvx1z5swp+Jw0j3/ve9/L7v/xj3/c7DUDlMP8%0AXFMKnR9++OGfGT4HAGhJ7Vv06ABAqzRhwoSsI1ihi7J33XXXeOaZZ+Ljjz/OLqpLAb/0xnTqKpBW%0AP00rVtf005/+NP71r39Fa5c6K9RcwbXQ+QC0pFKdo9OHnl/5yleyi05S593UhWzKlCnx8ssvZ98/%0A+OCD2bmNHz8+m69vvvnm2HbbbQvuK32IcPDBBxe8sAWgKZXqHF0hdUU/99xzsw9p04e5aU5OgZvU%0AASctADJt2rTsHL/1rW9Fhw4d8p6f5vXUMSc9DqA5lfr8DNAc0gIchS76S/+fv+CCC2Ly5Mnx0ksv%0A/e//7+k132233RZrrLFG3nPS68hvfvOb2cWELeW73/1uwfB5WggvdZJJ70s8//zz2fm88MIL2fdX%0AXnllDBkyJO856bVw2h9ASym1ORqgVJTq/JwWkE6vf9NndR9++GF2Hq+++mq2+N8TTzyRva8yadKk%0AuOyyy2L11VcvuI9LL700fvWrXzV77QClPEevv/76ceyxx8Ytt9wSb775ZsydOze7duK5557LPstL%0A73+nc0oh9FdeeSVbZLVPnz4F95XuS/M6QHMrxfn58/z2t7+t9l61a5YBgNam3TJX5AMANXz1q1/N%0AOoHXdMYZZ8SZZ575mc+9++67sxUIa17UnVZUHTt2bNY5prU67LDDsosLK6SVDzfbbLO48847884l%0AvTkF0BJKaY5OnSXPO++82HvvvbMweVqltr6uv/76OOKII7KVuGu65ppr4pBDDilStQDlM0enhT9S%0A2DxJXWvSPPvtb3+71osFC0kXGqaw50cffZR333e+853s4kOA5lIq83OFE044IX7/+99XG+vVq1ds%0AtNFGsckmm8TGG2+cbWm+TRcVVpVeH6fXyQD1kRaHS/NKzQv1hg8fnl3ot+qqq9b63NQxK82j999/%0Af959f/zjH7MLo5vbXXfdlS2CV1M6x/vuuy/rnlObdIHjl770pYLh9fRvxu677170egHKZY5OC4/2%0A69ev2li7du2y9yMqXuOm17spMLPXXnvlPT8tIjVs2LBmrBig9OfntKBoCi0m6XVweq94zz33jM6d%0AO9fp+fPnz48TTzwx/vSnP+Xd17Vr16xjZfqZADSnUpmjk9/97nfZnJxeH6+88sr1fv4nn3wSBxxw%0AQMGw+WqrrRZvvPFGwUWnAZpCKc3PdZUWDNlggw2y180VjjnmmLjkkkvyHpuubT700EObuUIAAAF0%0AAOAzwiY1w9mpw0tdXHfddQUDf7/85S/j1FNPjdYofWiaPjyt6q9//Wt2MeK1115bbVwAHWgp5TpH%0Af540X++///5541/84heznxlAcyilOTqdy7777hs/+tGPsg83u3fv3qD9pGBmmounT59ebTyt2J06%0ALnzWB8QAxVJK83OF008/PR599NFqYfM111wzC+dUtd1222WPq0oAHWhs6KRCjx49sg7hI0eO/Nzn%0Ap45bX/jCF7KuiFX1798/3nvvvejZs2c0l6VLl8Zaa62VXdhXVVqMNHXOSQswfZ6JEyfGhhtumF2k%0AXVWai1OARocaoDmV0hw9c+bMaq9x0+1Ro0bldWV85JFHYvvtt897vgA60JqUyvy88847Z8HGs846%0AK5uXG+qoo44quChpCtBUbRIA0BxKZY4ulnnz5mXvob/wwgt59z3wwAN519MBNJVym59TjCt9lld1%0AMekURk8d3UeMGJH3eAF0AKCl+PQbAKjm3HPPzRtLF91dcMEFdd7Ht771rWz165pSd66qK/W1FumN%0Ap9QVrKo99tgj65AG0JqU4xxdF1/72tdil112yRt/8skns4vCAZpDKc3R6667bnbR9sknn9zg8HmS%0Agj3nnHNOwdDPHXfc0cgqAcpvfq7wi1/8IrsYJXW3OfDAA7OLbmqGzwGKJV3cV/Oiv4rFMOpy0V+S%0AXlP++c9/zhufNm1aXH755dGcbr/99rzweZL+XahL+DwZPHhwwX9HUlewO++8syh1ApTjHJ2C5mnB%0AultuuSV++MMfZiHzmuFzgLaglObntIjd3Xff3ajweXLhhRcWXCTk73//eyxevLhR+wYo1zm6WLp1%0A6xYXXXRRre+jADSHcpyf0wJNVcPnaWHTVGfHjh1btC4AgJoE0AGA//nwww/j3nvvzRs/6aSTonfv%0A3vXa15lnnpk3NmnSpFZ5Ad5pp50W7777brVVEy+++OIWrQmgpnKdo+vqm9/8ZsGVYtMFiwBNrdTm%0A6L59+2aviYvhiCOOyFYUr+mee+4pyv4Byml+BmgJhS7MGzBgQHzve9+r13622GKLgot5FLogsLnP%0AJy2ctP/++9drP1//+tez59Vl/wBNpdTmaIBSUUrz84orrliU/XTt2jW+//3v541Pnz49nnrqqaIc%0AA6Dc5uhiSudTaKGQQov4ATSFcpuf02eYP/7xj6uNHXvssVkHdwCA1kYAHQD4n1tvvTXrRlhVWk3v%0AsMMOq/e+Nt9886xzYk033XRTtCbPPvts1rGsZiexVVZZpcVqAiikHOfo+lhnnXUKjn/88cfNXgtQ%0AfszRtevQoUPssMMOeePvvfdei9QDlBfzM0DjpE6Et912W974gQcemHWTqa8jjzwyb+z111+P0aNH%0AR3NIC4c89NBDBetq165dvfaVHn/44YfnjT/44IMxefLkRtUJUI5zNECpMD/Xbpdddik47r1ioLmY%0Aoz/b2muvnTfmegugOZTj/Hz00UfHrFmz/vf9SiutFL/85S9btCYAgNoIoAMA/1OoK9jWW28dgwYN%0AatD+vvrVr+aNpQv8Fi5cGK3BokWLso6MVS9G33jjjQuuvA3Q0sptjq6vPn36FBxv395/e4GmZ47+%0AbIUWd/rkk09apBagvJifARrn6aefzjoS1rTffvs1aH9f/vKXo1u3bnWar5vCv/71r1iyZEne+L77%0A7lu0fxfS/tNxAJpaqc3RAKXC/Fy72poAeK8YaC7m6Ppfc+F6C6A5lNv8fMstt8Rdd91VbeyPf/xj%0A9OrVq8VqAgD4LP5nCABk0sXSTzzxRN74jjvu2OB9FnrunDlz4plnnonW4JxzzokxY8ZU6854+eWX%0AZ18BWpNynKMb0sWskBVWWKHZawHKizn683Xq1ClvzAUrQFMzPwM03sMPP5w3ljrObLHFFg3aX9eu%0AXWPLLbfMGy/Ulby5zmf11VePoUOHNmh/6XmrrbZai50PUN5KbY4GKBXm5/q9T5x4rxhoLubo+l9z%0A4XoLoDmU0/w8derUvAZZ++yzT+y1114tVhMAwOfx7h0AkPnvf/8b8+fPzxvfbLPNGrzPUaNGFQxz%0Av/DCC9HSXnvttfjlL39Zbez444/PagZobcptjm6I//znP3ljXbp0iY033rhF6gHKhzn6840fPz5v%0AzAUrQFMzPwM03nPPPZc3ttFGG9UaHKmLL3zhC3ljo0ePjpY6n8b8u1Db+fh3AWgOpTZHA5QK83P9%0A3idOvFcMNBdz9Gcv6Prss8/mjX/xi19skXqA8lJO8/MJJ5wQkydP/t/3qev5RRdd1KI1AQB8HgF0%0AACDzyiuvFBxfd911G7zPtAph6iBT08svvxwtaenSpXHEEUdkb55X7Vbz85//vEXrAqhNOc3RDTFv%0A3rz485//nDf+ta99LQuhAzQlc/Tnv/Z+5JFH8sYLnR9AMZmfAZpmLm3MPJqsv/76eWMzZsyI9957%0AL5rSokWLYuzYsc1yPmnx08WLFzdqvwDlNEcDlBLzc+1q6zjpvWKguZija3f11VfHp59+Wm2sffv2%0AccABB7RYTUD5KJf5+b777osbbrih2tivfvWrWHHFFVusJgCAuhBABwAy77zzTt5Yz549Y/nll2/U%0AfldbbbW8sXfffTda0h//+Md46qmnqo1dfPHF0aNHjxarCeCzlNMc3ZBg41FHHRXjxo2rNt61a9f4%0A6U9/2mJ1AeXDHP3Z7r333pg4cWLe+Je//OUWqQcoH+ZngMZJi3d+8MEHRQ+HFJpHm2Muff/99wuG%0AwpvifFLYvdDPDqBYSm2OBigV5ufPDzfWNHjw4Nh4441bpB6gvJija/fCCy/Ej3/847zxgw8+OEaM%0AGNEiNQHlo1zm59mzZ8d3v/vdamObbbZZHHPMMS1SDwBAfQigAwCZ8ePH540NGTKk0fsttDpfoWM1%0Al7SCYc1A4v777y8AA7Rq5TJH11fqXLbLLrvEddddl3ffhRdeGCNHjmyRuoDyYo6u3bJly+Kss87K%0AG+/QoUPsueeeLVITUD7MzwCNky76S4u+1dTYbiy1Pb+p59La9t9Wzwcob6U2RwOUCvNz7e666654%0A/vnn88b32muvrMMuQFMzRxcOfV500UWx/fbbx8yZM6vdl661+P3vf99itQHlo1zm51NOOSVbJLVC%0Ax44d4/LLL/daGABoEzq2dAEAQOswefLkgqtNN1ahzmKFjtVc0iqCaTXBCn379vWGOdDqlcscXbWG%0Amh0rU4hxzpw5MXXq1BgzZkw8/PDD8eSTT+Y9t3Pnzln4vOaqsQBNpdzm6Pq49NJL47nnnssb/8Y3%0AvhErrbRSi9QElA/zM0Dj1Da3NXYure35TT2XNtX5FPp34bOOB1AMpTZHA5QK83Nh6fqM73//+wUX%0AKj3xxBNbpCag/JTbHP3iiy/GggUL8gLnn376aYwbNy7rev6Pf/wjpk2blvfcTTfdNLuvT58+zVgx%0AUK7KYX5O17ddcskl1cZ+8IMfxPrrr9/stQAANIQAOgCQKfSGcjHeSO7du3fe2Lx587KtW7du0ZxS%0Ah9z777+/2ti5555b60WCAK1FOczRVd19993x7W9/u97P+9KXvhTnnXeeN+iBZlVuc3RdjR07Nn70%0Aox/ljXfv3j1+9atftUhNQHkxPwMUfx4txlyaQiY9evTIFpmrKi041xbPp9C/C81xPkB5K7U5GqBU%0AmJ8LS+HzFHas6aijjso67AI0h3Kbo/fZZ59477336vWcQYMGxcknnxwnnXRS1pkXoDmU+vycFgM5%0A4ogjqnV5X3XVVeOMM85o1joAABqjfaOeDQCUjKpdwSv07Nmz0ftNb+IUUvONnaY2adKkvNWzv/jF%0AL8Z3vvOdZq0DoCFKfY5urL322ivrin7fffcJnwPNzhydL3VP2HfffQvWmsLnq6yySovUBZQX8zNA%0A8efRppxLm3oebarz8e8C0BJKbY4GKBXm53x//vOf4+qrr84bHzp0qIVKgWZljq7dwIED409/+lOM%0AHz8+W1xa+BxoTqU+P5999tnZ4v1VpW7oFrUGANoSAXQAILNo0aK8sWK8odypU6eC4wsXLozmXlW7%0A6mqJqa7LLrss2rVr16x1ADREqc/RjfX3v/89dt555/jZz34WkydPbulygDJjjq5uyZIl8fWvfz1e%0Af/31vPt23XXX7HU5QHMwPwMUfx5tyrm0qefRpjof/y4ALaHU5miAUmF+ru6RRx6JY489tuDP44Yb%0AbojevXu3SF1AeTJH127KlCnZfL333nvH/fff39LlAGWmlOfn1Ezl17/+dbWxAw44IL70pS81Ww0A%0AAMUggA4ATeTDDz/Mws2tYTv00EPrFBSpqUOHDo3+OdS2j8WLF0dz+ec//xm33nprtbG0Yus666zT%0AbDUArYs5uvXM0cXyySefxC9+8YtYc8014+abb27pcoBGMEe37Tn66KOPjnvvvTdvfNiwYXHjjTda%0AAAraMPNz256fAeqr0DzalHNpU8+jTXU+/l0AWkKpzdEApcL8XD1ss++++xYMFKUQzlZbbdUidQHl%0Ayxz9+T+fBx54IFtMes8994xJkya1dElAmSjV+Tmd1+GHH17t9XD//v3jggsuaJbjAwAUkwA6AFDr%0AioHFeLOltn3U1hmm2GbNmpWFYKoaMWJEnHbaac1yfIBiKNU5ujYpULRs2bJqW6o1rbw9duzYLMCY%0A3qTv2bNn3nOnT5+erRZ77rnntkjtQPkptzn6s6RFnv785z/njQ8cODALpacPVAGai/kZoHFq6zDT%0AVHNpU8+jTXU+/l0AWkKpzdEApcL8nPP2229nXR3TZ3Y1HXfccXHSSSe1SF1AeSu3OXr8+PF511zM%0Anj07Pvroo3j44YezxUBGjRpVa6OXL37xi9mitABNrVTn5wsvvDCee+65amO/+c1vYrnllmuW4wMA%0AFJMAOgCQ6dKlS97YwoULG73f2vZR6HhNFYJJb55X9ac//Sm6du3aLMcHKIZSnaPruyrtgAEDYuTI%0AkVnA/IorrogJEybECSecEO3b5//X9pRTTolbb721RWoFyos5OufMM8/MPjCtqW/fvvGvf/0rm78B%0AmpP5GaBxapvXmmoubep5tKnOx78LQEsotTkaoFSYnyPee++92HHHHePjjz8uuAD1H/7whxapC8Ac%0AHdGjR48YMmRIbLfddtn1dC+88EI88sgjscYaaxRcTOTLX/5yUX4+AOU2P7/77rvxs5/9rNrYtttu%0AG9/+9reb/NgAAE1BAB0AyPTq1Stv7NNPP230fmvbR6HjFdujjz4al19+ebWxQw45JHbYYYcmPzZA%0AMZXiHF0Mqc4LLrgg/vKXvxRcEfeYY44p2F0BoJjM0RHnnHNOnHXWWQVrve+++2KjjTZqkbqA8mZ+%0ABmic2ua1pppLe/fuHW3xfGp7flOfD1DeSm2OBigV5T4/p8YA6VqM999/P+++b3zjG3HllVdGu3bt%0AWqQ2gHKfo2uTApGjR4+OrbbaKu++V155JfsMEKApleL8fOSRR8bcuXOrhd4vu+wyr4UBgDYr/wp9%0AAKBoq4YeeOCB0RpsueWWn/uY1FW2phkzZjT62IX2kd7E6dSpUzSl+fPnZ2/kLFu27H9jAwcOjN/+%0A9rdNelygbTBHt+wcXWz77bdfnH322fGTn/yk2vi0adOyhUh+/OMft1htQP2Zo9vWHP273/0uTj31%0A1IJ/jvfcc09sttlmLVIXUHzm57Y1PwM0VqF5tBhzaXrfdsGCBXU+XnOcz+DBgxu839p+Hk19PkB5%0AK7U5GqBUlPP8/Mknn2Th89TtsaZ99903rr/++mjfXq8koOWU8xxdl/f+77rrrlhzzTVj4sSJ1e77%0Awx/+ED/84Q+je/fuLVYfUNpKbX5Oiy499NBD1cZOOeWUbI4FAGirBNABoIn069cvbrjhhmgrll9+%0A+YIfEjZWoX0UOlaxnXnmmfHWW29VGzv//POzEDqAObpl5+imcOKJJ8bFF18cH3zwQbXxm2++WQAd%0A2hhzdNuZo9NFJz/4wQ/yxrt16xb//Oc/C3ZLANou83PbmZ8BiqG2ua2xc2ltz2/qufSzzqcxF/+1%0A1PkA5a3U5miAUlGu8/OkSZOy8Pmbb76Zd99XvvKVuOWWW6JjR5epAi2rXOfouurTp092rd3RRx+d%0At+j/v/71r9h7771brDagtJXS/Pzxxx/HySefXG1s5MiRWQAdAKAt884eAJAZPnx43thHH30US5Ys%0AiQ4dOjR4v++//36djlVst956a7Xv00WEa6yxRjz99NP12s/kyZPzxtLKiIX2M2jQoFhttdUaUC1A%0Aec3RTaFz585ZB4Xf//731cbHjBkTs2bNyrpSAjSFcp2jL7nkkjj++OPzxrt06RJ33nlnbL/99i1S%0AF0C5z88AxTJkyJDstV3NLjGF5sH6qO35TT2X1rb/tno+QHkrtTkaoFSU4/ycrqdI4fOxY8fm3bfr%0ArrvGX//61+jUqVOL1AZQ7nN0fX3ta1+L4447LnsPvarHH39cAB1oMqU0P6cFO2p2bj/ssMNi9OjR%0A9Q6yF/LOO+8UvG55o402yn6GAABNRQAdAMiMGDEib2zRokUxfvz4RoWqa3Yhr+1YxbZs2bJq37/x%0AxhuxxRZbFGXfaXXEQvs65JBD4pprrinKMQBKeY5uKptsskne2NKlS+PDDz+Mtddeu0VqAkpfOc7R%0Al112WXYBSqHFQG6//fbYZZddWqQugHKfnwGKqV27dtl8+dprr1UbL9TVsLHzaLL66qtHU1phhRWi%0AZ8+eMXv27CY/n169esXgwYMbtV+AcpqjAUpFuc3PU6ZMiR133DFeffXVvPt22mmnuOOOOwRhgFaj%0A3ObohhgwYEAMGzYsCzgWMwQKUC7zc81rlpMf/ehHRdv/2WefnW01jRs3Lpu/AQCaSvsm2zMA0Kak%0AVfAKefnllxv1gWMK/dW04YYbNnifAOXIHF03gwYNKjg+ffr0Zq8FKB/lNkdfeeWVcfTRR+d9eJq6%0A2KRuNrvvvnuL1QZQzvMzQHPNpY2ZR5MXX3wxb2yllVaKgQMHRlNfyLjBBhs0y/mk46TjATSlUpqj%0AAUpJuczP06ZNi5133jnGjBmTd9/2228f//jHP6Jr164tUhtAuc/Rxb7mwvUWQFMzPwMAtG4C6ABA%0AJq0imFYyrenJJ59s8D6feuqpguObbbZZg/cJUI7M0XUzZ86cguOpIy9AUymnOfraa6+N73znO3nh%0A844dO8att94ae+65Z4vVBlDO8zNAUyk0v6VONDNnzizqXNpc82ih4zz99NMFO9PURXreM888U6fj%0AABRbqc3RAKWiHObnGTNmZOHzl156Ke++bbbZJu66667o1q1bi9QGUO5zdFNcc+F6C6CpmZ8BAFo3%0AAXQAIJM6suy444554/fff3+D91noucsvv3ysu+66Dd4nQDkyR9dNoW6UyeDBg5u9FqB8lMscfeON%0AN8Zhhx0WS5cuzQuf33zzzbHPPvu0WG0A5Tw/AzSlnXbaKW9syZIl8eCDDzZof5MmTSrYeabQcZpC%0AoeNMnjw5Ro8e3aD9vfDCCzFlypQ6HQeg2EptjgYoFaU+P8+aNSt22WWXgq+hv/jFL8bdd98d3bt3%0Ab5HaAMp9jm6stNDeRx99lDfuegugqZmfAQBaNwF0AOB/vvKVr+SN/fe//81WE6yvxYsXx2233Van%0AYzSF8ePHZ2+MN3Y75JBD8vY9dOjQgo+95pprmuXcgPJUSnN0UykUCOrVq1estNJKLVIPUD5KfY5O%0A3c3T6+Ka4fMOHTrEDTfcEF/96ldbrDaAcp6fAZraWmutFauttlrB14cN8Ze//CWv23haMGSPPfaI%0A5rDddttl7xMU63xuueWWvLG0/3QcgKZWanM0QKko5fn5008/jV133TWee+65vPu22GKLuPfee6Nn%0Az57NXhdAXZXyHF0Mzz//fEybNi1vfO21126ReoDyUSrz86GHHlqUa5bHjRtXcP9XX311wccPGzas%0ASc8LAEAAHQD4n9S1sEePHnnjf/jDH+q9r3RR9sSJE/PGDzrooAbXB1DOzNGf7Z133im48u0222wT%0A7dv7ry/QtEp5jr799tuzY6cVxmuGz6+77rr4+te/3iJ1AZT7/AzQXArNc3feeWd88MEH9dpPuhDu%0A4osvzhtPYe3mWjiuW7duse++++aNX3XVVTFnzpx67Ss9Pl3wV1NanKlr166NqhOgHOdogFJSivNz%0Aev27++67x1NPPZV332abbRb33XdfwcWeAFqbUpyji+Wyyy4rOG6hPaA5mJ8BAFovV+EDAP+TLspO%0Aq/AVugDvzTffrPN+FixYEKeffnre+Prrr58FAesqdRRPKw/W3HQaB8qROfqzu1EeffTRsXDhwrz7%0ADjjggGavByg/pTpH/+Mf/4hvfOMb2TxbVVrYI+3LHAu0dqU6PwM0p+985zvRuXPnamOLFi2K0047%0ArV77SWHt119/PW/8uOOOq/M+UieXmnNofbu7FDre1KlT47zzzqvXfn79618X7ApWn/MBaKxSm6MB%0ASkWpzc/z5s2Lr3zlK/H444/n3bfpppvG/fffH717967XPgFaSqnN0cXyyCOPZO+b17TGGmvEJpts%0A0iI1AeXF/AwA0HoJoAMA1fzwhz+MLl265L2Rc+CBB2YfLNbFiSeeGG+//XbeeH3fDAKgdOfoO+64%0AI84888yYMWNGozsupO67DzzwQN59q622Wuy///6N2j9AOc7RSepY87WvfS07h5rh8/ShrY6/QFtR%0AavMzQHMbMmRIHHbYYXnj1113Xfz1r3+t0z7Soh8nnXRS3vi6664be++9dzSndNH0rrvumjd+zjnn%0AxJNPPlmnfaTgzbnnnps3njpCjho1qih1ApTjHA1QKkppfk6L8qXjPfzww3n3bbzxxvGvf/0r+vTp%0A02z1ADRWKc3RhxxySBYcb6wHH3wwW2gkdQ2u6ZRTTmn0/gHKbX4GACg1AugAQDVDhw6NH//4x3nj%0Azz//fOyxxx4xZcqUWp+bOiOecMIJcemll+bdt+2222YBFgAarpTm6JkzZ8ZZZ52VrRCbupf/+9//%0AjiVLltT5+XPnzs0+ZFhrrbXi9ttvz7s/rT77pz/9KTp27FjkygFKf45OgZp99tknFi5cmHffkUce%0AmXU7ePrppxu9zZo1q1nPCyhPpTQ/A7SUX/ziF9G/f/+88YMPPjhuvvnmz3zuiy++GDvuuGP2PkBN%0Af/jDH7IFjprbBRdcULCbzpe//OV46KGHPvei7PTvR82FmtL+fve73zVJvQDlNEcDlIpSmZ/322+/%0ALGRe06BBg7JzTN0lG/s+8WuvvdZs5wNQSnP0o48+Gttvv31sscUWcdFFF8WECRPq9fw0/6YQ+y67%0A7BKzZ8/Ou3+bbbaJb33rW0WsGKA85mcAgFLjSnwAIM9Pf/rTrOPhs88+W208XXw3cuTI7OLrPffc%0AM0aMGJEF+z744IPswrsLL7wwxo4dm7e/fv36xbXXXtuMZwBQukptjk5v/KegeNpSLalT2IYbbpgF%0Ay9P3ffv2zS7iTh94psemC1leeuml7JwKfQhaIXUi22mnnZr1XABKZY5ONc2fP7/gfZdddlm2FUPq%0AmrPddtsVZV8A5TA/V5Xmz3SBYX2luj+v9jPOOCPOPPPMRlQHlJqBAwfGlVdemS1SVLMb4gEHHBDX%0AX399fPe7343NN988e+ynn34aL7/8ctx4441xzTXX5IW1kxNPPDG7SLolpLn/vPPOy+b/qmbMmJG9%0Al/D1r389vv3tb2fd0lM3xzT+3HPPxdVXX5112ynUEew3v/lNrLnmms14FgClOUenDo4NPfbw4cM/%0A9zGF5nCAplAq8/Pdd99dcHzy5Mmx++67F+UYaZG/YnTwBSi3ObpCxYIexx9/fKy99trZ9RZpW3HF%0AFbP3NXr37p3VnBaG/vjjj+OVV16JJ554Ivv6Wa+tb731VoFNoFmV2vwMAFAqBNABgDwp6Je6yW69%0A9dYxbty4avdNnTo1Tj/99Gyri27dusXf/va3rOMYAI1XynP09OnTs07oaWuoTp06ZRd9pw9XAZpb%0AKc/RAG2Z+Rmg8fbee+/41a9+Faeeemrefffee2+21VXqIP7rX/86WlJ63yB1+rr88svzgom33HJL%0AttVVuujx+9//fhNUCVCeczRAqTA/A7RepThHp/c0Xn311WxLYcyG2mijjeKf//xnLL/88kWtD6Bc%0A52cAgLbO0mQAQEFpFdTUSSu9qdxQgwYNyt7wsYIgQHGZowvbcsstY/To0cLnQIsyRwO0TuZngMY7%0A5ZRT4oILLogOHTo0eB8HHXRQ3HbbbdkCci3tT3/6U5x88smN2sePfvSjuPTSS4tWE0BDldocDVAq%0AzM8ArZc5On/x1XPOOSeeffbZ7P10gJZifgYAaF0E0AGAWq288srx5JNPxk9/+tPo2rVrnZ/Xrl27%0A2H///eOll16KbbfdtklrBChXbX2OTqvMpgu099xzz+jZs2eD95M+KNhrr73ijjvuiMcffzzWXXfd%0AotYJUI5zNECpMj8DNN4JJ5wQTzzxRGy88cb1et4KK6wQ119/fbZ16dIlWoM0v//mN7+Je+65J0aM%0AGFGv56bHp0VJUgedtB+A1qCU5miAUmJ+Bmi92vIcfe2118ZJJ50Ua621VqP2M3z48DjjjDPijTfe%0AiJ/85CfRsWPHotUIUI7zMwBAqWm3bNmyZS1dBADQ+k2ePDmuvvrq+Mc//hHPP/98LFiwoNr97du3%0Az97Q3m233eKwww5r9JvbrcWdd96ZXWBeVd++fbM3uABai7Y+Ry9evDj++9//xjPPPBMvv/xyjBs3%0ALsaPHx9Tp06N2bNnx8KFC6NHjx7Ru3fvbEsfgKbOlWnbZpttYuDAgS19CgAlO0cDlKq2Pj+/9tpr%0A/8feXUDJUaX/474QNEBgg7u7BHe3IIvD4rro4g6LBHe3BRZ3WNzdNcHdNbjrAov8z3u//+yPTbqq%0Ae2a6e3pmnuecPsBUT3VNd/Ut4X7eN33zzTcNWfckk0ySHwDV3Hnnnemiiy7K/3z//feHWR73URdZ%0AZJG05pprprXXXrulJ/z9+uuv+Zhw2WWXpXvuuScfJ4Y27rjjpiWWWCKts846uaBeRzrwADRaVx2j%0A4xw3znUbZf7552/YugG68/gM0BN05TE67mPEfItBgwalV199Nc+3GDx4cPr222/T999/n+9hDJlv%0AMfbYY6dZZ501zTnnnGmeeeZJc889t+J6QEvryuNze3z11VfphBNOGObnq666app99tk7ZZsAgJ5N%0AAB0AaNdkvPfeey/f6Ih/j5vT0UWsLd3DAGgMYzRA6zJGA7Qm4zNAx8UY+sEHH+RJzTF+RrG46DbT%0AVX322Wfp448/Tj/88EPq3bt3Gn/88RXAA7qs7jZGA3QXxmeA1mWMBmhNxmcAgOYTQAcAAAAAAAAA%0AAAAAAAAAACAb/v/+AQAAAAAAAAAAAAAAAAAAQE8ngA4AAAAAAAAAAAAAAAAAAEAmgA4AAAAAAAAA%0AAAAAAAAAAEAmgA4AAAAAAAAAAAAAAAAAAEAmgA4AAAAAAAAAAAAAAAAAAEAmgA4AAAAAAAAAAAAA%0AAAAAAEAmgA4AAAAAAAAAAAAAAAAAAEAmgA4AAAAAAAAAAAAAAAAAAEAmgA4AAAAAAAAAAAAAAAAA%0AAEAmgA4AAAAAAAAAAAAAAAAAAEAmgA4AAAAAAAAAAAAAAAAAAEAmgA4AAAAAAAAAAAAAAAAAAEAm%0AgA4AAAAAAAAAAAAAAAAAAEAmgA4AAAAAAAAAAAAAAAAAAEAmgA4AAAAAAAAAAAAAAAAAAEAmgA4A%0AAAAAAAAAAAAAAAAAAEAmgA4AAAAAAAAAAAAAAAAAAEAmgA4AAAAAAAAAAAAAAAAAAEAmgA4AAAAA%0AAAAAAAAAAAAAAEAmgA4AAAAAAAAAAAAAAAAAAEAmgA4AAAAAAAAAAAAAAAAAAEAmgA4AAAAAAAAA%0AAAAAAAAAAEAmgA4AAAAAAAAAAAAAAAAAAEAmgA4AAAAAAAAAAAAAAAAAAEAmgA4AAAAAAAAAAAAA%0AAAAAAEAmgA4AAAAAAAAAAAAAAAAAAEAmgA4AAAAAAAAAAAAAAAAAAEAmgA4AAAAAAAAAAAAAAAAA%0AAEAmgA4AAAAAAAAAAAAAAAAAAEAmgA4AAAAAAAAAAAAAAAAAAEAmgA4AAAAAAAAAAAAAAAAAAEAm%0AgA4AAAAAAAAAFRxyyCFpuOGGG+ax2WabdfamAQAALejLL79Mffv2HeYaonfv3untt9/u7M0DAAAA%0AgJoJoAMAAAAAAADAUN599910+OGHD/PzUUYZJR100EGdsk0AAEBr+9Of/pT22muvYX7+73//O+2y%0Ayy6dsk0AAAAA0B7D/f7777+36zcBAAAAAAAAeqjPP/88Pfroo2nQoEHpzTffTG+99VYaPHhw+u67%0A79IPP/yQfvzxxzTSSCPlsHIEECaccMI08cQTpxlnnDHNMsssaf7550+TTjppZ/8ZeVufeuqp9MQT%0AT6Qvvvii8HmLL754fvQka665ZrrqqquG+fkee+yRjjzyyKZsQ/zv/FdffTXvZ2+88Ub+70rGGmus%0AtNNOO6Wu6Kijjkp77rln1ecNGDAgHXDAAakn+Omnn9JDDz2U7rvvvvTSSy/lfeCTTz5J3377bQ4u%0AjTrqqGm00UbLY8uUU06Zpp566jTDDDOk+eabL/Xr1y+NOOKITd/mV155Jd1zzz3pscceS6+99lp6%0A55130ldffZW3N8bCMcYYI4033nh5O2ebbba0zDLLpHnnnTcNP3zn9E2IMfqGG25It912W3ryySdz%0AN9J4f3v16pU7lk4zzTRpgQUWSKuuumr+ZzO9+OKLafbZZ0//+c9//ufnk08+eV4W3VMBgNYW50DT%0ATTddvkYc2u23357PhQAAAACg1QmgAwAAAAD/47zzzkubbrpp4fIIFTQzfDTFFFPk8EIliy22WLr3%0A3nubti0AwP+Kc4IISHbUyCOP/N+g9gQTTJADlTPPPHOae+6500ILLZRGH3301Aqee+65dOWVV+ZQ%0A8gsvvNDh9cXfueyyy+agc7yXI4wwQmqkCDPG3xBh5iGP+Dt+/fXXqr/bk8K/4c4776wYColgagTB%0AI/DdqK7rf/x8Hn/88fTNN99U/b0IpkaAtquJ93LWWWfNAZ2evg/G1I24tjnzzDPTddddV9N7UkmE%0A06PAxQorrJD+/Oc/58B3o3z99dfp7LPPTmeddVYOyrfV+OOPnzbffPO0zTbb5AIdzRDj4AknnJCL%0ASEQhkVpEqP+II45Iyy23XGqGJZZYouJ17jXXXJMD8d1dXP9HUYXOtvHGG+f9GwDaK44jca4ztDg/%0Ae/bZZzulaBAAAAAAtEVjZzAAAAAAAAAA1NDtNx4RZowQbXQWHyJC2UsttVTacMMN01prrZU76TbT%0Ab7/9lkN/Rx99dO7sW0/RNf2MM87IjyFBzC233DJNNtlkddnul19++X/CzM8880x+nykXgfwdd9yx%0A4rLofl6v8Hl0tP7j5xOPTz/9NPUkW2+9dbuD1t3JXXfdlfet6MTdUfF+RtGweOy+++55fIlxpd4h%0A7pNPPjkddNBBedxur48//jgdeuih6bjjjkt77bVXfg+iGEkjg82rrbZaeuqpp9r0ezF2Lr/88nmM%0APvXUUxt6HLrkkksqhs+joEBPCJ8PKcZQS2GURmuFbQCga9tkk03SUUcdlV599dX/+Xlcp8W51C67%0A7NJp2wYAAAAAtRi+pmcBAAAAAAAAdIJffvkl3XbbbWmDDTZIU001VQ5TRri6WaHQWWaZJXcor3f4%0AvCiIOc000+SwaAQl22vbbbdNY445Zu4iH6GHCEwOHDhQ+LxGF154YXrxxReH+Xm8p9GpuaNif46O%0A5VF0IDpUH3jggenmm2/uceHz888/P3ea78m+/PLL9Je//CUtvfTSdQmfV/Lzzz/XdX2vv/56WmCB%0ABdKuu+7aofD50KH56HA/33zzpTfeeCM1wmuvvZY7w7c1fP5H0el9xRVXbNhY+u2336bddtttmJ+P%0APPLI6aSTTmrIawIAjdOrV69cEKiSww8/PB/7AQAAAKCVCaADAAAAAAAAXcL777+fOyYvuOCCHQpo%0AV/PVV1+lddZZJ4dCX3rppdRM0Vn4n//8Z5phhhlyILM93aFfeOGF9N133zVk+7q7eP8jEF4U7O/T%0Ap0+HX+PDDz9M7777burJImwfAeaeLIpazDbbbOlf//pX6iruv//+NPfcc6cnnniiIet/9tln8/of%0AffTRuq43xsPlllsuffTRRx1eVxRNqHdH+SFizI/xYWjRGX7qqaduyGsCAI214YYbpgknnHCYn3/2%0A2Wfp+OOP75RtAgAAAIBaCaADAAAAAAAAXS64OddcczWkK3kEK+ecc850+eWXp870448/poMOOijt%0At99+nbodPU2E/99+++1hfj7qqKOmHXfcsVO2qTvaaaed0ueff556quh4v+SSS6bBgwe3+XeHG264%0A1Bnuu+++1L9//7p1PS8rABJh8ccff7xu64xiB2+++WbFZRNPPHE66qij0ssvv5y+//779Mknn6S7%0A7747bbDBBoXv9QUXXJCuvvrqVE/PPfdcOvnkk4f5+RRTTJH23nvvur4WANA8I488ctp5550rLjvu%0AuOPSl19+2fRtAgAAAIBajVDzMwEAAAAAAADaoFevXlWf8/vvv6fffvutzeuO8GqEISMU2a9fv1QP%0AN954Y1prrbVy+LtW0cF44YUXTvPNN1/uUBthwTHHHDP17t37v513I7D5xhtvpNdeey139o1tjv+u%0AxS+//NLuv4e2ic/90EMPrbhs0003TeONN17Tt6k7uvXWW9Mll1wyzM8j7BvjQXd3yy23pFVWWaXq%0Ad3ukkUbKY9wSSyyRC27E+NK3b99cDOGHH37IQe0vvvgivfDCC+npp5/OxTOiQ/lPP/1U922OcHZs%0Acy1j4wILLJBWWmmltNRSS+Vwd3xvfv755/Txxx+n119/Pd10003p2muvTe+++27hOmLMjNd78skn%0A0/jjj9+hbY/35Mwzz6y4bOmll87FRuJ9HSLG7njP47H++uunNddcMwfTh7bVVlulZZZZJo0xxhip%0AHrbddtuK+8SJJ56YP3MAoOuK84a4zhi6kE/8dxTCOfzwwztt2wAAAACgjA7oAAAAAAAAQN1NPvnk%0AOUxX7fHrr7/mifdvvfVWuv3229M+++xTc6A8fm/11VevS0feK6+8Mq+rloBlBCoPPPDAHKZ85pln%0A0qmnnpo22mijtNBCC+XA5eijj56GH374/OjTp0+adNJJ0+KLL5622GKLdPbZZ+ffi0BndDeP96mz%0ARYBynnnmST3deeedlz744IPCcGhnFnKYeeaZ09hjj526ugjybr311hWXbbbZZqm7i5B4FLkoC59H%0AGPqwww5LH374Ybr++utzx8xFF100jy1DgsgRkp5ooonSLLPMktZee+0cWorxMwpzXHXVVbl79yij%0AjFKXbY5A+zrrrFN1nJ111lnTXXfdlR5++OHcsXveeefN2zziiCOm0UYbLU011VRp2WWXzYHqGAOP%0AOeaYXKyjSHwX11133Q4XJTj22GMr/jy+U9HF/I/h86FFJ/aLLrqo4rLPPvssnX/++akeLrzwwvTA%0AAw8M8/MVV1wxrbzyynV5je5kwIABeb+oxwMAmiGuCTfccMOKy+Ja8ptvvmn6NgEAAABALQTQAQAA%0AAAAAgE6fkB+dw6Ob7CGHHJK7+UaX5Nlnn73q77755ps5tN4R9957b1pvvfXSf/7zn9LnRYgyOtS9%0A/fbbaf/9988didtr+umnTwcddFAOYkb4cKaZZkrNEAHW+eefP22//fbpggsuSC+++GLupHzFFVek%0AniyCiBGMrWTBBRds2ucTXcCnnXbaHLw97rjjcvfmCP4+//zzOWzc1e27777pnXfeGebnM8wwQ9pj%0Ajz1SdxbdylddddWK3bSHiG7br7zySg5wlwWjy8aoKKQRY8rgwYPzeBUh8I6IdUShjTJrrLFGevzx%0Ax9OSSy5Z0zojlL7rrrumgQMHpskmm6zweffcc08uDNFe0WU9Oq4Xhb1q6V4en1l8LpWccsopHQ4x%0Ax/e70r4fBQROOumkDq0bAGgdUYyskm+//TYXKQMAAACAVjRCZ28AAAAAAAAAwND69++fFltssbTN%0ANttUDSCefvrpuUtwewLhEQCP8GS18HmEti+77LK6dywfYYQRcrfi6DAcYcYDDjigLh3dh4Q8oyvx%0A3HPPnTucxz8jxByvyf+6+eabc1f6SrbccsuGvW6Eb4d8NkP+WdYVuisbNGhQYaA2vsMjjTRS6u6h%0AowiFFznwwANzYYt6GXvssdPuu+/eoXV8/PHH6cgjjyx9zl/+8pd0ySWXpF69erV5/dNNN1166KGH%0A8vj6/vvvV3zOnnvumcfoKFTSVv/617/Sr7/+OszPF1lkkXx8qVWMy1deeeUwP49iAVEwZY455kjt%0Atd9++6WPPvpomJ/vtddeuWs8ANA9zDbbbGneeefNBXiGFufIO+ywQ7vOpwAAAACgkXRABwAAAAAA%0AAFpSdIA999xz01prrVX6vAgYnnDCCW1e/y+//JLWXnvt3Jm4THRHjy7p9Q6f/1GEwnfaaafckXzx%0AxRfv0LoidPrYY4/lbnpPPPFEOuOMM9Lmm2+eO8oLn1d2/PHHV/x5hMEjYFtP8803X+7K/Mknn+Ru%0A4BFsjbDpUkst1W3D5/FdiwD2b7/9NsyyTTbZpE1h4K7oiiuuSFdffXVpwLme4fN6+cc//lHasT3G%0AxH/+858dCktNMskkucjIcMMNV3H5p59+mruVt8cjjzxS8ecx7rfFzDPPnIt5tOU1ahGdT7hY8AAA%0AadNJREFU5U877bRhfh7B8wjeAwA9owv622+/na699tqmbw8AAAAAVCOADgAAAAAAALS0CCdW6wQb%0AAc9K4dYyRxxxRHryySdLnxOdyS+88MI08sgjp2aYaKKJ0l133ZXDqEWBzGpWXHHF3F2vWdvc1b30%0A0kv5Pa8kih+MOuqodX29GWecMa2wwgpp3HHHTT3FMccck8O2lbp0H3300ak7+/HHH9Mee+xRuHy1%0A1VZLAwYMSK3m999/z+HyMhGebk9n8qEtvfTSadNNNy1cHgVG4n1sq0cffbTw9dqqf//+dQ2gx/u7%0A7bbbVuzQHl1QowALANC9RBGcomu0k08+uenbAwAAAADVCKADAAAAAAAALa13797p73//e+lzopv0%0AwIEDa17nm2++mQ4++ODS58w///zpggsuSMMP39z/rRqvd+CBBzY1+N6TxWdcZPXVV2/qtnRHr7/+%0Aet6fK4nw+TjjjJO6swgTRaf7Svr27ZvOOOOM1IoivP3BBx8ULp9hhhnS8ssvX7fX23nnnUvH92uu%0AuaZN6/vmm2/S+++/P8zPI9g9zTTTtHn7ijqgRwGL9jj//PPTQw89NMzPV1555VxEpCdrazEZAOgq%0AxhhjjLTssstWXHb//fcXnjMCAAAAQGcRQAcAAAAAAABa3kYbbZT+9Kc/lT6nLZ1oo8P4zz//XLh8%0ArLHGSpdffnkaccQRU2dZf/3183bSONGF+OKLL664bMwxx0xLLbVU07epu9lqq60qdq9ebLHFSrte%0AdwcxxkT37iJ77713GnfccVMruv3226t+rsMNN1zdXm+WWWZJiy66aLsKRVTy5ZdfVvz5pJNOmnr1%0A6tXm7Zt66qnb9Dplvvrqq7THHnsM8/NRRx01nXjiiamnq9QVHgC6izXWWKPwuuSiiy5q+vYAAAAA%0AQJkRSpcCAAAAAPRAERR5/PHH0/PPP59efvnl3NXu3XffzV304vH999/nMFoEBMYbb7w0ySSTpJlm%0AminNOeecackll0yTTTZZZ/8JXdp7772Xbrjhhtx18YUXXsidC+N9/89//pM7BU044YRpxhlnTIss%0AskjuDtieDoaVRJfZN954ozAQs+aaa6ZGi8mmRxxxRPrpp58qLu/fv39aYIEF2rTO6Bj54osv5scr%0Ar7ySBg8enB8fffRR+u6779IPP/yQ39vRRx89v799+vRJU0wxRe7yONtss+UgUOzj1Obf//53euyx%0Ax/K+O2T8GLIPf/vtt/n9jm7GMX5MMMEEOQQ188wzp7nmmiuHHGNMoWtwrGi+eD9jTLruuusKn/Pc%0Ac8/VtK74vC699NLS5xx00EEt8TmNNtponb0J3dq9996bzz0qWWmlldJII43U9G3qTs4999x09913%0AD/PzeF9PP/301N1ddtllhV3Eo8jF3/72t9SqBg4cWLq8EcUZ4vgY3T8rueOOO3LYu1ohkmrB8DjX%0AbY84T27L65TZZ5990qefflqxIEGch/d0Auhd3y+//JKvieKa/qmnnkpvv/32f8+T43ooilfEdzEe%0A448/fr6+j0ecJy+00EL5eom2i/c5xtAoyPTaa6+lt956K49RcV0S9xrinLJv375pyimnzPc44r1e%0Aeumlax5XmynGyBtvvDE9+OCD+do6ukLH9XQUtIl7F3F9FftM3B9ZYYUV8r2LVvDZZ5/lbY79P+7B%0AxHZ/+OGH+TOIbY9rwyH3XeJziL8hrhHjs4h/p2dYeeWV87Vt3IurdG8yzhMAAAAAoFUIoAMAAAAA%0ApJQDhDfddFMOyMRk0ZgUXW1SfEwejcm8Eeq96667/rusX79+afPNN08bb7xxYVChI2ICa1EHvkaK%0AMMTrr79e03PPO++8wo6W8b7E8qHdeeedOXz9x/dyaPF+xyMm8l511VVpp512Sosvvnjac88903LL%0ALZc6IjoRHnjggRWXjT322DmE1uiJ8BGC+/vf/164fL311qu6jmeeeSZ3rIzJ/jHxPCY71+Lrr7/O%0AjxDv780335z/PcIBCy+8cFpnnXXyZxoTpushPrf77ruv4rJ77rknL6+HvfbaKx155JGFyyeaaKK8%0AHR0pZBCTy2+99dY8fsT7XtZROcT4Eo/PP/88T6aP3x3yXscE+i233DK/3101eHHAAQcUfpcGDBiQ%0AlzdCM/aprnSs6K4inFEWQI9jZC1OPfXU9NtvvxUun3766Vs6GEr9lHUZXHXVVZu6Ld1NFMHZbbfd%0AKi6L7s8zzDBD6u7OOeecwmUbbbRR6t27d2pVcT5YJI5bUUCn3soKLcUxNY6jtRaFikJLlbT3XLao%0AGEgEItsiwriVii/EuWilrug9UbUA+vDDD5+6kjjHLxKh4HqJfTHOX6pd/0VhkE022SQ1Qlx/nnnm%0AmflcrVpxhgjqxuPNN9/MvzdEjIuLLbZYDmjG9W97ikbE9ynC2K2iLfdS2vO5n3322fl85oknnqh6%0AzyMe8Z7HeHriiSfmgjBR6G7nnXdOSyyxRN3vbxStMz7jWD60QYMG5ftC1157beG5+pB7FxGyv/76%0A63PxjiheEOcccR1d9p1rhLjeu/jii/MjCgCUjWFxbIpHfE/j+nDIvYAQxenis4i/IQqytPXvaM/7%0A3V7xOc0333xVx7AogtCewirxO0XXde1dZyXxWUUxwLiPVqbe9zGi6EMUVqt0/zP2i3h/55lnnrq9%0AHgAAAAB0RNf6vzIAAAAAAHUUk24PO+yw3Ok5HhFUjeButUBhNTFxcfvtt88h8WoBt/aICZ4xSbLZ%0Aj+hi1qhw0lprrZWWWWaZ0vB5kZhEu/zyy+du6LWGrdsaAoqg8NVXX50a7Z///GfhspgwPN1001Vd%0Ax8EHH5zDK7G9HXk//ri/PfDAA2nbbbfNr3/++efXfZ9ulP322680fB7d9iJI3J7weQSRoyvVVFNN%0Aleaff/48GTkmm1cLn1d7rx9++OEcCInwyOWXX97udVE/XfVY0V1NOOGEpcsjyFTNv//97xwQKbP7%0A7runXr16tXn76Fpi3L3hhhsqLovQT72KofRUO+ywQ/riiy+G+XmMez2hs2N0Po9zqCJx/tuq4tx/%0A8ODBhcujeEAjQsDVQu233XZbzeuKDrlFx4D2iO61lbSliEyMOVHcpNIx/6STTuqyxYeaHUAfYQS9%0ANio56KCD6nL91x4PPfRQLhK04IIL5mJz1cLnZeIc+5ZbbknbbLNNLhYWBZs+/vjjNq0j7l10xj2T%0AZt5LievOuEaZfPLJc3i8Wvi8bD1xLhSB5zjvKSs+0kgRyo7xMULNcS+jrddGTz75ZC5YEPtgBHib%0AIbpXH3/88fkziP00ip5VG7/KvPfee+mss87KXenj3sspp5ySWlEcy7bbbru6FtDoLFEQplr4vFHi%0AO1ckCisAAAAAQKsQQAcAAAAAeqyY7BfhlwiSNsKnn36aJ2Uuu+yyOWTNsGJy89xzz52uvPLKDq8r%0AOnbPPvvsOQTcHmOOOWbuNNWecHg9VAu5b7HFFqmzRRApwtHRlatSoKyVRBD/kEMOKVw+7rjj5oIH%0AEfRujwgix4T/6L7VCNHtK/bHddddtzDwRHM4VrSWscceu3R5LYUBYkJ/dH8s0rdv37TBBhu0a/vo%0AWiKsFd/BSmaZZZaq+xvFbrrppsJCKv/4xz/SKKOMkrq7sgBd7FsRkmtV0Vm2LDAZ42QjREfQMlGo%0Ap6PramvH8mq/N9ZYY9W8juhS/Oijjw7z81VXXTUX1OL/dRMuo0DMsCJwG92smy2+F3F9uPDCC7fp%0A+1mruA6K781LL71U93V3ZY8//njq169fvkbpSNh/aPfdd1+aY4450mmnnZaaXbAlChjE+UFHQ80x%0AxtbrHlO1z2C22WZLu+yyS0Ou4V5//fV0zDHHpFZ07rnnpoEDB6auLgqXRdHCzlJW6CqKcAAAAABA%0AqxBABwAAAABosAi5xoTsd999t7M3paW8/PLLaZFFFsldnuolJv4ut9xy7Z6sufXWW5d2Wo9JwI1y%0A4YUXpp9++qkw5LPmmmumVnHnnXemJZZYomVD6EcddVTaf//9C5fH+xl/Q7Uum63gsssuyx3QysKy%0AdA+OFbWpFkqJrtXV3HjjjaXLV199dV1oe4iy8wXdzzvexbSSKKyyzDLLpJ4yrhdZYIEFGtJBvF6q%0AdQlvS+i6LXr37l06/sb1Q62FeYoC6HGcbWtn3fDmm2+26XWGFufNe++9d8W/+YQTTmjz9nRn1YrJ%0A6IA+rB122CF3Y26mCIVH0Pf8889v6uv2dNFhPq4ZYjxshOiIvu222+Z9qhmiu338Pc8++2xdz0PW%0AXnvtdM4556RGiIB+BOYb9Rm0sihQU+lY1hXVu4BDW80zzzxptNFGq7jsySefVJwOAAAAgJbRuv9H%0AEwAAAACgG3nttdfSCius0O6Oe91NBDD+/Oc/1xRgriVMOHRgJsLagwYNatcE0DnnnLMw9NjILuhl%0A695www0bFoZs6/s7REwQb8UOwRHg2XPPPUsDU3fccUfuVtZVRBe3NdZYo7QTKd2DY0V1n3/+eeny%0AUUcdtXR5hA5vvfXW0ue0UsEPGqtsXxBA71igp1IxjTgGH3/88akniPPG+++/v3D5fPPNl1pZRzvQ%0ANkqM4c8880xNz+3Tp0+acMIJK3bXfuONN9r82i+88ELFn88444w1/f7f//733G210vdl8sknb/P2%0AdGfVCiAIoP+va665Jt1+++1Nfc0nnngiF5N79dVXm3oN2tOddNJJadNNNy0sXFdPJ598csND6PF3%0ArLrqqumtt96q+z4Tx4stttgiXX/99ameDjjggBzQj6B+TxSF/rpDMDrGsLPOOqtTt2HEEUfMhQyK%0AzsNuu+22pm8TAAAAAFTi/8oAAAAAAAxlzDHHzEHkOeaYI80+++xphhlmyJ3t4ucRnInOYtElJwIE%0ATz31VBo4cGC69tpr0+DBg6uGFqIbZHS67um22267isGPXr165WD6aqutluadd940xRRT5DBhhBDe%0Afvvt/F7HBPvoXvvrr7+Wds1beeWVc0h63HHHbXMX9C233LKw29ghhxySJ4rW08MPP5xefPHFwuVF%0A21OLkUYaKc0666xprrnmyh2/4z2NxwQTTJC7LUXXxQg2R+A1wmLPP/98DmjHRO1qXbejc+zll1+e%0Au4u1glNPPTXtvPPOpUGkCGcUFRmoh9jfhowf8Zhmmmn+O3bEPyP0FONHTNp+/PHH02OPPZb36Wqh%0A2rvvvjsdeOCB6eCDD27YttM2jhWd46OPPipdXm3Mj/e3UgBwiBjfI1BF9xfnFvG9LBJdXWm7eE9P%0AOeWUissOP/zwNP7446ee4JVXXikttDTTTDMVLnv//ffzue6DDz6Yz8s++OCDfJ4W4bs4d4v3cMop%0Ap8zHnwUXXDAXS6h3oaJqxTyqnSO2V5zDVwtWRuA1/u5azD///Pk8q1J3+mmnnbZN23bnnXcWvkY1%0Acc5XqdjUdNNNl3bbbbc2bUdPUC2AXm3/7Eni2mKXXXZp+vi2zDLL1NQ5ePTRR08rrbRSWmKJJfKY%0AFdehca4c1/3RSTnGyQ8//DB/R6KAXIx7lQqYkNK5556bdtxxx6rPG2eccdLyyy+fz2fjWiXOjcce%0Ae+xcuOHTTz/N59JRICWK8MS1cQS1y0LocbyKeySNENe3UWytkiWXXDKttdZaebyfaqqp8r4U+3tc%0AS0V36LhfceWVV5YeM+JvW2+99XLYePrpp+/w9h511FF5m2sR9wEiXB/d3eO1J5lkknwMj2vE2O/j%0A+xPHs9jvh+z7cQxsZXFOEt3fu7oId2+//fal+36zxH26ogIi9957by5GCQAAAACdTQAdAAAAACCl%0A1Ldv37TKKqvkCa5LL710acA4Ah4R3o3HLLPMkicERtflmAAbne1efvnlwt+96KKL0kYbbZQnbDdC%0AdM+LoHYru++++ypu47LLLpsDS5XCIBEyiO6C8dh4443T66+/nrtOlXV6i4nV0fEqAp9tEROUIwjy%0AzTffDLMsQsPxOUc36mZ1P48J12UhpUqB85jkHO9n7GcxobVaYD6Wx3cgHhGkjc7mMfk59utDDz20%0AdCL00Ucf3RIB9HgPYxJxkZiwHoH5mIRfbxNNNFFaffXVc9fkmOg//PDDFz439uV4xO/Ee7355pvn%0Aif0R5I8OmBE6K3LkkUemddddt037A/XVXY4VXVmEM8pU6yIbgZUyETqOwhx0f08//XQuwFJJhOMm%0Am2yypm9TVxehqjiuVQr0REi3IwV1upoIaVULplU6R45wW5yvFHUgj3OyCBDG+m+44Yb/FtiJ85AI%0AoUbRoXqIdUbgvWg7ysL1HVFLoPXNN9+seX0LLLBAxQD6v/71rzYFKqNwVgQYi16jTHwforBMpe9F%0AnAPGuTv/q1oIM87r+X/XB828/o/iEyuuuGLV72qEnuN8N8b9ovOqKNwUj6mnnjpfvw4RgeTLLrss%0APz7++OO6/w3RbTuC8PUWn0MUB2mERx55pOqYFa+955575vslo4wySsXnTDjhhPkRxQAizB6FmeIa%0A9Lrrritc70477ZQLnUSxrXqKezoPPfTQMD+P6/V//OMf+T7G0OLviuNnPP7yl7+kY445Ju26667p%0AkksuKXyd77//Pt/fiPcwQvjtFddwe+21V9Xnxf2ACKlH0YVKYswfco0Y97fi2nLIdsZrxH2Bm266%0AqfActTPtsMMOLbldbXXBBRfk/aEVlJ23RWEOAAAAAGgFxTOgAAAAAAB6gJikG5Nbo7PgOeeckztF%0Atae7dXTwiq7d0eU2JmWW2X///VNPVmmC/H777Zc7cNXaiTAmHMfz4/fKxETq6CDZFtGVKiYotycs%0A3h4RdL/iiisKl0eIvi0iuPrAAw/k9ybCXu3t1h5BgQgNRHf2CEsXiTDOO++8kzpTdKbfaqutCkNS%0A8bfEJO5au2W2ZbLwpZdemt57770cIFpsscVKw+dFYiJ9BAUiTBYT6cuCfQcddFAHt5r2cKxoDfEd%0AiPGtTIT9y8R7X6Zfv37t2ja6nqIwaS37EcVFaZ577rlhfh6BrzPOOKNdx8iuKkJ9ZSaeeOL//nt0%0A/43CJhHwu/nmmwvPZ8rOJeNcaLbZZsuFlOJY1VFxjCvrVh8dkBvROfTFF1+sKTxaqygaVWm/u/vu%0Auwu77lZSdP4Vwdk555yz9Hfj2iG621batigYReWQc7XrNVK+BosAejNFaDkKMpSJghhRaCmCy+0p%0A6hPXsFG0Ke4bxDVWTy8IEwUZopDVzz//XPicKFz17LPP5mviovB5JTPPPHMu2Hf88cfn65RKosN4%0AW+9J1CIKrw0dZt5ss81yKL1S+LySCHFffPHFVc8xIsh7+umnt3tboxDhX//619LjcxQfi9eI7vJF%0A4fNq41oUm4vPI46x8Z7HOltF3LO65557UlcX50y1FBJoljh3KzuX/Pe//93U7QEAAACASnrO/+EF%0AAAAAABjKqaeeml599dXcSapeEztjsu+JJ56Ydt9998LnRNghQr38n3333TeHOqLLYlvE8+P3omNX%0Amehm3taATEzcLnLHHXfUNXAdE6aLuvxFB9ayQHIl9Q53RRgzOnEVTUgPAwcOTJ0lup2VTQaPbuPR%0AIXTRRRet6+tGcYNnnnkmrbPOOnV7z8caa6wcaC/rKB8dOwcPHlyX16M2jhWt1a2uWsfNCC2ViUBH%0AtSAOPUNZV8F6dZHuSWKcPPjggysuixBiWcCmO4rOrkXinCq6/oYI2kWA+corr6zL68Z5RBRQiMI7%0AHVWpS/sfA1y1hMXbqpaOpG3piDzVVFOl/v37V1y2zTbbVO20PeTcPwo8VRKdzcuuYT7//PNc0KlS%0A0DACn7QvgK4D+v/ZeeedC8OJ44wzTt1fL74LcS5W7do7xrO+ffvW5Xx5u+22y+NprYHk7uiAAw4o%0ADf0fdthh6fzzz+/Q9yKO02Wf7YMPPpgLpDRShOzPOuusdhX52nLLLXMIvdr7GMeu9n7XPvvss8Ll%0AY4wxRi5sUnYfqS3i2HXmmWe2TJfuOFbGd7uoo3v8/V1F7AcfffRR08bNaqaffvrCewy//vpr1eJp%0AAAAAANAMAugAAAAAQJtEJ5+YZN+sRyM7K6+44oq5I2MjHHXUUWmZZZYpXF5t4nZPsfTSS3e4o3OE%0AnZZaaqnSsGF0kWqLCEktsMACFZdFmP3ss89O9VLWUX399ddvV9e4eosJ/9HJrsi7776bOkOEsaPb%0AW1GBgZjIG5/9kksuWffXXnnlldtcNKEWEWa/8MIL04wzzlhxefytRSEoGsOxIrVM8OHwww8vfc64%0A446b5p133tLnvPfee6XLo5stPUMUESkLg1C7KAIT4a8ff/xxmGXRuTbCPj1NdDUv0qdPn3y8j7Ba%0AHAOKglDtFYU6VlpppXTaaad1aD3VAp933XVXqrd4T6qJUHdbg4OVPP3002nNNdcsDTtHJ9soBlXp%0AXDMKB2266aalrx1dVr/44ouKBbgmnXTSmra/J6oWQI/vUE8XYfBrrrmm4rIFF1wwrbDCCnUf56t1%0ADY7rsqOPPrru10gRSO5KAdd6dwmPLvBlHen33nvvurzWeuutl9dXpNp5eEfMNNNMOXDdkX1n8803%0Azx3Uy44dEXBvqzhWRHGXInE8j+9ifO/qrR6FHOrh0EMPLbyG2nXXXVtmO6uJwjlF36cI/Udhw2aL%0A+wzx2mX7HwAAAAB0NgF0AAAAAIAGOe644wq7Rt94442pp4uJlieddFKHJ6jH78d6ygKisbytottx%0AkXPOOSd3I+qoJ554orSjUYS5WsVCCy1UuOynn35KzRbB8pgkX/Q5RCeuq6++Oi277LKpq4mQxbHH%0AHlu4PDq60304VtQmAgFl3R/DWmutVfheDjF48ODS5RNMMEG7to+u56233ipcNvHEEzd1W7q6KMxz%0A3333VVx2yimn5G7PPU1ZAD0K5Dz77LM5JF7UvbgeYdFtt902nX766e1exyKLLFK6vFq32fYEw4r2%0Ao44E0CPkH511K7nllltSv3798rH41VdfzZ9HrP+BBx7IYcYovlYUho4Q25BO9pU89thjFYtWRYGL%0AXXbZpU1/Q09TLYA+9thjp57sP//5T9phhx0Kw7Ax7tY7BH7rrbemJ598snD5FFNMkV+X+jryyCMr%0AFncJUbDsmGOOqfvrTTTRRIVd0F9++eXUCCeccELueN9RRxxxRBpzzDELl8e4HcfHtojgfdnvRPf4%0AsoKIXV1cfxXdm5hkkknSPvvsk7qKGDd/+eWXisuOP/74uuyD7VF23VF2vQIAAAAAzSKADgAAAADQ%0AILPMMkthaDc6WUVn7p5sm222Kezy3J6OWVtttVVp98JqXW+HFt0Oizo5xecXgZVGdj+fZ555ciCm%0AVRRN1O2MEMhNN92U1l577cJtigD3FVdcUffOf820/PLL566xlQwaNCh99913Td8mGsOxolwUuNhi%0Aiy3SZZddVvq8CFxFAKRaYOvrr78ufc7444/fru2k64Uby/aFCNRQm+jevfvuu1dcttpqq+WQdU9U%0AFpKO85fovP3DDz9UXD7OOOPkLq5RbOell17KHbQjGB0hpAgARkf52Wefvabt2H777dM999zTrr+h%0Af//+OSxfJLYtQqn1EiHwWnz77bdtXncUoyr6Xr/77ru5g2sEw3v37p3f/0UXXTSHxyt1Pg/x+W2w%0AwQaFrxe/97e//a1iaDFCulEoiWKffvpp6fL4jHqy2J+LgsBRwGyOOeao+2tWK2Zx7rnn9tgu5Y0S%0A4/4FF1xQGtouK8LXHjHm77bbboXLL7/88lRvcZ4QhULqYdxxx0377rtv4fK33347PfzwwzWv7+OP%0AP87dzYvEcSO6g3dncX1VVHAwCiB0lSJDV111VbrrrrsqLltuueXSyiuvnDpL2XXHO++809RtAQAA%0AAIBKBNABAAAAABpoxRVXLO1+3ZNFV8ZmrS/CH9ENuy2i+9HGG2/crvB4Lb7//vt0ySWXdInu50O6%0AOBaZYYYZmrYdt912W1pjjTXSzz//XHF5TMKP93WVVVZJ3XX8iBBtdE6l+3CsqCxCAgsuuGA666yz%0Aqj43QurTTjtt6XOKwp5/NProo7dpG+maqoU5dEBvWzfJSt2K47sUIcmeqqyz+WeffZZee+21YX4e%0AoeQ999wzB80j/BznMnGOFV2247w0OgxHwZIBAwakp556KofippxyytLtiLB7nM9WK75RSXyGq666%0AaulzImTdnkD40O6+++50zjnn1PTconPAMmONNVa6+eab61I0aeGFF07nnXde1bBupW7Ra621Vlp6%0A6aU7vA3d3Ycffli4LL4nffr0ST256MdBBx1UcVkUTzvkkEPq/ppffvllLgBWJMalxRdfvO6v29NF%0AEZKisTsKWC277LINed1NNtkkF3YquhZv9ftCm2++eWnxlCuvvLLmdUVRu7j2LhJh/c7qmt0Mcdy8%0A8cYbKy5bbLHFclHArnJOFoVmio4pJ554YupMZdcdAugAAAAAtAIBdAAAAACABpptttkKlz333HOp%0Ap5pzzjlzt6h6im7qZd0gI9jSVmVd1WMS/gcffJDaK7qHFQV2onvcOuusk1rF888/nyfAVxIBkAUW%0AWKAp2xGfYXRTLerA1atXr9wlLrpSdgfGj57DZ/1/HW2jC+2dd96Z9t9//3yciJBepQDf0CabbLJ0%0A2GGHVX3ejz/+WPU53TlEwv8T+1qZCSecsGnb0pXdcMMN6V//+lfFZQcffHCP7iRfy3jzR2OOOWbu%0AVH7EEUfUXAgjwuFRkCZCYGXee++93DW9PbbbbrvS5RGWj/Plok7htYjz6Qg8VuoWXq8Aeph11lnT%0AI488kmaaaabUXuutt166/fbbSzu+RvfuSh1443Ottcv7r7/+mrvLR4GH+eefP4033ng5UBlBuejw%0AO9988+XPJsKB8dzuGLIuEn9/T7bHHnukb775puKyCJ/Xo8jC0G655ZbS/azeAWL+T1HwN6y77roN%0Ae90oetKvX7+KywYNGlR4Ld4eMbbVuyhHFBxZfvnl63JfKM5zyl4njgndVRxro/t50X2Xk08+OXUV%0Ahx9+eGGQO/7G6aabLnWmsusOAXQAAAAAWoEAOgAAAADQJtEJKSYbNuvR1cWE2iI9eSLhX/7yl4as%0Atyy0/cADD7R5fRGSX2KJJSoui0n45557bmqvsg7qMaG8VbrwRrAoQt9Fnb8i/BJhmEaLz2+llVYq%0A7CgaY1N8Ho2cjN9sxo+eo7t+1rHtI4wwQtVHHO+jmMXkk0+elllmmRxcje6+tYix8qqrrspdP6up%0AJTAz4ogj1vS6dG2VOnb/cR+wH9RWNCK6X1cyxxxzpO233z71ZGUdU4cWYea77rorLbjggm1+nRgD%0AIxxarfvwP/7xjzR48OB2dftebrnlSp9z6aWX5hBeW/7mIV5//fXcPTlC8rVqz+sMMe200+bCJnGc%0AifBgrSK0Hh3nL7744jTqqKOWPje62EfH6KFFcZVaijJEd/Wpp546Bygj4PfYY4/lUHuEAeNv/+yz%0Az9LAgQPTqaeemlZcccU01VRTdeiapBV9/PHHhct6cmGLhx9+OF100UUVl0UhtrLiaR0RxYHKwspr%0ArLFGQ163p4tiF0VWXnnlhr52UYG5X375JRenq5fVV1+9Iff9yu4LRXGvsvPAIWLMvf/++wuXr7/+%0A+ql3796puzr22GPTa6+9VnFZnP9FUZeuIO5nHX300RWXTTTRRGm//fZLna3s3t/XX3/d1G0BAAAA%0AgEoE0AEAAACANolwREw6bdYjwmhdWUzILvLhhx+mniq69jXCvPPOW7gsgiBtCbcMsfXWWxcuO+us%0As2ru1vhHMWn70UcfLVy+xRZbpM4W378zzjgjzT333DkcVEmEY6ILX6NFt8oVVlgh/fDDDxWXDzfc%0AcDnQv+GGG6buxPjRc3TnzzqKdVR7tLdzbnQMjuBljFO1qKVYRkeCjXQdRceTUC1cyv/5+9//XjHQ%0AHAVh4vyhOxSS6oi2/P3R9XyuueZq92vFPnvhhRfmMbGsAMfpp5/ervWfcMIJVb8Xl19+eT4Pjy7u%0AtYix9sQTT8y/8/bbb7dpezpa+Cg6iUeH8vfffz9dcsklaeONN06zzTZbDqTH5xbrH3/88XMwftdd%0Ad0333XdfPnePjvO1BIQjQF4pwF7USXaIL774IvXv3z9tuummbSo+8+6776bNNtssFwqoJVTZ6j75%0A5JPSLveTTjpp6oniXCkKexRde0axghh/G+GJJ54oXDb//PM3pRhZT/Pmm2/mYhOVRJGcKJTXSDEG%0AFnn55Ze79H2h+A5FCL2aF154obR41aKLLpq6qzg+HnrooRWXjTvuuOmggw5KXcXOO++cfvzxx4rL%0AjjrqqJYo/Fh2jhXb3t5rZQAAAAColxHqtiYAAAAAgG4kuiw//vjjubtcTLB944030kcffZQnAX//%0A/fd5UnwEdDuiUme8nqJfv36dst6YRNzW0EJ0/47uxBGGGFoEZu6444607LLL1q37eXQNrTVMWS+x%0AL0cn09jHI2ATnb6uvvrq9MEHHxT+zjjjjJOfUxZ2qodBgwblQM13331X+Jy99947B29axTfffJPH%0Ajtj2V155JQcIYv+J8SNCjzF+ROi2I3ry+NFKHCs6T4yVV1xxRZpmmmlq/p1agsURNBGk6v4E0Dsm%0AiuicdtpphV0x55lnntTTxThSy/gfXWa33XbbDr9edIU+8sgjSwsnRZfs6PwdhXvaIoKO0Qm1qOP9%0AEE8//XRacsklcyf36M671FJLpYknnjiH1eJ4GOdC0U315ptvzt3Ei0LWUYAszvs+//zzistHGWWU%0AVA/RuXbdddfNj3qIc7v4LCsFhE855ZQcGi0SHc4XW2yx9NJLL7X79W+77bbcsf7ee+/N5+ldVZw3%0Al5lssslSTxTXj08++WRhJ+b47BshikW8+OKLTQ8Q93RPPfVU4bJpp522dDyph7IxJMLJrX5faIop%0Apkh9+vTJ1+VF94UWWWSR0nU888wzpcu7876/22675WvZSg477LBcsKUriOPiddddV3FZjJkxdraC%0Aatcecd3SCkF5AAAAAHouAXQAAAAAgP9fBCMiUHvxxRfnTu8RLGykoi483V0EwMu6/XZE3759cwCn%0AUkfO0J4O6DG5O8LN0Z2yKAzQlgB6fO7RpbIzup9HsL2sg12tZp111nTllVem6aabLjV64n10giya%0AOD7EVVddlfbZZ58cJOosEZS69NJL02WXXZYD/B0NHXfX8SO6pR1yyCENWXdHQ/21cqzoXBNMMEHu%0AvBxByLZ2WK4lWBzf5THGGKMDW0hXIIDesTDi5ptvXrEb44QTTljYMbMnBtDL9rMhdtlllzYHwots%0AsskmubN3UdfcKCwUAdb2dFvfZpttcjg6uizX0gU8Hu3tTv6vf/0rrbTSSl3uOxpFGSKEP7R11lkn%0ALbHEEqXnL6usskqHwud/DFVG8azo2t6obtiN9tZbb5Uu74kB9C+++CJf61QS5yzRxbdRImxcdl1T%0A1mma9otiHUWiIMAIIzR2ul+lQhpDfPzxx3V5jfgbZp555tQIcVydbbbZ0oMPPtju+0JRbLBIFCiM%0AYindURw/4p5G0f2kVir8V+2afccdd6y4LK4hazmfaRYBdAAAAABaXdf8P04AAAAAAHUUE6qjK11M%0AII0OeDfeeGPDA4VDuqz2RBNNNFFD1x/hpyIffvhhu9a55ZZbFoY4oqNSpe7oZWHpoo7GEaBulS5M%0ARcUDjjvuuBxeanT4/Nlnn03LLLNMTd2fo8v47rvvnjpDTAaObqJR+CD2k7vvvrvh4fOuPH5EmCGC%0AVo14NJpjReeJgEqMB+edd14Og2y//fZtDp8PCYRGN8Qy0cGenq0sdEXKBXki5FrJiSeeWPU71lPU%0AUsgiCmqsuuqqdXvNCG9vuummpc+58847273++Hy322671CgxRsd58jzzzJODY0XGHnvs1GoikLnf%0AfvtV3A+ie3yZ6Fz/yCOPFIbSdt111zRo0KD01Vdfpa+//joXk4rutEWBtQhcVnvNrtwBvdHXIK0o%0ACkt8/vnnFZfFftfI6+tqQd24PqT+igrqDdGo66khj0pFZoao1/VPjOUx7rfqfaGyfb+77vfx2cd1%0AVlGoP66Fu0pxkxNOOCHfJ6pkq622SrPPPntqFa49AAAAAGh1XeOuIAAAAABAg8SExPnnnz9Psmx2%0A6KynTjJsdGfZsuBTLWHmSqaccsrCLufRCfT888+veV3RMb3I2muv3XLBrZgUHl3Zb7rpptyRcOed%0Ad254x7Xo6rb00ksXBi2Kuk7edtttqZkee+yx1K9fv7T//vvnQFAz9dTxo7M4VjTekHB4BPyjm2aM%0AhwceeGC6+eab89h9++23p4033jgHLDsiikWUEUDvGUYbbbTCZc0oLNGVx8KiDufLL798WmuttZq+%0ATa2qlpB0FNao9znVCiusULr88ccfb/e6I3wWHUPj0dGxuNL7FeP9iiuumP/722+/LQ3ut5oohFTp%0AXHDAgAGl4eDochzHukqmmGKKHDw/5phjctfZMcccMx8n55xzznT00UengQMHFnYDj1BytSB3q3r1%0A1VdLl88wwwypJ3n66afTGWecUXHZ9NNPn3baaaeGd18vM9ZYYzX09XuqthS4a7Yff/yxR9wXKtv3%0Au+t+H/dUnnvuuYrLNtlkkzTffPOlruCDDz7IRQKLzjeKlnWWatceZdctAAAAANAMAugAAAAAQI/1%0A0EMPpQUWWCB3kaN5Gh2wLlt/RyZLb7311oXLzjrrrJrWESGT++67r3B5dNBuNdGB8qKLLsodpC64%0A4IKmBPN23HHH9Omnn7b59zbbbLOqIYl6ufrqq9Piiy+eXn/99aa8Hp3HsaL9IkweAfpaHtHpPcJ7%0A0eE8ijtcdtllubhDhFpHH330um1TtY6Fb7zxRt1ei9bVu3fvwmUC6JXF9zTOU+K7OrToxHzqqad2%0AynZ15QB6I4JcEVQu6076/PPPd/g1ogt6HBOXXHLJVK/Q/JNPPpmWWmqp/N/R6fuXX35pV1fbzhAd%0Axy+88MJhfj7zzDPnc9oy0U22Urf3OO7deOONeR1FZplllnT99ddXHM/iexrr7oqKwo9hlFFGyecW%0APUkUPyrqRn3iiSemEUccsaGvX+36ubsGcTvbDz/8kFpVWXf07nRfqOw53XG/j/svce1VSRRAOeKI%0AI1JXsccee6Tvvvuu4rIopNS3b9/USqpde5RdtwAAAABAMwigAwAAAAA90gsvvJA77LW3I/YfRcij%0AV69ehQ+aO3myrDtQpYBHrf785z8Xds6NTn1lwfJaguoRIokOy60oJsTecccdOeA98cQT586X9Zp4%0AXklZ6GiDDTbI4ZOiTldbbbVVarS77747rbvuunXp/lY2fpQFyGgOx4ruJ7qFlnnxxRebti10nrJz%0AhXp19uxu/vnPf6b777+/4rIILE055ZRN36ZWNv7441d9TnSyrrcILpeNc4MHD67L60Qw+q677kr3%0A3HNPWn311dvVEX2JJZbIXc9vuumm/+nkXa3z7zTTTJNaxa+//pq23XbbisuiKENZh/vvv/8+nX/+%0A+RWX7bnnnqXh8yH69euXdt1114rLzj333JYOsRa9ny+99FLh8ti3e9L5cRQBiwIHlayyyiqpf//+%0ADd+GSkVH/khn3sboCecirX5fqGzfr2dxrFax99575wIwlRxwwAFpvPHGS11BjJkXX3xxxWVzzDFH%0A2mKLLVKrKQugR5Gn4YYbrqnbAwAAAABDK/6/XQAAAAAA3VRMJI3waHRarWaMMcZICy+8cJprrrnS%0AdNNNl6aYYoo88TK6GsaE1gjClk0GjE6uAjn/q9FBiAhzFBlppJHavd4IiG6++eZ58m1RMGuxxRYr%0A/P3//Oc/6bzzzitc3oyJsBGCqRR0jbBHrSKIu8MOO6RLL700XXfddWncccdNzewAeNJJJ+XA1i67%0A7FLxOVdeeWXu1L7RRhs1ZBs+//zztP7669c0aX2cccbJ40dMdJ522mlzx8YIpEUHsRhbYn8sGz/u%0AvffeHM6iczhWdE/xfSzzzDPPNG1b6Dx/+tOfSo/X8f1vT6C2O4ugcCURki0KwPZktYzpjTqHivUW%0AhXijI2g86hWeW3zxxfPj22+/zcWKHnnkkfTss8/m41oEyeO8/Pfff8/HyehcHvtLHC+jsNNUU01V%0AcZ1vvvlm6WvWEsxulijKFH/v0NZbb73S64Jw6623VjzHiPOGnXfeueZt2G233dIxxxwzTIAtgoS3%0A3XZbWm211VJX8frrr5cGb+M8q6eI71R08a0kziuPP/74pmxHtevn+I53xzBuZ+sJhRZa/b5Q2XOK%0Aumt3VYMGDUrnnHNOxWUzzTRT2m677VJXEPe1irY1rsVPOeWUlvxule1PY401VlO3BQAAAAAqEUAH%0AAAAAAHqc0047LT333HOlz4nQZ4RpoqtYWee6ahrZJbqr+uabbzpt/UWds2sVAfSDDz64YmD7qquu%0AyiGUolDb9ddfX9jRMbZrww03TI326KOPFobt4n377LPP0vPPP5+eeOKJ/PdEZ/ciETBacMEF0wMP%0APJAmmGCC1GjR2TzC52GnnXZKN954Y+5EXhRUjzDUH7tp1stBBx2UPvroo9LnRCfQCOkvuuiiHepW%0A1R3HjwEDBhQWceio+Mzvu+++uq3PsaJ7qtZxOAIYEYhpdFdGOle148MHH3ygKESNXnzxxdydsRni%0AGHzIIYcULt9xxx3Tsccem1pBLftPo0JF1dYbY1y9A6MRMI/zn3jUI4RcZpZZZkmt4MMPP8znNUPr%0A06dPDoRXE+fSlaywwgpt6iodr7fccsula665puJrdKUA+sCBA0uX96QAelxzxj5Wye677960Y1S1%0A8T0KHQigN/d9n2+++Qqv67uSVr8vVPYZFHUK74qiSEzcP4l/VhL3uDpyndtMZ5xxRmExsQ022CDf%0Av2pFcd1RJIoYAgAAAEBna72yjgAAAAAADRTB4bJAQEysjG5iEWxdccUVOzzRMrpFM2w3t86aaFzW%0A8bQWE088ce7YWEl067vwwgsLfzc6pBdZc801O7xtHTHiiCPmTs3TTz99WmONNdJhhx2WXnnllRzm%0AnWeeeUoDQmuvvXabOqi3x6abbpr+8Y9//Pe/I9Qd3eSjk3jRPrDxxhvXPdQb3+czzzyzcHmEL6Iz%0AfIT3o+tlR8LnQ16PzuFY0X1FcDHGuyJRkCMKa9C9VQtzvP/++03blq4uAksxZtbr0dHXahXTTTdd%0A1ec0KrQZYfAyP/30U2plTz31VOGyOF+u5b1thug8Xum648ADD8zd3tsbQF966aXbvC3LLrtsxZ93%0AtZBq0XvS0wLocR12wgknFBZQ2WuvvZq2LWXnTN0tiNtKorBEkS+++CJ1B61+X6hs3+9O+33cV3ns%0AsccK71MtueSSqSv4/PPP03777Vd4XnTkkUemVlV23SGADgAAAEArEEAHAAAAAHqUO++8s7S7zNFH%0AH527K9dLd5kcXE9l7389FHWKC7WEQarZeuut2xwyf+edd9Idd9xR+HtbbrllakXRwTsmI++yyy6F%0Az7n//vvTWWed1bBtiE5Vsf6hw9yTTjppOuWUUwp/7957703HHXdcXbfliiuuyIUGikQBgnXWWadu%0Ar2f86DyOFd3X8MMPnzvFlrnyyiubtj10jgiilIWPBNDpqNlnnz2PN2W+++67Tgn1jTzyyKmVDRo0%0AqPTctNr72gxRpOmSSy4Z5uezzjpr2m677Wpax0svvVTx5zPPPHObt6fod1588cXUXQLo0bE4vlc9%0AwY477pgL4lRy7LHHpt69ezdtWyaZZJLS5YMHD27atvQkca3b3a8bIjDcyIIoHb0vVLbvd5f9/uuv%0Avy4saBEd4GO86Sr22Wefwu/G/vvvX5d7gY0igA4AAABAq+v8/zMHAAAAANBEZSHg6PQck73r6bPP%0APqvr+rqD9957r2HdfmPCadlk4LKJ3LXq379/mnLKKSsue/755ysGJ84+++zCbtwzzDBDWmSRRVKr%0AiuB3TDz+29/+Vvicww8/vO7dxkN0V4+OXEVBowinr7XWWoW/v++++6bnnnuuKeNHdAdbddVVUz0Z%0APzqPY0X39uc//7l0+dVXX93yHYLpuKJjeXcKFtG5RQ6qdepuVAfVausdbbTRUqv6+OOP8/l0kVbo%0AxPrLL7+kbbfdtuKyU089NY0wwghV1/H777/n4F9bx6YiU089deG+EK/VFcR1XNl5+wILLNDyxRPq%0A4dprr0233XZbxWVLLbVUvuZopoknnjiNOOKIhcuLOifTMVNMMUXhsriXUlYUrauIsbRRRTJi3Hv2%0A2Wc7dF+obCyOY1UUGezqBgwYkD755JOKy/bee+802WSTpa7gySefLCwGGffb6n3t3swAenvOCQAA%0AAACg3gTQAQAAAIAe5fHHHy9cttFGGw3TZbmRHfx6smeeeaZT1tuejoJDi32krGP50BNff/3113TO%0AOecUPn+LLbZIXcExxxxT2DUqJl8/9dRTdX291VdfPV100UWpV69epc87/fTT00QTTVRxWQRII6T+%0A888/N3z82HjjjVO9GT86j2NF97byyiunMcccszQEF+MP3VtZJ91XXnmlqdtC97TggguWLv/0008b%0A8rpFYbLQp0+flg6g33LLLYWB6Tj2rrHGGqmznXjiiemFF14Y5ucbbrhhzUWlvvnmm8LiTfEZtafg%0AQSVxHfLtt9+mrlL8J7a3yOKLL566uwgV77LLLhWXRWGDk046qenbFOHzmWaaqXC5AHpj9OvXr3BZ%0AjB3d5X1v1H2ht99+O4+zHbkvVPYZhK7+GcRxLIqmVDLVVFOl3XffPXUFcc6w3XbbFR5TY9wsK6LR%0A2f7zn/+kN954o13XKwAAAADQLALoAAAAAECPUjaxb4kllqj76z344IN1X2d38OijjzZkvWWTgMca%0Aa6y6dEAPm222WRpppJEqLrviiiv+Z7JzBGmKOhpFF78Is3YFo446alp//fULl99///117U582WWX%0A1dRBsm/fvqUB/+h8Fp3Q6zEx+L333mvq+PHQQw/VfZ3UxrGie+vdu3fpeBaOPvro0iAcXd/cc89d%0AuKysCy/Uaplllild/sQTT9T9Nb/77rv06quvFi6ffPLJUyu78MILC5dFuDu6MXemDz74IB1wwAHD%0A/DyKmsRxo1ZlofA4527Pca09r9VKbr311tLlSy65ZOrujjrqqPTWW29VXLb99tuXBsE763gZ1/X1%0AKvbF/4ZOy0Kz9bz27mn3haKYySyzzFJ1HRFSH2WUUbrtZ7DDDjvkLvSVHH/88aV/e6udNzzyyCMV%0Al6222mpVz8U628svv5zvNVUS98ME0AEAAABoBQLoAAAAAECPEl1NixR1UW6vzz//vO5dobuLCGk3%0AQoSWi9TakbAW4403Xp7MWsn333+fLrnkksKO6H8U6xhnnHFSVzHnnHOWBnLqZdddd21Tl6r+/fun%0Av/3tb4XLjz322A5PEP/qq69KO1XWu5toBOfLOpjSWI4V3V+MGcMPP3xpB+zTTjutqdtE6wTqnn/+%0A+cIuzD3Vtddem9+TRj6KgpdDDBgwoPT3TzjhhNRKIvRUNs4MHDiw7q/5+OOPF56vhFYOMr322mvp%0AnnvuKVy+6aabps4W3akj5D+0gw46KI0//vg1r2f00UcvXPbvf/+7zdv1ww8/tOu1WkVs//XXX1+4%0AfOyxx04LLLBA6s7eeeeddMQRR1RcFvtWpcIHzVIW4Pzyyy/TVVdd1dTt6QmiUF3Z/YvbbrstdQdX%0AX311YQi6UfeFInz+pz/9qeo64n7E4osvXrj84osvbtd43Qr+9a9/pbvvvrvisuWWWy6tvPLKqSuI%0AAit77rlnxWURoD/uuONSqysrelWtCAIAAAAANIsAOgAAAADQo/z000/t6hzXHqeffnpDJtN2BxG2%0AjE4/9fTSSy+lZ555pnD5UkstVdfX23rrrQuXDQmdRyj7pptuKnzeFltskbqSsonaEdDuTNF1crrp%0Apqu4LIJYG2+88f90pm/lsSOcfPLJdV8ntXOs6P5iQv+6665b+pz9998/vffee6mzRWET6q9fv35p%0ApJFGqrgsAqbVwtBQTYRmy84/b7/99sKul+1Vdt4Z5ptvvtSqDj744MLCDxNMMEHVMbvRIqx3+eWX%0AVxxLtt122zatKzqmFxUnaM/5alGX83iNKJTU6s4777zS4j8rrrhi6tWrV+rOorhBUZg1gumd+TlG%0AILWsOJiCPY2x6qqrFi576KGHSrt8dxWffvppuvPOO+u6zrgvccstt9TlvtBKK61U+jp/LDzYVUTB%0Ajyj4V0mcF5944ompq4jCHB999FHFZRFMn2KKKVKri8KD7SmWBQAAAADNJIAOAAAAAPQoZQHaenYb%0A/vnnn9Opp55at/V1R6ecckrT1jfccMOl1Vdfva6vF92wZphhhorLnnzyyfw499xz06+//lrxOdNM%0AM01aYoklUlcyePDgwmWjjjpq6kwRCr7ooovSCCOMUHH522+/nXbYYYeGjB2fffZZXTvlxvrib6Hz%0AOFb0DAceeGBhAHlIsOQvf/lL3QOibRHdFaOzLvUXn/38889f2kkaOmqjjTYqXPbxxx/nzvL1LJ4S%0A555lVlhhhdSKBg0alMe7InEOFx2BO0scB7bbbruK1xhxHG9rODp+L0LolbSn+MWbb75Z8edjjTVW%0Afq1WFh20jzzyyNLnrLLKKqk7iwBudIIuKhoRhbQ6U+yrZUHcBx98MN1///1N3aaeYO211y4d9w47%0A7LDUHdT7vlAUA4xrrCJrrLFGzeuK64Cyz+DYY48tLVzWimK/KSqwtdNOOxUW9Ws1UYCyqGjf5JNP%0AXtgZvdU88cQTpfccAQAAAKAVCKADAAAAAD3KuOOOWxp8qJcBAwakDz/8sG7r647OOOOM9MILL9Rl%0AXc8//3xeX5FFFlkkTTrppKnettxyy8JlsT1nn3124fLNN9+85QMhQ7vjjjsKl0044YSps80zzzxp%0A3333LVx+/vnnp2uuuaZd6x5ttNEKQ/bRvfqpp55K9RIhqx9//LFu66PtHCt6hqmnnrp0zAiPPvpo%0ADn799ttvqZni9SIgv+GGG3a5YEtXEl1di9x7771N3Ra6pwi6jTPOOIXLjz/++LoVsYnw+eeff164%0AfI455khTTjllajXR9XnTTTctHGcnmWSStOOOO6bOdNxxx+WwW6UCAwsttFC71jn99NMXXte0VdE1%0A1Ywzzpha3SabbJLefffd0muMsvBzVxfFDYqKZEUH+wjntsI149Zbb131c/zuu++atj09wXjjjZcD%0A0EVuuOGGdl/btpKbbrop3X777XVZVxQKO+SQQwqXRzC5LWN2HL/LAutxXKh2LdFK3njjjXTMMcdU%0AXDbRRBOl/fbbL3UVMW4WFQmLY3ZnF0isRWz/ww8/XHFZjPv9+/dv+jYBAAAAQCUC6AAAAABAj1IW%0AQr7sssvq8hr33XdfOuqoo+qyru4sQrsxabSjoZv4/VhPUafx0JHO19Um2o8yyigVl0X4vKiD4Ygj%0AjpiDNl3Ja6+9VjrBfaaZZkqtYJ999knzzjtvadGAjz76qGXHjwsvvDBdeumldVkX7edY0XPsvffe%0Aac455yx9TnwnI2RY1k2xnj744IO09NJLpwMOOKBuwVQqW3755QuXCaD3DNFdMkI+RY+O7gcRgCo7%0AD33kkUdyB+2OGjx4cNprr71Kn/O3v/0ttZoY46LQRllRquiO3bt379RZ4r09+OCDK3YX78hxfIEF%0AFijshl2vIlFFr9Eq14JbbbVVuv7666vut3Ht1F1FB99KxQ3CZpttluaee+7UCpZZZpncjb1IXPc2%0A6pq7J4tr2xFGGKFw/Izz0xdffDF1dVFkpB4F2PbYY4/0zTffFC7ffvvt21zQ4e9//3suBlEkws5d%0A5Zxx5513LixsFcez0UcfPXUFV199deGxMq6hVl999dQVDBw4MP3www8Vl80111ylRfEAAAAAoJkE%0A0AEAAACAHmXJJZcsXHbllVfmEEhHPPHEE2mttdZqeqfUruruu+/Ok6o7In7/nnvuKe0uuNpqq6VG%0A+NOf/lTYlawsEL/yyivnjmZdxbfffpvWXHPNwg5TvXr1SosuumhqBTFBP0LcRUGlzz77LP31r3+t%0A+/gR4ZGiggO1uvXWW6t2F6Q5HCt6jhgzoqhA3759S5938cUX56DqO++807BtiePGSSedlAt6lB3X%0AqJ9+/fqlCSaYoOKyCARGJ03oqAi8lY0xERyP40JHOohHiPvrr78ufE50EV9//fVTK4nzyg022CBd%0AddVVhc+Jztfrrbde6uzA3vfffz/Mz6PLbkfO54vC4bfcckubOknHeXr8Tlteo7N9+umnacUVV0xn%0Annlm6fOiW3F8f7qzAw88sPA687DDDkut5Igjjihdfu655+bCPo0YK2I/74niXkZZ8ZAYK6KYzpNP%0APtnQ7bj//vvTEkss0bD1v/zyy2nzzTfvUOGlGE/OP//8wuVxHN5iiy3avN6ZZ545B/2LxPXcqquu%0Amh577LFUb1988UXd1vXUU0+lG264oeKyhRdeuOXOEdozbkaxkriW6irKChcst9xyTd0WAAAAACgj%0AgA4AAAAA9Cj9+/cvXBaTXaNTzuuvv96udd9+++15Um5MqKd2hx9+eNp3333bPNk4nh/h8/j9Mkcf%0AfXRpx6qOak9gOLpw11t09d5vv/1y59x6iu9DhFeeffbZ0smxEZJoFdNNN13+3IvcfPPN6fTTT6/r%0A+BEd2yJIEwH39rjgggtyYYKiDlg0l2NFzzLttNPmwgLVOqxG4YEIoRx77LF16dL4x+B5BNwjDB0d%0AIMtCpNRXdMGMsbeIQgDUQ3TKLgtuRrh5qaWWaldxk/jdOP+o1n310EMPzd3Y2yu6tMf5a1Gn5rZ6%0A8803c/GiSy65pPA5URzinHPOSZ0pOovH8WFoc8wxR9pmm206tO44fx5jjDEqfqZxnKlVPLfS+eOY%0AY45Zej7TGSJIHNsbx904HyoTBa7i2Bh/R3dW1K35oIMOarnut1GIJ0LCZWKsW3vttdOXX37Z4deL%0ATs2nnXZammaaaTpUpKOri0IE8R4Ueffdd9NCCy2UzjrrrLq+bpzrxhg9//zzp8UWW6zhXb7j+77Z%0AZpuln3/+uc2/G9f21cbkAw44IPXp06dd23bMMcek8ccfv3B5nLvH9+Pss89O9RCF7bbaaqu6FhEp%0AGmtirD3llFNSV1L0t+ywww5pxhlnTF1F2XVG2fUJAAAAADSbADoAAAAA0KPMPvvsae655y4N8c47%0A77x5om2tgejohrrOOuvkCf5Dd+aaaqqpOrzN3c2UU05ZMRSz7LLLpldeeaWmdcTz4v2u1hVulVVW%0AyZ0TGykmBc8222w1P3+KKaZIyyyzTN23IyaIRyfGWH/sj1dccUWHJv7Hd2HXXXdNs846a3rhhRdK%0An7vbbrulVhOd4sq6RsU2v/baa21aZ6xv4oknLlweoaw555yzaqDmj55//vm872+88cbDdJg3fnQe%0Ax4qeJ4oCRPClWgg9goExfsRYe/DBB+cQZXu9+uqracCAAWnqqafOXYCrjbU0Rrz3Ra699tqmbgvd%0AV4Q2I8BXFl6LcSiKK9VajCY6mcY5aLVCCdEdt6x7a61d1v/5z3/mIhxxHhtBx/YUUnn//ffT7rvv%0Antfz6KOPFj4vwvLXXHNNGmeccVJniRDkdtttV7FwRYRiO1rgKsLn0bm+kiikFOeI1cRzIhhZySab%0AbJJGG2201AriPYvHSCONlI+htRRaieIs0ZV3yO826lEmuikX/d7bb7+dGiW+1x0tcNAoUUAgin2V%0AievQCIGefPLJeexoq0GDBuXr0DjX2nbbbXPAuieL7/Gll15aWkQk7gVEd++4hrnsssvy96c94vO6%0A8cYb87qiCEh0xW5EZ+8wySSTDHPefd5556UFF1wwDRw4sKZ1RPG9ddddN39fohN5kbnmmqtD36mx%0Axx47nXvuuaXjfnwGcayPY/l9993X5teIY398d6LQWXzHoqN7FGFotAi6RxGsri721/333z91FXGv%0A7v7776+4bPrpp0/zzDNP07cJAAAAAIqMULgEAAAAAKCbipBuWTA1JgLGRNvoOhZhjZj4HhOoo3th%0ABA0/+eST9PHHH6eHHnooBz9icunQwdEhE4Vj0ujSSy/d4L+oa4luh9Gh66KLLvqfn995551ppplm%0Ayl0cV1tttRzunHzyyfNE65gIHeHNmIgcYZSbbrqpdILxkAmoEZRphuiCHoHnWvz1r3+tGnboiNgX%0AL7/88vyIblbxPsaE69iH4zHZZJPlwEs84r2NSc3fffdd7twdAeoIstx66625C2e19zj85S9/yd2+%0AWlF0zYwA/eeff14xRBqhn/gex/tUi1FGGSV3mS/rev/ee+/lgHG85zGOxAT66FgX40d8NjF+xET5%0A6CAX40eEryq9zxNNNFEOH62xxhpt/KupF8eKnmettdbK3/P4Z7XAR3y2EXKIR4R94vOfb775cpg8%0Ajl3RsbV37955X4jx5quvvsph9QidR5An9ofXX3+9oX9PHG8iPFcvsa/H96Itfvnll9Tq4rOLkFul%0AMGGcb8S+MPLII9f9dWMfiK7XbVEWKIvzpBFGGKHNx8mOBpOpTZz7RYAwCtVEEZNKYl+L4koR7l51%0A1VVzIaUIIUXX1RibYtyJAHd05Y7z4Vo6Asd5X4Tm6iXGtDhnj0ecD0Vn3DjXjL8rzrkiMN63b998%0AjhlhvDi/jII/ESiN37n77rurBiPjvGxI193OFMHuGLOHtummm9Zt27bffvt8DjD0WBnHjT//+c95%0ADIqwfiVRtCSeE88dWgS9K4Xn6RpOOumkmq9Pmi06SEdAOb4DX3zxReHzYryKbsRRVCPGsrhejPOl%0AON7GOVL8fVGIIM6n49roySefTI8//nh68MEHO1Tcp7uKwlgRLI9wctkY+swzz+RA9k477ZTf8yh8%0AEtelMTZHiDo+v7i3Euel8Yjr5Lj+j/c/HvHv7elA3h5xzhyFMoY+t4xjW5xTR5B7zTXXzAX/4rmj%0Ajz56Pq4MHjw4Pyeur6666qqq2xvXWlFkqq3nSJWKucT1eRRHKBPX+fHeR4g87mvF/YAZZpghF7KL%0Aa4MY72O/j+9PHB9jv49HhJHjvkwzxT4RBbW6gyOPPLLdHe47w/XXX1/x3kC14lgAAAAA0BkE0AEA%0AAACAHifCoRHqqNbVMrpsx4Tp9oZMItQTE2WpPKk+AnhDd6COIG5MJI5HR0To5brrrkvjjjtuaoaY%0AILrHHntUnTAcE+0322yz1CwxOT2C5PEo2k9r7d5cSYSiIjTTqiaccMJ0+umn5zBpJbEPHnrooW3q%0AlBWf39lnn52DVGViUnwtwbBKImTWkc511IdjRc+00kor5fBTjBu1djd9+umn8+OUU05pyDbFmNAe%0AMYbUcxyJ40V3HJfiexjH8Urh+m+//Tbdfvvteb+ot0a8n21dXy2FZqjveUkEx5dddtm8bxWJAiZx%0AftXRc6wIlt1yyy05wN4Isb9FkZV41OscM8a7COrH8bczRcflOEcc2p/+9KcccquXCCXGOcSBBx5Y%0AsahEdECNDtDrrLNOmnbaafP7GsVL4j2KY05Rd+kDDjggF0Ci64nPOkLDrSz2xSiEEWNZpUJffxRj%0AXRSeG7r4XEevQ3uilVdeOReZiwJYtRRKGlKUrpVFcbcoTPLwww8Ps+yee+7Jj46IjuURPo/7FvWw%0Ayy67pG+++abimD20KGAy9PGi1fb7OM5F0ZiuLooURHHBruTqq68uvS4BAAAAgFYyfGdvAAAAAABA%0AZ7jwwgtTv379Grb+E088MXeGprIIb0TntAjG1FuEz6MTVnRjbJboJh6dxqqJ7u7R2bpVdGTyc3R6%0Ajsni0cGulUXXtLIJvNHxKzqO1WrEEUfMxQ0mmWSS1AjRmS26fi6yyCINWT9t41jRc7tMRhfIzv5s%0A4thy7LHHtrnrOG1XFlopCohAe0TX4FtvvbXh50/RaTW6qc4000ypq5xjRkA/Qq2dHT4P0T34hx9+%0AqBjWi07C9bTvvvvm404lETCPTuyxPPaZ6O4a3eajC29R+Dy67UZhLLqe6NQcn21XEPvhfffd1+4i%0ASq0Uwu1K1lhjjVwYZ4IJJkjdwUgjjZSLfTWiGFeEz6OQyyqrrFLX9UaBjyio2J6O6q20388xxxxp%0Aiy22SF1dfM4nn3xyDm53FVG4Mr7HlcR9oCmmmKLp2wQAAAAAZQTQAQAAAIAeafTRR0833XRTnjhd%0ATyOPPHLusLT99tvXdb3d0XTTTZe7zE4++eR1W+d4442XbrvttrT88sunZtt6662rPmfLLbdM3UGE%0A7aN7eCuF6ctEh8jJJpus4rJffvklB9SLQjxFAakIj0011VR13MqUxhprrLze1VZbra7rpf0cK3p2%0AoZToGhnhgOhQ20y9e/dOu+22W3rjjTdyp8X2BFxo+zlJ//79Ky6Lojbff/9907eJ7isCwoMGDUqz%0AzDJLQ9a/5JJL5uI6nRU+b48InT/77LNp4YUX7uxNyedi0al+aHPNNVfaaqut6v56McZff/31delY%0AHgWiIszZq1evumwbzbXPPvs0rMhVI8w888x5rOnsgj09zaKLLprHy9VXX72pr1t0Pd1R4447br4v%0ANPvss9f1Gu6KK65If/3rX1MjxDXcvffeW/f7Ac0SYe24RxLh7a5u8803z8fnriT2zR9//LHisu22%0A267p2wMAAAAA1XT9O4kAAAAAAB3oDPjQQw/VrevPAgsskAYOHJjWW2+9uqyvJ4hQX0xaX3vttTu8%0Arugu/vTTT3da5+gIqBZ1LwyTTjppWm655RraPSxCi40Uf1+EcqJDd3Tm7SqiY+R5551X2BXrlVde%0ASbvvvnubAxdPPPFEWnnlleuyjbH/PvXUU2mppZaqy/qoH8eKnm2ZZZZJzz//fA4KzDfffA19reh2%0Ad/jhh6d33nknd0CNQA7Ns/POO1f8+bfffpsuvfTSpm8P3du0006bjwUDBgxIo446al3WGWNGdHuN%0ALuL17o4b55mNMNtss6VbbrklB77r3Vm8PX766aeKxWHiHPLUU09tWFgvihs9/PDDafHFF2/3OpZe%0Aeukc4uxKx454XyMs36qPZoYzowBBFJ3paqKAVhTsie/xrLPOWvf1x7gQRXlirOD/ie95FMi56667%0AGnp+GvcXoljbnXfemd56662GvU4cs2L8ivBtRztZx7VWXKdHt/hGWmihhdILL7yQj+N9+vSp+/oj%0AVH3IIYekRojPNIrhdIeCYYceemjqav75z39W/HkU52x2YQkAAAAAqIUAOgAAAADQo40yyig5qBEB%0AkOg63J5J5hF4vvLKK3NAceiJ0dHRLiYRVnp0pe5mjRSTyi+77LJ0zz33pGWXXbbNE46XWGKJ3PX8%0AxhtvzOGNzvLbb7+lTz75pHD5Zptt1tBuhNGN/IsvvsjvRYTo+vXrV5fXi67yse33339/7tZZ1CG2%0A1cV+UhQuDKeddlp+79oauLjuuuty0Cu6jbZVjDcRPI/fj/03wqdDj09F40e9g2WUc6zo2WIsXWut%0AtdKjjz6aO07ut99+dessHIVYInAW+8Wbb76Z9tprr5YIYfZEcXwr+lyLgiLUVxxXI8hV9OhIOLcV%0ARfD8gAMOSK+//nrufBznXO0Rx5ToZPr222/nYimNCM3usMMOefw77LDDcpfyjgTS45i65pprpttv%0Avz0Xj2pkgaa2Ouqoo/LnMbTootvoIiQRKL377rvTGWeckQtX1Sqee9ZZZ+X3s2/fvqkr2X///dMv%0Av/zSso+zzz67ae/FCSeckEYeeeTUVcX3OMaIm2++OQco43vekVBpjBEXX3xxGjx4cC7K09X27WaJ%0Aa9A4P41HdIKuRwGKODeNIPi1116bPv7443ThhRfmImmNLsgw2mijpZNPPjkXKIzz7rbey4hieXFf%0AKYp5TDfddKkZYj+P4/h7772Xjj322DTHHHN0+L3faaed8n2XeB8iKF5vUUjwyCOPTN3BwQcf3OWu%0Am6KwWXxfK4kCOI28ZwgAAAAA7TXc77///nu7fxsAAAAAoJuJCc7RReree+/NE6g///zz/Pj3v/+d%0AJ8TGZM0pp5wyTwydf/75c1ip2eHAr776Kk9QLwruxITVzhbdpjfddNOKyzbeeOO8vMgHH3yQbrjh%0AhjwpMzpKvf/+++mbb77JIYD4DCJkHgGx6DgV4d2pp546tYIIfRSFs2OydoSC2hImqYfvv/8+d/+K%0AR4RpomtZbEfsQ99991364Ycf8vMi7BD7dkzejW2MDnyzzDJL3scj1NTRLmQ9xWuvvZaDQ/fdd196%0A8cUXc0GAGD9+/vnnvO9GJ/bYX2P8iPBWFFzoahOm6TrHChrvs88+S4888kgOiLzxxht5jI1j1pDx%0ANTrpRnGBCKdEcCoKhcQYG8ew6BIanQfHH3/8zv4zGCpovuWWW1Zc9swzz+jASkP9+uuvudBJFKaJ%0AY8vLL7+cixt9++23+VwiAutxrh/FSaaffvociI7wYXRTb7YY35588sn02GOP5e384zlmnH/G8TDG%0AvjgeRrA+woAzzjhjWnTRRXNBlo6EUxsltj/G59j2P4rx+9VXX01jjz1207YlrnuiMFKEeSOIGO/v%0A119/nWJ6T5xPxjnGPPPMk6+F4hwjjjWtrOhaIgpLRHizVZVd08ZnMnTxKP6fGLceeOCBfJ703HPP%0A5fcrrvNjfIjxI8azGB/iEefIMT7EI7o+zzvvvB0OYcb9khiPKon7JTGWdsf7NFEUL85LY2yOMTqK%0AG0U4+ssvv8znpnGcGX300fP7Hl2741o0jifx3sd1y+yzz17Xon5xrRSF4CpZbLHF8vIicW0VY2Ds%0AR3Ff6N133833hWL/ieutOLbENkfH8+WXXz6fW7eC2NfjfkB8BnHsiGNL3BeIfT/G8CHvf4zlcd8l%0A3vs49sSxMY7vdG877rhjOumkk4b5eewXcY8h9gsAAAAAaDUC6AAAAAAAtFQAvatae+210xVXXFFx%0A2QorrJBuuummpm8TAFC7CDVFGCgCIEOLztJnnnlmp2wXQFcmgA49U0cC6NDdRJGyySabLBeEGNoe%0Ae+zRbTrTAwAAAND9DN/ZGwAAAAAAAN2hC+61115buDxCawBAaxt55JHTPvvsU3HZBRdckD766KOm%0AbxMAANC1nXHGGRXD53369El77rlnp2wTAAAAANRCAB0AAAAAADronHPOST///HPFZRNOOGH685//%0A3PRtAgDa7q9//WuacsopK3ZHP+GEEzplmwAAgK4p7hcef/zxFZftvPPOqW/fvk3fJgAAAAColQA6%0AAAAAAAB0wK+//po7GZUF2UYYYYSmbhMA0D4jjjhiGjBgQMVl//jHP9LXX3/d9G0CAAC6posuuii9%0A//77w/w8gue77LJLp2wTAAAAANRKAB0AAAAAADrg8ssvT2+++WbFZb169UpbbLFF07cJAGi/DTbY%0AIM0000zD/Pybb75Jp512WqdsEwAA0LX89ttv6eijj664bO+99059+vRp+jYBAAAAQFsIoAMAAAAA%0AQDv95z//SQcffHDh8tVWWy1NNtlkTd0mAKBjooDMSSedVHFZBEi+/PLLpm8TAADQtZx//vnp5Zdf%0AHubn0003Xdphhx06ZZsAAAAAoC0E0AEAAAAAoJ2OPPLIihNJh9h9992buj0AQH0stdRSaY011hjm%0A5xE+P/zwwztlmwAAgK7hxx9/TAMGDKi4LIpdjTTSSE3fJgAAAABoKwF0AAAAAABoh0svvbRwImlY%0Adtll07zzztvUbQIA6ue4445LvXv3HubnJ598cho8eHCnbBMAAND64prhvffeG+bnq666aurfv3+n%0AbBMAAAAAtJUAOgAAAAAA1ODXX39NH330UbrhhhvSaqutltZbb73022+/VXzucMMNlw477LCmbyMA%0AUD+TTTZZ2nvvvSt2M9x///07ZZsAAIDW9tVXX6XDDz98mJ+PMsoo6fjjj++UbQIAAACA9hihXb8F%0AAAAAAADd3AgjjDBMAL1Wm266aZprrrkasFUAQDPtu++++QEAAFCLscYaK33xxRedvRkAAAAA0GEC%0A6AAAAAAAUEFbAud/NPHEE6ejjz667tsDAAAAAAAAAAAAzSCADgAAAAAAdTLyyCOnyy+/PPXt27ez%0ANwUAAKDT/f777529Ce2yySab5AcAAAAAAEBPNXxnbwAAAAAAAHQHffr0Sddcc01aaKGFOntTAAAA%0AAAAAAAAAoN0E0AEAAAAAoAOGG264tMoqq6Tnn38+Lb/88p29OQAAAAAAAAAAANAhI3Ts1wEAAAAA%0AoGeFzccYY4zUt2/fNPPMM6cFF1wwrbPOOmmqqabq7E0DAAAAAAAAAACAuhju999//70+qwIAAAAA%0AAAAAAAAAAAAAAKArG76zNwAAAAAAAAAAAAAAAAAAAIDWII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Px/7dsBDQAA%0ADMOg+Vf9vDrABwOAJ6ADAAAAAAAAAAAAAAAAAAAQAR0AAAAAAAAAAAAAAAAAAIAI6AAAAAAAAAAA%0AAAAAAAAAAERABwAAAAAAAAAAAAAAAAAAIAI6AAAAAAAAAAAAAAAAAAAAEdABAAAAAAAAAAAAAAAA%0AAACIgA4AAAAAAAAAAAAAAAAAAEAEdAAAAAAAAAAAAAAAAAAAACKgAwAAAAAAAAAAAAAAAAAAEAEd%0AAAAAAAAAAAAAAAAAAACACOgAAAAAAAAAAAAAAAAAAABEQAcAAAAAAAAAAAAAAAAAACACOgAAAAAA%0AAAAAAAAAAAAAABHQAQAAAAAAAAAAAAAAAAAAiIAOAAAAAAAAAAAAAAAAAABABHQAAAAAAAAAAAAA%0AAAAAAAAioAMAAAAAAAAAAAAAAAAAABABHQAAAAAAAAAAAAAAAAAAgAjoAAAAAAAAAAAAAAAAAAAA%0AREAHAAAAAAAAAAAAAAAAAAAgAjoAAAAAAAAAAAAAAAAAAAAR0AEAAAAAAAAAAAAAAAAAAIiADgAA%0AAAAAAAAAAAAAAAAAQAR0AAAAAAAAAAAAAAAAAAAAIqADAAAAAAAAAAAAAAAAAAAQAR0AAAAAAAAA%0AAAAAAAAAAIAI6AAAAAAAAAAAAAAAAAAAAERABwAAAAAAAAAAAAAAAAAAIAI6AAAAAAAAAAAAAAAA%0AAAAAEdABAAAAAAAAAAAAAAAAAACIgA4AAAAAAAAAAAAAAAAAAEAEdAAAAAAAAAAAAAAAAAAAACKg%0AAwAAAAAAAAAAAAAAAAAAEAEdAAAAAAAAAAAAAAAAAACACOgAAAAAAAAAAAAAAAAAAABEQAcAAAAA%0AAAAAAAAAAAAAACACOgAAAAAAAAAAAAAAAAAAABHQAQAAAAAAAAAAAAAAAAAAiIAOAAAAAAAAAAAA%0AAAAAAABABHQAAAAAAAAAAAAAAAAAAAAioAMAAAAAAAAAAAAAAAAAABABHQAAAAAAAAAAAAAAAAAA%0AgAjoAAAAAAAAAAAAAAAAAAAAREAHAAAAAAAAAAAAAAAAAAAgAjoAAAAAAAAAAAAAAAAAAAAR0AEA%0AAAAAAAAAAAAAAAAAAIiADgAAAAAAAAAAAAAAAAAAQAR0AAAAAAAAAAAAAAAAAAAAIqADAAAAAAAA%0AAAAAAAAAAAAQAR0AAAAAAAAAAAAAAAAAAIAI6AAAAAAAAAAAAAAAAAAAAERABwAAAAAAAAAAAAAA%0AAAAAIAI6AAAAAAAAAAAAAAAAAAAAEdABAAAAAAAAAAAAAAAAAACIgA4AAAAAAAAAAAAAAAAAAEAE%0AdAAAAAAAAAAAAAAAAAAAAPYOf8CtccNltD4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246" name="AutoShape 6" descr="data:image/png;base64,iVBORw0KGgoAAAANSUhEUgAAD6AAAA+gCAYAAADuf+MCAAAAOnRFWHRTb2Z0d2FyZQBNYXRwbG90%0AbGliIHZlcnNpb24zLjEwLjMsIGh0dHBzOi8vbWF0cGxvdGxpYi5vcmcvZiW1igAAAAlwSFlzAAA9%0AhAAAPYQB1ayvdAABAABJREFUeJzs3Qm8XOP9P/BHLLHEUlsSQkVChNhasS+xVJVEKUWrUlIqtERb%0ALS1KtVoqpSiVn9KgSYqG1hpL1JZYI5bYqV0oIpQQS/J/fZ/fK/3j554z996ZuXPvfb9fr3mlNefO%0Aee6dmTPPOfN8vt/55s6dOzcBAAAAAAAAAAAAAAAAAADQ6XVp6wEAAAAAAAAAAAAAAAAAAADQG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Bb4338AAAAAaK2ZM2emqVOnpqef%0Afjo988wz6bnnnsv/bdasWfn2wQcfpIUXXjjfllxyydSzZ89869OnTxowYEBabbXV0gILtI/LNSNH%0Ajkxvv/126Xb7779/6tWrV13GBAAAAAAAAAAAAAC0XvtY0QwAAAC0qSlTpqQDDzywao8333zzpa5d%0Au+bb4osvnrp3756D2P369UtrrbVWWnPNNdtFEPudd95JV111VZowYUK6/fbb02OPPZbmzp3b4seL%0Av8eGG26Yttxyy7TddtulLbbYIs0///yp0dx7773pxz/+ccXbH3fccTUdDwDQeVR7XtpIvvvd7+Yb%0AtMa7776bi2Ldc889+Xb33Xenxx9/PM2ZM6fw51pzHlNv06dP/+/vNu/3fPXVVwt/5tvf/nYaPXp0%0A3cYIAAAAAAAAAO1d46/kBgAAANrcf/7znxz2qZdu3bqlzTbbLO24445pjz32SD169EiNJALno0aN%0Ayv++9957VXvc2bNnp1tvvTXfTjjhhLTccsulXXbZJQ0bNixtvPHGqVH8+c9/rnjbCHkce+yxuegA%0AAEB7m5fW00svvdTWQ6Cdef/999MDDzzwiSD2ww8/nD788MPUUbz22mufCNPHv94rAAAAAAAAAFB7%0AAugAAABAw3n77bfTtddem28//OEP084775yOOOKItNFGG7XZmKJj4AUXXJBGjhyZHnroobrsM7r4%0AnXPOOfm23nrrpREjRqRvfetbbdodPkLyY8eOrXj7Z599Nt14441p2223rem4AACgI4tQeZyHfDyI%0A/eCDD+YQekcxc+bMXGBiXuA8bs8880xbDwsAAAAAAAAAOiUBdAAAAKChffTRR+myyy7Lt69//evp%0A1FNPTSuuuGJdxzBp0qR0yCGHpKlTp6a2ct9996X99tsv/epXv0rHHHNMGjp0aJt0Ff/HP/6RZsyY%0A0eyO6QLoAADQMnfddVcaNGhQevfdd1NHFYXHfv/736e5c+e29VAAAAAAAAAAgJRSl7YeAAAAAECl%0ALrnkkrT22munq6++ui77e++999Lw4cPT5ptv3qbh84976qmn0r777pu7wUcQpd4iTN5cl156aXrr%0ArbdqMh4AAOjoZs2a1aHD5yGKXAmfAwAAAAAAAEDjEEAHAAAA2pU33ngjDR48OP3xj3+s6X6eeOKJ%0AtPHGG6dRo0alRnT33XenPffcs677fPHFF9N1113X7J+LsMy4ceNqMiYAAAAAAAAAAAAAoLoWqPLj%0AAQAAANRcdMb73ve+lxZZZJHcDbzaJk2alHbaaaf05ptvNvtnV1xxxbTJJpvk8HqfPn1S7969U48e%0APfJYF1tssfT++++nt99+O3cEf/rpp9OTTz6Zpk2blm655Zb8b3O6/tW7Q+D555+f5syZ0+LO6Qce%0AeGDVxwQAAAAAAAAAAAAAVJcAOgAAAFAVxx57bDruuOMq2jZCzDNnzkwzZsxI06dPT5MnT0633npr%0AmjhxYnrvvfcqDl8PHz48DRgwIG2wwQapWq6//vq0yy67pFmzZlX8MxEwHzp0aO5I/oUvfKFw2wii%0Ax2255ZbLAfXtttvuv/fF3+Pyyy9PY8aMSTfeeGOLw961Mnr06Bb/7J133pkeeeSR1L9//6qOCQDo%0AXAYNGlSzIjw33XRT2nrrras25wUAAAAAAAAAgPaqS1sPAAAAAOh8unTpkpZeeunUt2/ftMUWW6Qj%0AjjgiXXnllemZZ57J/7tbt24VPc7s2bNzB/QPP/ywKuOKEPyQIUMqDp/36tUrnX322XncJ510Umn4%0AvEz8TeL3iRB8POaIESNy1/RGEH+bJ554onCb+eefv7QLOgAAUFsrrbRS2nXXXdMJJ5yQrr322rTb%0AbruljmTBBRdM66+/fjrggAPSqFGj0pQpU9p6SAAAAAAAAADQ4eiADgAAADSM7t27pxNPPDENGzYs%0AhySmTZtW+jMPPfRQOuuss9Khhx7aqn0/9dRTOaQRofZKAvSHHHJI+uUvf5kWX3zxVKvQyO9///t0%0AzDHHpF/84hf5d/zoo49SWykLj/fu3TttueWW6fzzz29ymwsvvDD95je/KQ2qAwAAlenZs2faYIMN%0A/nsbOHBgWm655T6xzdixY1N7FecOa6655id+x3XXXTd17dq1rYcGAAAAAAAAAB2aADoAAADQcFZf%0AffV05513pu233z5NmjSpdPuRI0emgw8+OC2wQMsudbzzzjtp8ODB6fXXXy/ddskll0xjxoxJO+20%0AU6qHZZZZJp1++um5u9/w4cPT5MmTU729/fbb6ZJLLincZp999kmDBg0qDKC//PLL6eqrr85d5gEA%0AgOYX7PriF7+YQ9jxb4TNI4DeUUShr379+n0ibB6dzhdZZJG2HhoAAAAAAAAAdDoC6AAAAEBDWnTR%0ARdPf/va3HDp48cUXC7d9/vnn0+WXX56+9rWvtWhfP/nJT9Kjjz5aut3yyy+f/vnPf+YOfPW29tpr%0Ap1tuuSV3Qz/hhBPSnDlz6rbvCJ9HCL3I0KFD06qrrppWXnnl9NxzzxV2UhdABwCAykUIO+bYK620%0AUuqojjvuuPSHP/whdevWra2HAgAAAAAAAABEIfm2HgAAAABAU3r06JHOPPPMirYdP358i/YxceLE%0A9Mc//rGiTuSxbVuEz+eZf/750/HHH5/HsfTSS9dtv+edd17h/Ztuumnq06dPmm+++XIn9CJXXnll%0AevXVV6s8QgAA6LiWXHLJDh0+D6ussorwOQAAAAAAAAA0EAF0AAAAoKHtvPPOaZ111ind7rrrrmv2%0AY3/00Ufp4IMPTnPnzi3crkuXLmncuHFpwIABqREMGjQo3X777alv374139cTTzyRbrvtttLu55/1%0Avz/LBx98kMaMGVO18QEAAAAAAAAAAAAA1SWADgAAADS06KodIfEyr732Wnrqqaea3dn78ccfL93u%0AqKOOSl/60pdSI1l99dXT5ZdfXvP9jB49uvD+rl27pj333PMT49poo40Kf+bPf/5z1cYHAAAAAAAA%0AAAAAAFTXAlV+PAAAAICq23rrrSva7oEHHkh9+vSpaNvZs2en448/vnS7CFQfffTRqREtuuiiNX38%0AOXPmpAsuuKBwmyFDhqSlllrqE//t29/+drrzzjsLn6cpU6akL37xi1UbK43rySefTA899FB69NFH%0A0yOPPJKeeOKJ9MYbb6S33nor3955551cyGDhhRdOSy+9dOrVq1daZZVV0nrrrZc22GCDXNBgwQUX%0AbOtfo9N59tln0+TJk/NzF8/hzJkz03/+859cFGSJJZZIPXv2TP3798/P0WabbeY5qqK5c+em5557%0ALj388MP5PRPPxQsvvJBv//73v/N7ZtasWem9997L75t4PhZffPF8LF5ttdXSOuusk9Zee+00cODA%0AtOyyy7b1r9NhzZgxI3+ezTu2xb8vv/zyf49t894v8RzF87PCCivk49uAAQPS+uuvn7bYYgvPDxWJ%0AAku33XZbuuuuu/Lx+Omnn86fo3EseP/99/N8cLHFFsuvsVVXXTUfm+O4vOmmm+bXHgC0Rx9++GGa%0ANm1avsU55IsvvpgLD7755pv58y9uMW+uhuOOOy4NHjy4Ko/VGcXzEHPhSZMm5Ws9//rXv/7PfGWR%0ARRb5xHwlzlliPrzJJpvk+TIAAB1DXLeO7wdjbhhz+Zgbxlz+7bffznPD+B4h5oVxLTu+B4q5YVzH%0A3nzzzfM1LQAAAKDxCKADAAAADS9C4BF2nD59euF2EdKr1CWXXJLDfGVOO+20tNBCC6XO6Lrrriv9%0AGw0dOvT//Le99torHXbYYXmRcVEX9I4aQH/mmWdS7969m7z/85//fN6mo44jwgH//Oc/8+2mm27K%0Agcwy7777br7FAvUI2t18883p/PPPz/dFuPbLX/5y+s53vpO23377HOistSuvvDKHENpaBAfj71gv%0AEeY4++yz09ixY3OwtlLxHO26667p4IMPThtuuGHVxjNx4sR06623Nnl/hC5/8pOfpLZwyimn5JBx%0AU6Jwwle+8pWKHis+u+644468MC9u8bePBXmViEV7cZv3+RgB1TFjxuT/Pf/886dtttkm7bnnnmm3%0A3Xb7P8VCqiHe40VFYrbaaqu8TbXdeOONOSQUx40i8Zo888wzq/b+iGPTvGPb/fffX1HoKT4L47US%0ACy3vvvvudNlll+X/3qVLl7y48hvf+EYu3FKL54f266WXXkrnnntuGjduXC5wUCSKHcQtPm/vvffe%0A//73mL/usMMOae+9987HgDgmdIbPzjJRPOnYY49t62FATY0ePTrtt99+VXu8CAfEvLRbt25pySWX%0AzAVv1lprrXyLud+KK66Y2tovfvGLdMUVV7TpGEaNGtXic9y2mlNVsu9Pn8fvu+++qVZizvTXv/41%0A/eMf/8jjivBKPUSwvRL/8z//k2/tUbw/4rpaNcV8OIoWXnzxxaXXjuL8Jm6vvPJKmjp1aho/fnz+%0A73Fs2WWXXdL++++fttxyy9SW4pwq5gltKY4hcSxpqUGDBuVzlqbEuUxs01E+z+I8KrZp7+NolOuI%0ALRHBwaLr8VGMIrap1Mknn1x6nSf+HnEc+dznPpdqeTyIwphRBLDIWWedlQ466KDUyKJwZHtwzz33%0AVLTd66+/ns4444zCbb75zW/m75PqLa5V3XLLLU3eHwVXjjzyyHZ1XKjHOKp9HKl0zrnddtvl63RF%0A+vbtmz9Xo4BOI5+H1Pp9V4m4RnrVVVelCy+8MP89iq7ZfvTRR7mwaryf47ug+A7gnHPOyffF6y2u%0AlcZ3QRFMr7Wy119zRLA+zpljfhu37t27//e8OYrFxrnzAgtYrg8AAED75IwWAAAAaBdWXnnl0gB6%0AhHUqVcmCzgiGRXCnszrvvPMK719uueU+M2AZCwAjGHjppZc2+bMRcP3d736XO1/T/kXo/KKLLsph%0AgeiYXe0FYVEwIm79+vVLJ5xwQg7S1TqAEJ3b2loEfJorAiHzwvuVhkYiIHviiSemkSNH5hBjS56j%0A2GfcdtxxxxzOjueqtWLBViziKzKva149xULnH/3oR6UFPCoRgfONN9441UIs5rv++uvz7Yc//GH6%0A2c9+lkaMGNHuOwzGYt4IhpSFz7/73e+mP/zhD63aV7wfIgAVx7d4TosKqzTXnDlz/lt0IJ6bQw45%0AJP30pz9t0fuejiPmuscff3w+Vs+ePbtVjxWv18svvzzf+vTpk4466qh8/K9VIZdG+ewsM2DAgLYe%0AArQ78wrezPPx93ocU2Ius/vuu+ewT48ePdpkjBFMaetjUEvm0Y3QZTzmIG0tAn6//vWv05/+9KdP%0AvNYaTVxzauvXWUu1dl7xcVEk7Fe/+lXF5zxl75sIKsUtzu1++9vf1uz8qJK/UVs/v3EODJ3Z4Ycf%0AnkO8EyZMaHKbCApGMLHounNrz9W/9a1vlYbP49pko4fPQ1sf16ptmWWWyYVPigq1xXl1a4p5tNQP%0AfvCDwoKeMVem7UVBnPjOryx8HuHnKNxSFD5vlPOQthbf28S1rOh23lrx94zzgpgTRhA9vhsoKoLQ%0ASD744INcYDluIb4ni8+0jx+/ovDSHnvskQstAwAAQHvSpa0HAAAAAFCJ+HK+TKULlWOB0m233Va6%0AXVt11m0EM2bMyIGlIrEApKmK/dH9p0gswvj73//eqjHS9iIAGh26oqvMMcccU/Xw+ac99thjOdwS%0AC3TKClJQmYcffjh3Q4pusNUIzVx99dVp3XXXLe1GVInoIh4dp4q0RQfCskWssUAxuuhUopIO2tUQ%0ARQKiy1IUBqhGUKStTJ48Oe20006l3TCjO93ZZ5/dqqBtLHBcfvnl0z777JM7O1czfP5p8fucdNJJ%0A+Vga7yE6pzie9e/fP792qxkSC9FRatiwYTnY9eijj1b1sYHOLeYyt99+ey7OE8Uujj766HYZxO6s%0AolhPNYIirTFmzJg8Rz3ttNMaOnzO/xYKiLlxdCqvxTlFBNs322yz9P3vfz93xQQ6nziHv+CCC1LP%0Anj0Lt7vssstaXXCuKVH48uOBwaY65kbRFNrGgQceWHj/uHHjcsi4nu64447C8Pm8Qom0rZhrRvHU%0AOH8pEp3d4zjQq1evuo2tPYqCIFGgOgLV1T6niEJZUaAoighG0dwoDtLeRcf3c889N335y1/O33tE%0AkVUAAABoLwTQAQAAgHYhumqXqXSB6vjx40u3WXbZZXM1+s4qFoGXhZ+GDh3a5H2x8CQ6pBeJ7p60%0Ab/Eauffee+u+3+joHCHne+65p+777khigf/mm2+eHnzwwaq/Lg499NDcMSoWi7VGWTep6Hr05ptv%0AtmofzV2oOHbs2MJtDjjggJp1GG6t5557Lh+fTz/99NTe3HXXXXnsZYuIIxQTC8Fb+xxEp/t6B18i%0A1BMB+wi/19qgQYPy36joNnr06JqPg/8t5hJFfWIRfa2PZ5MmTUoDBw7MgQ2AWhRUidBW37590w03%0A3NDWw6HEK6+8ko477rg2HUMUSIpzhpkzZ7bpOCh30003pbXXXjv95S9/qel+Ilx05pln5qI5L7zw%0AQk33BTSmuJ4c16W7dOlS2i39vvvuq/p1srLz8SjGGgHnpZZaqqr7pnJR+HbRRRdt8v4ohhTPUT2V%0AFchcY4010lZbbVW38fDZ116GDBmS3+dFVlpppdz5PELoNG3ixInpC1/4QpowYULNzzF//OMfp8GD%0AB9f1O4B6XOeOY0Jcxy4rtAoAAACNQAAdAAAAaBcq6aLWtWvXih4rOpmWiS7LTXX37gzKwuFrrbVW%0A7nzdlAUXXDDttddepSFiC4ppqVdffTVts802ucMMzRfh/R122CG98cYbNdtHLBj+2te+lj744IMW%0AP8bee++dllhiiSbvjwVasZ96+etf/1r4eRTHvui+3cgi1DFixIg26R7fUlOmTMndYaKTe5EI8cbn%0AV9lC9UYXYbBYXEnHF6/p+CyLY0u9RBGH3XbbLZ1xxhl12yfQuURBlZhn1nOORvMdccQRbRri+OUv%0Af5lOOumkNts/lRs1alTabrvt8nu7nuerUSztmWeeqds+gcax9dZbp6OPPrq0+OGee+5ZtU7X0Zn2%0Am9/8Zvroo48Kt4tiOxtvvHFV9knLRPi/7HuHc845p67n9VEgs6xYJW0nCkx+9atfzcHyIiussELu%0AfN67d++6ja09iuKscZ12xowZddvnNddckzbddNO6zkfrIYo7xXXBjhSuBwAAoGNq36uwAAAAgE4j%0AFoGVKep88fHQ6t1331263a677po6q/vvvz93fi0Slfkr6UZSFoK84IILmj0+2rco7LD00kunVVdd%0ANXcxX2211XJ3o4UWWqjZjxVB4Fg89uyzz9ZkrB1VFH6Iji/16K5xxRVX5K6+LbXYYovlroiNsqi0%0ALLS98847p+7du9dk3/EeWX755fMiyOg+GLdVVlmlxV23DjnkkHy8b3Qxxu233760M+bXv/71dOGF%0AF6b5558/tYXoGL744ounXr16pQEDBuRCLSuuuGLq1q1bix5v5MiR6eyzz676OGkccQz+yle+0qJC%0AKssuu2zuoBafo3369EkLL7xws35+7ty56dBDD/UaA2omwlv77rtvuvnmm9t6KHyG22+/vU3PxW+5%0A5ZZ07LHHttn+qdzpp5+ehg8fXhrI/CwxD47uoeuss05aeeWV0yKLLNKsn4/z/AihvvLKK83eN9D+%0A/fznPy/tGP3444+ngw46qCr7i3lLWaHUCFwqFtcY4rOpSHz/U69rXlF06Z133iksmlz2PQm18/77%0A7+cCqVEMuUiPHj1y+Lxv3751G1t7NH78+DR06NBmzw2jaGtc047rWGuuuWb+ezfXww8/nLbddtuK%0AvituT+68885cUCW+LwUAAIBG1XnbeAEAAADtyksvvVS6TQTzykyePLn0i/xYDBGdljqr8847r/D+%0A6CxbFggN0SE9AngPPfRQk9uMHj06/exnP2vROGlsEcZcf/318+tgvfXWy4uLIpS55JJLNhmGi4Wj%0AsUDw1ltvzd1gy7odh+h6EYv4ooNJ7JNyw4YNSy+//HKT90c3kV122SVtsskmuUDAvIBzBICfeOKJ%0AHFi57LLL8r+ViI7UcSz40Y9+1KLxxmLis846q8n777vvvnTXXXelDTfcMNXSAw88kPdTpDVh+3ni%0A7x3vmS984Qv531icF0Hz6MLTVGfvCGVMmzYtXX311enSSy+tqFNgLMCMAGojB8Pid4pui2UddaJo%0ATHTfqVf4vGfPnmmzzTbLx7W4xfMUYfOmnp9YGBnHtnj9RFesos/FjzvssMPygvv+/ftX+TegEXzn%0AO9/J89JKxNw0XudRaGHQoEE5gP5xMbd97LHH0oQJE/Ix98EHH6zocb///e+nfv365XAX0Hkss8wy%0AeW5RiQ8//DAXfXrttdcqmpt/+mcjzBVBgeYGT6md+MyI43+cf7WF2G8UQqp0/1FkJQq2xJwwziej%0AkFkU/YlbU3OvT4vX4fnnn9/KkXc+Mb8eMWJExdtHR+Addtghz1832mijz3zfx3nLddddl89b4pwy%0AOhgXifOaPfbYI02cODEXswM6jzi/j2BvnG/HPKSoe2wEEuNY31KnnnpquvLKK0uvA0TxFtceG8PA%0AgQPzNecpU6Y0uc2oUaMKrydWS1lhzN122y3Pv6m/Dz74IO2+++65e3bZ94oRPo/rI6TCa/BRmLrS%0A8HkUTIzvIWIuH4VUPz2Xi67f8T1QXMuO74Lefffdiq4V77XXXvn6Vz2uA8e4Ky2cHIUo4tx5+vTp%0AzQ6TX3vttfmYVa2iKgAAAFBtOqADAAAA7SJ8/vTTT5duF52Vytx7770VLWCqpJt6RxSBxFjcV2Sb%0AbbbJQbtKlHVKjzBrLDKhY4hFPxGMiy5pzz33XF4EGB2jDz744BzWbCp8HmIBZyzyiuIGsdgmFur8%0A6U9/qqgbRgRoY9t6icB7BCZqfSvr+NwSUfShqY4v8dzFczZp0qTc0SkKcUQ37+jUE7f43/Hf4r4I%0ATd5zzz1pyy23rGi/UWgiAtwtEUGTsqIgZZ3JqyFel0UiDBPBmOaK98VXv/rVdMYZZ+SAVoSto6DC%0A7373u3wMjd89umoXBWziuYkF1/EzTz75ZH6e42cq6T4Zz2MjeuSRR/LvVLTQPAwZMiRddNFFNQ+k%0AxPMbRRTi/fHiiy+mSy65JB199NF5/yuttFLh8xMLjSOMEx3cYqFkfO5FV/cyEcg54IADqvyb0AjO%0APPPMvLi2ErFYOuZL8TqP//3p8HmI118UKvjBD36Qj7V///vfKwqXxqLh6LJUVJSkvX12RgAfKDZ4%0A8OD8+V/JLUIGTz31VA4HxOffP/7xj7T//vunJZZYoqJ9RXi0nvP0psSxobXHl7IurO1FzJsruS5S%0AKxEAquS8IMLLMdeKgmMRSolzyjj3iDluzJ8rDZ9X03HHHVe1z6uya1zxeqvm52OlRSfmieJJUSyn%0AEnEuE8XJ4had7eO8sqmiE3HeEuc448aNy8Vz4vy/LMwZ5yzHH398amtxzbG1z0Oc5wGVi+vPUUCk%0A7DgRhVUeffTRFu0j5jtHHnlk4TbxmRNB90qK37Y39ThHi1stlAU14zuOWbNmpVqKz8upU6cWbvPd%0A7363pmOg6WJYcb3jiiuuKNwurrFEoZuWFn+Ma7DVep+UzROqfV2lOSJYHZ3kKwmJx7Eyzr/iWlZ8%0AJxBFij/rum3M6ePcNApiP/vss/k8sxI33HBDnpfXw+WXX17xuXNcy37hhRdyED2OCyeffHIuylSp%0AmO9G0QQAAABoRALoAAAAQMOrtDtrJYtEKlloHQsiOqtYUBGdWosMHTq04seLxcRlC8MFhdq/bt26%0A5dBbBExioVR0tKsk/FokikDEgvcI5O69994VLdCJAgo0/3gahQNiQVQ8d9F1u1LRaSge76STTip9%0An8dzs99++zW7+8c8w4cPL7w/gpyxEK5WYsFqWXGOWCTX3E5Y8feOY26ERWPBdHyOtbabVjyfsSAx%0AAmMR4C7zt7/9LTWaxx9/PI89AkdFooNOjD+6Q9dKFBWIhY0Rvhs5cmTadNNNW/0cRVGB6GwTgbw4%0AfhaJwHt0iKTjeP7550sDDiFe1+eee24udlBJkaVPB8FisetOO+1Uuu2rr77arO6mQOe1wgorpJ13%0A3jl3eYxiU0cddVRFXeciUEBjiHlnPG9t6cILLyzdJrrM3nHHHemXv/xl7nROfUWwKM7B33vvvcLt%0APve5z+XzmLhF9/PmivlNvB7Gjx/fZGB9nhNPPDE99NBDzd4H0P7tuOOO6Yc//GHhNhH2i6Bp2XHr%0A0956663cSbfsemIEKKMgK43lG9/4RmGx03h+Ky381lJlBTGj2GpHKWLUnkSxvZjLXHbZZYXbLb30%0A0vmaXxQ/pVgUhqqkSHgUIb7//vvTvvvu26zrp8stt1w+z4znbLHFFivdPuaGDz74YGpECy+8cFpv%0AvfXS4Ycfns9p4vuT6KReJopDugYMAABAoxJABwAAABpedBEoE4sS1lprrdLtKlmwWsnjdFRlYfAI%0AykWng+Z0qikLQEawKhYK0v5EOC6C3xFAOeWUU1odOm9qUXt0GYpQe5HoLhHb0TwRGoq/WyyIaqmf%0A/OQn6YILLigNoUcBkEqO55+lqa6/88QxZOzYsalWLr744tz5s+i9MGzYsGY/7kILLVRRcKslout2%0AFBUpKypw2223pUYSQe9Y2D19+vTC7aKDeCxKjL9hLUS4fcqUKen666+vKMjfElFkIxYWRsGNskWV%0AdBwRnnj77bcLt4nOUNHttSXHlXmWWmqpHAiL42clx7hYdA1QqQj7/OpXv0rXXXdd6tq1a+G2URQn%0Ail3UOmRCuQifz5gxozAsUWtlnzcxt5swYUJaZ511aj4WPtsxxxyTO1YWicJZcX4XRW9aa9ddd83F%0A0IpChNENMs47a8lxBBrXb37zm7ThhhsWbvPAAw/k4pjNEZ2p4xpEWQG5enXapXniWkpZodwItNZK%0AnNeXBdx1P6+/KH4ahTnjOkfZNZO45rfuuuvWbWztVRxfzzzzzNLt4npu/E179OjR4n3tsssuuWhn%0AWQg9OtwfdNBBqT3Ycsst05133pmLuZWJvx8AAAA0IgF0AAAAoKHdfffdeVF7JV/il4X4YvFJhFTL%0ArLHGGqkzirBfLO4oEuHzSjoQfFzZQrBYrBUhdNqfeC3E4vQIidfaaaedlr7+9a+3qoAC/1d0L49u%0AT60VXWVOOOGE0u2OPfbYHB5orgg2lQUxy7oOtUbZY8cCsu7du6dGXIx7+umnF25TFi6pp2eeeSYv%0AVnzxxRcLt4ttIlhbFnhrjQMPPLA0vF8NW2yxRbrooosKt7n11lvTk08+WfOxUHvRnSm6fJY544wz%0A0uDBg1u9vwiyR2fRsrDGvOMzQHPFZ3IUoipT687FgqPlIixcFMLq27dvDnzUeq732muvFW4ThceE%0Az9vOv/71r9Lzh+hQf80116RVVlmlavvdaKON0rnnnlu4TRRuimuEteI4Ao0riv5F0LeoUEU4++yz%0A09/+9reKHjM+E8vOxaOw37hx42pWOJDWGz58eOH90X24Vl2SoxBmUXG5uGYVQWjqZ+7cubnY45gx%0AYwq3W2KJJfJ3jvW47tcRRAHisnlSv379ciHFRRZZpNX7iy7qUey2zKRJk9pNYDv+LvG67N27d+F2%0A06ZNq9uYAAAAoDkE0AEAAICGNXv27NKux/Pstttupdu88sorFQUfo2t3Z3T++eeXLiQpC5M3FVpf%0AfPHFC7c577zzmv24dC7zzTdf+v3vf5+6detW2Mn5+eefr+u42rNBgwalH/3oR1V7vCOPPDJ3hioS%0ARUDKOtAUBYLjdVAUqomO1dUWC79uv/32dtvRKBbt9erVq8n7Z86cmRpBvHcjxPbcc8+VFpy54oor%0AqrKgsVFE0Dg6PxYp66pF+xDd7GNBdJHtttuudBF9c0Q329GjR+fQRpHJkyenm2++uWr7BTqPCHks%0Au+yyhdv8+9//rukYothckaI5ZGcQnz3f//73C/9OUfCrlsV95oWbywhqta3o8lt03SzmE1deeWX6%0A/Oc/X/V9x3W9sk6WUaSnVhxHoLFFaO9Pf/pT6Xb7779/evrpp0sL44wYMaL0saLQZdH1FNremmuu%0Ambbaaqs2KVhZ9rjxnUgUMaB+8924dhzXP4rE91QTJkxIAwcOrNvY2rPHHnssB8vLxPG5rEhIc8T7%0AJwrelvn1r3+d2ov4XivOydryvBkAAABaSgAdAAAAaFgHH3xwuvPOO0u3i44FZZ2RQyXdz0OPHj1S%0AZ1S2OGellVZKW2+9dYs68JYVCNDdlUqssMIKpUUpJk6cWLfxtGddunTJgf5qi8eMxy7yhz/8oUWP%0Aveqqq6btt9++7otKyx4zxvWlL30pNfp7pykLLbRQamsvvfRSDp+XLRKPMP1VV12VP1c6YjC5yA03%0A3FC3sVAbUeyhbNFuhLpqEazq379/OvTQQ0u3qyTQAfBpEVou6x5Y687CZY9fNj/tDMXmigoqDRky%0AJO244441H8frr79eeH/MSwcMGFDzcfDZpk+fnjv9Fvne975X026hv/jFLwoLTY0fPz699dZbNdm3%0A4wg0vt133720WNebb76Z9tprryaLacyaNSvtscce6d133y18nAiox+cjja/sNfGXv/yl9PlurqlT%0Ap5YWwYwwNPUTwd5zzjmncJvFFlssXX311WmTTTap27jauyjEUVZIcZ999iktStsSJ598cmlh65tu%0Auqldfa9Y9tqr9XkzAAAAtJRvSAAAAICG884776RvfvObFXfFjs6zEUIvU0mX11g8X8ljdTSTJk3K%0A3QyKRMeBli64raSLWVkAHkJZMYN//vOfdRtLe+9Uue6661b9cb/4xS+Wvt/vuOOO0qBxU8o64kVg%0AIj5DquW9997LC1XLums1eje8CHg3pXv37qktvfzyyzl8XrZYcOONN07XXHNN7hbTEa2++uqFgasI%0Ajc2ePbuuY6K6LrnkknxMKSu+tMYaa9Rk/8cee2xph+IIyP/nP/+pyf6Bjm2ppZYqvP9zn/tcTff/%0A4YcfFt6/wAILpM4qgnhHHnlkk/cvvPDCNSlM9VnKPgejS2ijz6s7esCo6L209NJLp5///Oc1HcNy%0Ayy2X9ttvvybvj+BonBPUguMItA+nnnpqWmeddQq3ueuuu9JPf/rTz7wvCls+/PDDpde2fvvb37Zq%0AnNRPdEpefvnlC78TivPxehar7NevX2lndqrnsMMOS2eddVbhNlHMMopa1iIo3VFF8HzMmDGF28S5%0ARK2Olz179kw/+9nPSre74IILUnvR1ufNAAAA0FIC6AAAAEBDLWj4+9//ngYOHFjadenji1MrWYQQ%0AKul0UdRpqaMvNC4zdOjQFj9+LLj6/Oc/X7pQZM6cOS3eB51DdFsrCszef//9dR1Pe1XWSb7Wj93S%0AhZ+DBw9OvXr1avL+CE5W+vlRiRjnG2+8URhCKApINIJ77rknvfDCC03ev8EGG6S28uqrr6Ztt922%0AtABKzAsmTJhQ2vWmvSvqPPr++++nRx55pGr7ig5BMe8quu27775V2x8pXX755RUVVaqVeP9Egaci%0AEeqaOHFizcYAdFzPP/984f0rrLBCTfdfdq4///zzp84qCpC88sorTd7/4x//OK266qp1GUvZXK6S%0AooHUzoUXXlh4/7Bhw+oSiokCX0WuvfbamuzXcQTahwg7XnTRRbmTcZFTTjkldzr+uLFjx5YWvI3P%0Aqr/+9a9poYUWqsp4qb14rqLQZmsC480RhS/jtVTkgAMOqNr+KBZz2dNOO630O7+4JqMoQPPce++9%0AhdeUw5AhQ1KPHj1qNoZ4b5cVAarkelujaOvzZgAAAGgpAXQAAACgTcUCz+hYfPzxx6c111wz7brr%0Ars0KWJ1++ukVL4At67Y1bxFbZxNho4svvrhwmwgo9u/fv8X7iC5m3/rWt0oXX1x//fUt3gedQ7yW%0Aevfu3eT9cfwo61zW2a211lpp7bXXrtnjr7/++qUdfG+44YYWPXYs+i9bxFnNRaVlj/XVr361povs%0AWiveC4cffniLQ8+19Prrr+fweVnnsSg6cd1116Ull1wydXRl4a8HH3ywbmOhuj744IMc+i/rshdz%0A4VqqpJhQS4/PQOf14osvprvvvrvJ+7t165bnn7VUdq7fWTsXT5s2LZ155plN3h9F4prqEFsL0UG7%0A7PrQv/71r7qNh//v6aefTo8++mjhNnvssUddxrLuuusWzv1vvvnmmuzXcQTaj7jmVPT5FqKo2re/%0A/e300ksv5f//5JNPpuHDh5c+9tlnn5369u1btbFSH1HMrUuXppfBTpo0qfT6U6WiQMFbb73V5P1d%0Au3bNrz1qLwpTjxw5snCbeD6i6HVcg6R5KvmurjVFqystQL7DDjsUbvPAAw/kIqftwWWXXVZ4/8Yb%0Ab1y3sQAAAEBzCKADAAAAVQvpRUi5klsEbPr06ZOD49GtZJtttslducoWu37aiBEj0l577VXx9rNn%0Azy7dpjN2N4kOv9E1uNYLSSp5jEo6scPyyy9f2CX45Zdfrut42puyDrjVsPfeexfeP3ny5BzIbGlH%0AvKLF/xGAuv/++1NrRTGD2267rc26FVcjQBEdrIsCGiuttFKzPkerJbrKb7fddqWB6gifxGLHpZZa%0AKnX2Y1t49tln6zYWqmvq1Knp7bffbtVxsxoqCbnXKtQFdFxHHHFEYQGoL33pSzXvHCw4+tkOOeSQ%0Awufmd7/7Xe4IWS/du3cv3WbcuHF1GQufdM011xTev8oqq6SBAwfWZSwRINx8880Lw/JFwb+WchyB%0A9iUCvvvss0/hNq+99lq+BhYFTvbcc8/S69/Dhg2ryzUzqi8+p8pCqtUqWFn2OF/72tfSsssuW5V9%0A0bT4PvE3v/lN6Xd9l156adp+++3rNq6O5JZbbim8f5lllil931VD2feKUXCkbKyNIILy559/fuE2%0A9fh7AgAAQEsIoAMAAABVMX369DRlypSKbvfee2/uajVz5sy8OKAl9ttvv3TKKac062cWXHDB0m1a%0AGohsz8pC3/F3+8Y3vtHq/ay++uqlFfyjG0UEE6FIFK8oOx7RtC9/+cttvo933nmnxZ2HVlhhhdx5%0AvMioUaNSrReU9u7dOweqGtHEiRPz8XbMmDGF20WXoHoXXnnzzTfzws/77ruvcLvolBqdmMs6ZXYk%0Ajm0dVyVFMbbYYou6jGXLLbcsvD8KQkUxF4AyH330UTr88MNL5xuHHnpozcdSFhxddNFFU2cT3Tlv%0AuummJu+Peexuu+1W1zHFNYGyud1vf/vb9MILL9RtTPyvO+64o6G6Ma622mpN3hfXESPAU22OI9D+%0AnHXWWfmzpazA1nrrrZe/jyjSv3//dMYZZ1R5hNTTQQcdVHj/hRdeWHqsLxOfP3fddVe7LVbZUfz6%0A179Oxx9/fOl3WlF4eccdd6zbuDrbtayYH9ajQE/ZdaxQjWK0tRTj23nnnXNBlKZstdVWaZ111qnr%0AuAAAAKBSAugAAABAuzLffPOlY445Jp177rm5K1JzLLzwwlXpkt6RPPXUU6XdAb7yla9UrWtHWbeC%0A+PvreNbxRIeyCED8/Oc/z52EoptZv3798uuqW7dueUFYvLcrvZV1ivj3v/9dt9+tvYnukxHsrbUB%0AAwaUdrqcNm1aix9/+PDhhfePHTs2zZo1q8WPH8eiWJha5IADDsivx0YQgf7o/H7iiSemDTbYIHcX%0AL1t4d9hhh6U99tgj1VN0G4tOLvfcc0/hdmussUa68cYbG75jVITpI+wfQf4DDzwwB7mia/uKK66Y%0AllhiiTzviLlKpce2rbfeunB/jm3t14MPPlh4fyzYjeNmPay//vqF90en3EceeaQuYwHar/j822yz%0AzXIH7SK77757GjRoUM3HU9YNebHFFkudScwNozhAU+L86/TTT0/1FvOdsoIr8VwOGTIkvfLKK3Ub%0AFylNnTq18P4111wz1VN01Czy7LPPVn2fjiPQ/sQ1xYsvvjh17dq1cLvHH3+88P44d7/ooosUmmjn%0AImi88sorN3n/jBkz0vjx42tarDKud9dj7tuZnXzyyemoo44q3CauScd3ERH4pWXi/fLSSy+16vpS%0AtXTv3j317NmzVdfd2koU247vszfZZJPC+WsUiD311FPrOjYAAABojtqXoAMAAACoYgek6GwSwbqW%0AWGSRRUq3aW0XjPZm9OjRpV3oy0LjzbHXXnulH/zgB4VB/+jIfvDBB1dtn9TfnDlz0vXXX58X9V11%0A1VWli5WqraiTRGcXCyErKcbRWnG8jWN2dNJtSmsCjttuu+3/Y+9OwK6Y3z+O3+2bVqWVVlIUIZU9%0AIksSIltkqZB93+kna9nXFBHZ10ghlKUi2m1FSqmkfVFp+1+fmf/z+z3POXNmzr4979d1nSvmnDNn%0Azjkz35kzz3zu25n/nDlzIgaDdfHwueeeG9f8te4uX77cNywa77xj8cEHH9gdd9wRcTtbt26dE+pW%0AQCdoLC/shhtusHvuucfSHYTSxcBB3RUL3psuJM/Wwi0qcPD+++87QfpYPvdEMbbldiGWoG576Rib%0Ao71AeO7cuU4xBQBQUQoda/z999/2ww8/OB0f3333Xd9jvAIqrDF48OC0LCfB0aIGDBhgf/75Z8T7%0AL7/8cqfgTybonMB7773n+5hp06bZ/vvvbw8++GDau7QXR1u3bg3cpnWskk0BdL/1O16MI0Bu0u8W%0A7S/69esX9zwefvhha9WqVVKXC+mnAoDqPn7LLbf4BsjPPPPMuM/JjBgxIrBYJVJH2+p1110X1XlF%0AFYZE6s5jpTOAXvBaixcv9j2PlWkqhqvjSZ07ViD+o48+cm5B53NVpEvFwdL5eQIAAAAAECsC6AAA%0AAAAAIOs1bNjQrrrqKqe7aFBHEz+VK1eO6iIBXRAQTVg91+lCnKBO0tWrV7cuXbok7TUL5ufXbUSB%0APnVGTlcn0HRTp4Ns6ZqcbCosoJCJLvxMRUeyWJYD3lq3bp3W1/ILMiQSGtA2pC7oV199te9FpfGG%0AxIM6GqmDTp06dSzVli1bZt9//33S5qdOUI8//rjTVTKdtG897rjj7Kuvvorq8epOpq6dKjqTLbTs%0A//nPf2zs2LFpDZ0XxtiWu4IKseyxxx5pW5ZoXivdhWMApJd+Awb9DkyUigW98cYbzu+/dFDxIT/F%0AKTiqAk36PRaJugfedtttlimnnnqq8/qRCkkV+OOPP6x79+7OeQGF1lWIUPuwbC1SlMsU5lGxCT+n%0AnHKKZRMVxUi24jCOdOzYMabHq4OszsPqvasogH4DN23a1ClIsN9++1nbtm0z2jE6HfuzXD2PqE6q%0A+u6qVq1qNWvWtJ133tmaNWvmnKdRgY+WLVtaPlEh008//dTefvvtmJ+r8U1/c0B+OP/8861///62%0AefNmz/u/+OIL++WXX5wCnbFSoctVq1ZFvF/b3DnnnGPpkM9/X4hE5whV2DgaOm/Xq1cvJwScrt8j%0A+Saa80LpPpf14Ycfpv08VuPGjS2V9Dfrp556Ku7CGAAAAAAApAsBdAAAAAAAkJV0YePRRx9tp59+%0AunXu3NnpNpuo+vXrR/W4JUuWpPzCgmygEN2CBQsCLw5PJPQfqaO6XwBdnnvuOd+L5pF91PFcXV4y%0AGTwvEHTxfHFWu3bttL1WUEDbr2tJNHQh4c0332wbN270vF+dtnWhYaxdrBR+Hj9+vO9j1FEplyi4%0Ao25gGn/THRDQ96PAftBnGkoX3ykof8wxx1gmqbv8RRddZO+8845lGmNb7tKxpZ90XhCtMUDHdn4F%0ADYKWFwD8upCqK+EZZ5yR1kI3QfvIGjVqWHGh7ub//vtvxPsHDhwYVXG+VHYnfeSRR5zCdCqKF0TF%0A6dTJVDcFrXbaaSeno6WC6JpXNObNm5eEJc9fQeeFslFQJ8lUBNCL0zhSYOvWrc4Yq5tC/yowN27c%0AuP/eX758eTvssMOcMV8FI4pDMc9cof2AbmvXrrWFCxfatGnTitxfr1495/e2zqu0b9/e8sGzzz7r%0AFPCL5bykzv8PGTIkpcuF9NK5yG7dujmFkPyKTj7wwANJL1Z54oknOgUfkHzaTi+55JKYnqPCpzqf%0A9+qrr6ZsufJZNOeF0nkuK+g4bPny5U7hiTJlylguUHEfFdlSsVPtkwEAAAAAyHbR/UUOAAAAAAAg%0AydSJRRc964/rbdq0cTqjXnHFFc7FJNOnT3cubHzppZec6ckIn4teK5oLlBMNReaKYcOGBT5GYcVk%0AU5iwVq1avo/Rdx+pUwmyizqK3HjjjXbUUUdlRfhcMtWdOBcorJEtr6ULwxK98ExFMvzEcyFx0HN0%0AgbLW91ygYM/UqVOdIL46xqc7fK6Aqy78VSeyeJx33nlOF/hMdj1XeD8bwufC2Ja71q1blzVjczSv%0AF7S8ABAaOleIR+E23dIZPpelS5cGdvCtVq2aFQfvvfeejR49OuL9Bx98cFZ019M5gXiCXzoWUnEg%0AdU/XMa6ChtHcEv3dke9WrFhhuSZSEbJUjiUqlInw72HMmDHOuUN12L7nnntSUhwAyadOsYMHD7YO%0AHTpYu3bt7OOPP7Zcp329gqbRhg/1OD1eXeKRXxQ69jN8+HDfYj1efvjhB5s4caLvY/r27RvTPBH9%0A37D02cZzTkxd60eMGJGS5cp30ZwXyqa/M2j9UMGcbKZCPSpq+/rrrzsB/6FDhxI+BwAAAADkDALo%0AAAAAAAAgKW6//Xbnj/zR3hRKW7NmjdOJYMqUKfbBBx/YQw89ZBdccIG1bt3a6WyVbLqwLJruv+p+%0Am+9Wrlxp7777ru9jmjVrZgcccEBKvgd1tvejAgSjRo1K+msjubQtKyB67733ZnpREKVsujAsGaGB%0AoItKVcwiltfRBagvvPCC72O0n0rFPioVtG/df//97YgjjrCXX3455gtsE6Uu9B999FHcz9fFeJm6%0AgFdBik6dOmU0AI/8ETQOpTuAHhSySEWoC0D+UgG5QYMGObd4i86kMjSqokW5cuyWCI3dV155pW8Q%0A/7HHHrNsoQKETz31lFOcEJmVi4HhLVu2pH0soautPxV6uOmmm6xVq1ZOIS/kjm+//dY6d+5sPXr0%0AsFWrVlkuUzf3aDu69+/f3zlfgvzTsWNH23333SPer/M8b7/9dlK7n++222522GGHxTRPREcdohMp%0AyNivXz9bsGBBUpepOAg6L6Rj+PLly6dteaIpFpLt57J0zP3cc885fwd/4oknnL+BAgAAAACQKwig%0AAwAAAACAYsXv4qMCP/74o+W7V155JfCCjJ49e6bs9aPprK6LMZDdbr31Vnv++ecTmocuVtppp52s%0ASZMmTqdhdVDcd999fW90HotfOkOO6Qg46sLivffe27fYhrqKREudrv0u/ipdurRTdCGXbN682T77%0A7DOn26W60mlszZZO2rVq1QosSKKLghMdZ+IJ0nXv3t0plhMvBd2qV6/ufOYtWrRwghj77LOP79im%0AC5aRn7Qd+qlUqVLaliWa10t3sQoAuW/x4sVO4R8Vb9Fv7lhDPYlQR+yg443i4L777rPff/894v0X%0AXnih81srm2iZvvjiC+c4CZmT7WGddGEsSY7ffvvNDj/88LT/hkPidO5E3dDnzZtnuUpd3b/88suo%0AHjt58uSULw8ye4yRSKA8dD/54osv+j6md+/eUc8PyaXipCp4HMnq1avtnHPOyZpzoflyHqtixYqW%0ATtGcN8uFc1kqojRx4kS74YYbnHPGKnRLEB0AAAAAkAtKZ3oBAAAAAAAA0knhr88//9z3MTNmzLB8%0AF024WwGCkSNHpmwZFM7zu/Bn9OjRzgXA0XStR/opKHDPPfdE/fjKlSvboYce6nQXUsCgadOmzkU2%0A1apVi/m1e/XqFdilGpm3bdu2tF1U6ndhqS4qjaboRcFj/XTt2tXq1KljuUpd/c4//3wnDPDmm286%0AxR8yRYUkxo4da82bN7eZM2farFmzIj72sssuczpJNWrUKOXLpdC5wvrr16+P6vElS5Z0iiAcfPDB%0A1qZNG9t1112tcePGTkBFBQtiMW7cOKdTF/KPLob2uxA22vUtWYJej260ABLxyy+/2Mknn2zHH3+8%0Ac8yhDuSpDr/7adCggeU7hQUVQPfr3HznnXdaNlLYcerUqc5x+MCBA31D9EjduRkwliQ7tKbfnQqL%0AnXLKKZleHMRg9uzZdsQRR9ikSZNyruiCzilcccUVMRUgVAdadUdG/lHg+MYbb3Q6Dkc6/zJnzhzn%0AHE6QN954wylw6ff7WeeqkX4DBgywm2++2erXr2+33HJLxMfp74EPPvigXX311WldvlzmF+qXf/75%0Ax9IpmvNmuXYuS+egn332WWd/9OSTT1qPHj0yvUgAAAAAAEREAB0AAAAAABS7AHqQCRMmOJXoYw2O%0A5QoF/b7//vvAx+kirEzSd6DuItdcc43lE10Ik44Obwq66btOBRUOUCA0moDxIYccYldddZUde+yx%0AgRcuZVuwOR+tWbMma16rfPnySXkdhYWvvfZaW7t2ref9X3/9tf30009OF+qgTm1BBUr69Olj6aQL%0AWCNdxKptXJ+x3vfcuXOd7f2bb76xDz74wNatW+c7X3UE69Chg40ZMyaqi22TTYUnPvnkE2vduvV/%0AC56oOEWkgK7eY8+ePW38+PFO4DuVdAH6Dz/8EPg4FSK48sorneIGySpKwNiWvzTe+QXQ0zk2p3N8%0ABpCdVAQmlqIuujBexxarVq1ybtF6//337aCDDrKPPvrIKTyVKkGB5V122cXynY5JIgWsRIXDqlev%0AbtmqVKlSTvfKvn372qhRo+zVV1911pvly5dnetGKhWg6WO62225OUblsoYJPyaTutkuWLMn7sSTW%0A71FhL/0W07aozyjW3zYKoe+7777WpEkTy4b9Wbz0/jPZFTzW84hbt251vjfd1FU11q6/Or9w7rnn%0AOucWcoWCkAruxbqe6pyzjlX22muvlC0bMkPnnU477TQbNmyY5/3aLoYOHepbwKfAkCFDfO8/6aST%0AnGI/6ZQPf19I1G233eaEz0XdpD/88EPn73qR6LFHHXVUWj63fBB0XkjrhsbcdJ0/iua8WSqWRetL%0AtMF2jSv63az977JlywK7yBdYsWKFnX766bZgwYK8+1soAAAAACB/5OdV1AAAAAAAABG0b98+8DG6%0AQEABbXXiykeRLrzK1mXNt4su6tata999913KX0cXxyb7ouwCugh1+vTpvo/RhTkPPfSQXXzxxUl/%0A/ViCL8j/APoOO+zghJPVKSQSdVTU+hh0Qanfhdm6sF0XKmYLbWO6wFU3bevqUiYKH6m7uS7E9LtI%0AXheVd+nSxSZPnmxVqlRJ23LrtT7++GOnW3gBXeytrpzXX399xOd99dVXdv/99zsXlaaKLgzUawRR%0AR9fhw4c7FzQnE2Nb/tI45TcmpjuAvnr16sDlBZC/tP9XZ/J46EJ6FWpREZu33norsGiZigAdfvjh%0Azu/rVB1vBIUCUxl+zwY6rnr33Xcj3t+2bVsnBJoLVGhIx1m6KbyhsGxQV2qkJ4D++OOP25FHHmn5%0Aav78+b6/BVWgUudyct3gwYPtsMMOi/l5CpPr9+O0adOc8UYFRqI5ftX5VZ3Te/vtty3b9mex0Gso%0AkJ2L5xFVRED7Yv2e1n5b/0ZDxUBGjhxpXbt2tVxw6aWX2o8//hjz8xSeVEhZn2+lSpVSsmzIHBW3%0A8fs7iLZtddD2K5j6888/O0Ucs6lYZb78fSEROjfYv3//IsWMVMhY5xcjFeVUUa2zzjrLOQ+aa52y%0AMyGa80I6FkhXAD3oPFaJEiWiOqaNlfaF8RS70Tlm/VbWdqrjIP1+1joYiY5DVWBX+yKNXQAAAAAA%0AZJvUtgoBAAAAAADIMuq607x588DH5VKXl1gvfFCn2VyhiwfV0RfZ5bnnngu84Oe9995LSfhcVq5c%0AmZL5FgfZFEBXt7JkufDCC33vV1jY7yIvjY1BF6737t3bWbezXYUKFZxAvi6SveKKK3wfO3v27LRe%0AKKuLF0ePHu0EoUIpmHDIIYf4Pv/22293Qg+pom5Jf/31l+9jzjjjDGd8S3b4XBjb8ledOnWy5rtX%0AkQq/8TCa5QVQfKnwzaGHHup01P7ll19sxIgR1qBBA9/n/Prrr85xVKY6oDdt2tTylToPXnbZZRHv%0A17GrgsO5cAwbSoWJ/MLnKmig715hjaDbOeeck9ZlzzXRBKvVXTifBY0jCh6pQEJxpfferFkz6969%0Au3NOUYHEq6++2gn8BXnnnXec36bIDAXZ9ttvP+fcgEK0Osd64IEHRvXcu+++23LBq6++Gnie0o/W%0Az0suuSSpy4TsoHNP++yzT8T7ly5d6lvEp6CgpR8Vy+nYsWPcy4jYXXXVVc5vEa+/+z388MO+z50x%0AY8Z/u6bDEj4vlM5zWUGvpb8z+BWTSDctS8uWLe3ss892xhmF0fXfQa688sqUnvsGAAAAACBexfcv%0AJAAAAAAAoNg67rjjorp4LR8pWP/3339bLsmlju3FgUIOH330ke9jdGHr0UcfnbJlWLFiRcrmne+W%0ALFmSNa+VzA5yrVq18r2IWuuMuoJHokCxX/BYHe/OO+88yyXlypVzur4PHDjQ93Gvvfaa05U0HRe+%0AK+B9wAEHRAw1qFCAX3dUjT/qVqQuZamgrjZ+GjZsaE899VTKQlyMbfmrXr16vvfH060vXupcHKR+%0A/fppWRYAuU37QxVmURfBNm3a+D729ddfj7rraiwULg4a13Thf77SsZ4KAUSijr3777+/5Rr93nzy%0AySd9H/Poo4/G1Y0Q4XbZZZes+h2ZCbNmzSq240g8qlevboMGDXI6eqoAWhD9zkN20D5h3LhxURXm%0AUFhdReuy2W+//WZ9+/YNfFxQd3MVJFRRHeSfoE7CfgFzFW4LGr9SWWQJ4S699FJ74IEHIt5//vnn%0A2wknnOA7jwcffNDGjx+fgqUrXuexsu1cVrafx9p5553thRdecH7j+BU10rijIj8AAAAAAGQbAugA%0AAAAAAKDY6datW+Bj1KXt66+/tnyTSEeYTFExAHXrRHZQwMTv+1AHLHWrS5WtW7faH3/8kbL55zt1%0AesmW10r2hWGJXFQa1NHo+OOPz9mOwOosftJJJ/k+RuGBVFIo4f3337eDDz44MOD92GOPBV5weMMN%0AN1gqfPHFF4EXuvoF5BM1d+7clM0bmdW4cePAi3aDupIny9SpUxNeXgAoTMdIKuZTtWpV38fddddd%0ASX9tdeFdt25dxPt1cf/uu+9u+ejPP/+0AQMGRLy/WrVqdu+991quWb58uROc93PyySfT1TyJtK6o%0Aa2TQtpbPZs6c6Xs/AXRvXbt2tfvvvz/wcZ988klalgfRUYG9Z599NqoCJdn83alA3WmnnWZr1qwJ%0A/B2v0F8055T09wDkl9NPP933GPXTTz+NeC7mrbfeco5LIilbtqz16tUrKcuJYBdeeKFTgCjIkCFD%0ArHbt2hHv37Ztm3McGTR2FHfRnBeK5vxSsgS9Vq6cx9K+5vLLL/d9zGeffeYUgQEAAAAAIJsQQAcA%0AAAAAAMWOAnDNmzcPfFyqA3nppo5VY8aMsVyzevVqe+eddzK9GIiys0XHjh19L/JK1PTp031DJvCn%0A7lWp6h5dmIoUBF2426JFi6S+Zvfu3a1mzZq+4WKvDpG///67jR071nfe0XTUymbqgu7XtVtdJnUB%0AZqo6sb/77rvO2BCNs88+2wkV+dEFp7pIOJkU/vULgOvz69Gjh6VSPha+gatVq1a+92/ZsiWw82a6%0ALtotU6ZM0sdnAPlPHd1U9CYoxKbfdsn+beCnWbNmUXXnzUX6vP1+F/3nP/+xWrVqWS6GixYvXhzx%0A/rp169rgwYPTukzFwb777ut7/7Rp0yyfBY0lrVu3Ttuy5Jp+/frZbrvtFrj+6HgX2UPFI9UFOMh3%0A331n2UqF6YKWr02bNs75EJ1j0P7Fz9q1a53f/Aq2I39UqlTJevbsGfH+7du329ChQyMGmf2o2KPf%0AeUgkjzqbq3N0NHT8G+k7LTB//ny75JJLkrR0+alGjRqBXdDTFUBfunSpLVq0KG+O1VRErHLlyr6P%0AeeONN9K2PAAAAAAARIMAOgAAAAAAKJZ69+4d+Bh1cVOn1XwxfPjwwAs+n3jiCefCq3TeFEIoX768%0A73INGzYsyZ8G4qWwbtDFnan01VdfpXT++U4d5NMxrilIqdfys+eeeyY96BzULdHr4lFdlKixKJJG%0AjRrZUUcdZbmsSZMm1r59+4j3r1y5MiXhV3WDevvtt2P+/BQqUrgoEn1f6jKl5U4WXXzqF8LXRcUN%0AGjSwVFm1alVeHXOgqL333jvwMV9++WValkXFOPyoU7C2XQCIlbqQ+tGx4bhx49L628Dv+CeXjR8/%0A3l599VXfAMbFF19suXjO4s033/QtCKRzA0HduhG7du3a+d4/adKkvA0Q65xUUAf0fB1LkkHb5Smn%0AnOL7GK07f/zxR9qWCdE54IADAn/j/vbbb5aNRo0aZQ899JDvY3bYYQdnX6lzRaLHBxUGmzJlil13%0A3XVJXVZkXlDxAR1bhO7j5syZE3jc2qdPn6QsH4ILVT7zzDO+hTVDdenSJfD7efHFFwn5JnguK13H%0Ah0HnsWSvvfayXFGxYkXr2rWr72OSXXgVAAAAAIBEEUAHAAAAAADFkoJruhDNjwJul19+ueWLoBC3%0AOl6mururlypVqjgXBfn57LPPuFg1SwR1LaxTp05KX//jjz9O6fyLA3W7TrUxY8YEdiBq2bJl0l9X%0Ancr9Lkh84YUXinSz0kVyQWPjBRdcENNFjtlqjz328L3fr9NkvDp06GDHHntszM9TqOi5557zfczC%0AhQuTGqzK9Ng2duzYlHWhR+apOEtQd6MRI0akfDnUfTKo0MGhhx6a8uUAkJ/UbTyogMWPP/6Y1NcM%0AKt6hY5F8oyD/pZde6vuYxx9/3Olum0v0ez/ofanTcufOndO2TMXJkUceGVgsKZrwTy6aMGGC73F4%0A7dq1rXHjxmldplwTzW/7FStWpGVZED2d52jRokXOfW9//vmnc14/iIqs7rbbbv/9fxU/fe2115zg%0An59HHnnEPvjgg6QsK7LnfNghhxwS8f4lS5bYyJEji0xT4NnPrrvuah07dkzaMiKy/v37W8mSsV/i%0A/OCDDzq/T4KKEwR11i7O/LYbWbZsWVr+zvDSSy8F7s8OPvhgy6djp2T/bgYAAAAAIFEE0AEAAAAA%0AQLGkcNuVV14Z+DhVmn/55Zct16kbwc8//+z7mKOPPjpjncTOOuss3/t1MfDzzz+ftuVBZBs3bvS9%0AP6iwQyJ+/fVXGz16dMrmX1y88sorGX8NddpS0Ytka9q0qW+3bV0Yp47cBd5//33f4HXp0qXtvPPO%0As3ygDt5+li9fbtlE+ySFjPyom1my9tGZHNvk0UcfTen8kVkaSw477DDfx3z33XeBx2rJ6CwbpFOn%0ATildBgD5Lej35N9//52011q6dKkzdvrJtSBCNBQu9+vWfMYZZ+Tc+9bv/XPOOcfWrFkT8TG77767%0A3X///WldruLkwAMPtFq1avk+JqhAVK768MMPfe/Pte0pG39rRvN7C9n53WXb96YiLGeeeaZzbsdP%0Az549na7JoRS4j+a3twLuCrojf1x00UW+9xcOnKtwpQpY+qH7efZT8VN1OfcryqQiG+eee65TiBqx%0AFygSfcappPPVQcdq6n4edByba/tfjUN+v40AAAAAAEg3AugAAAAAAKDYuuaaa6IKXOsCpTlz5lg2%0AWbt2rdOhIVrRXCisC/gy5ZhjjrEaNWr4PkYBdC4GyrygrobJDJV4dSGiQ3DiZs2a5dxS2WH3p59+%0AyljAMWhsHDJkiOd/ezn++OOtbt26lg+COvoEbduZMHDgQGvevLnvYxRSX7BgQU6PbVOmTAns4Irc%0A17Vr18DHBI1JiVi/fn1gl3VdoH3EEUekbBkA5Df9VgsqaKPfscny7rvv+v42aNSokdPxMp8odH/7%0A7bf7FszR8VOuUYfKcePGRbxfhavU+bBChQppXa7iRJ1FTz31VN/HvPHGGzZv3jzLt3HrnXfe8X3M%0Acccdl7blyVXR/FZi+83N7y7bvrc777zTxo8f7/sYdT1/8sknI95//vnn22mnneY7Dx3P6Dy5Au/I%0ADyeddJLttNNOEe//5JNPbP78+f89xvTbNnT+SEUKkP3at29vN910k+9jPv74Y6fAE8K1adPGdt55%0AZ9/HjBw50vmNkirDhg2zzZs3J3y+LRePnZL52xkAAAAAgEQRQAcAAAAAAMVWlSpV7K677gp8nCrN%0An3jiiU5HhGywcOFCpwPTmDFjonr8hg0b7LXXXgv8LDJ5oYYu3DrllFN8H/P7778HXmSI1KtWrZrv%0A/anq3qru5/nacS0THnvssZTNO5qL9oK290QoNN6gQYOI93/++efO+vTHH3/YRx99VGw6GqkwgJ/q%0A1atbttHF7gobqXt0JKtWrXIu/E20QEnQ2KaQ+z///GPJpuW+8cYbkz5fZB+Ne+XLlw8cP1NV9GjA%0AgAGBFwXronyFFwEgHhq/1KktqNBFsvafTz31lO9junTpYvnm+uuvt9WrV0e8/9Zbb7V69epZLlE3%0A91tuucX3MXfccYftu+++aVum4kqFnfxo+1Yhx3yikKFfl2MF84899ti0LlMu+uGHHwIfE1R0Eumn%0AfWlQ8cBs+t50TlgBdD/lypWzV199NfA3zeDBg61p06YJvx5yh/72cN5550W8X0WNhg4dGtYN3Yv+%0AThTUvRjZ47bbbrO2bdsGHmOn6m8auaxEiRKBRav1t0d9fqmgc1g6lxW0jGeffbbl47FTsn47AwAA%0AAACQDATQAQAAAABAsda3b9+oOvHqgoDOnTv7XuydDqNGjXI6D0yfPj3q57z55ptOiD4ocJTprjZn%0AnXVW4GMIIGeeOgn6UWGEZHcI2rJli3OxUyrCn8XVs88+64Q9UhFyVmcSP+3atbPGjRtbqpQqVcp6%0A9+7te5G1ugzrwtKgrplHHXWU5YNvvvnGZsyY4fuYXXfd1bLRfvvt51ws6uezzz6zhx56KKHXadiw%0AoXPRYiSbNm1yOmKlohiEui0h/1WtWtW6d+8eGOy67LLLUhIKVXfZIH5jJwAEUeArSFAHvWjpeDOo%0AuM7pp59u+WTSpEn2wgsvRLy/efPmduWVV1ou0X5P5wF0nBXJgQcemLJQC4pq0aJFYNj6rbfesuef%0Af97ygQJTQYWgjjjiCN+OuXB/X7/++uu+jylTpoztsssuaVsmROfLL7/0LcAgzZo1s2ywbNky57yg%0A3zkcuf/++53z5kFUiFXHLVo3/Sj4+MUXX8S8vMjevwOpsIjf3x1++eUX5xxT0HyQO1TU8sUXX7SK%0AFSv6HhPomDSo03ZxpMINftuN6DfKxIkT0158Szp27BhYUCTbrF+/3t5//33fx1SuXDmwWCoAAAAA%0AAOlEAB0AAAAAABR7CmJG88f87777zg466CD77bffLN3WrVtnl19+udPFTRfdxSIoDCpBnQzSQReW%0AB4WbdbHz2rVr07ZMCNe6dWvf+7V+Dh8+PKmvqU5+3377bVLnWdypSMAVV1yR9PlqnkEXBF9yySWW%0AahdccIFv12yFJoIKWmgeQRfY5YJoAq21atVKWiAsFW666SZr37594GNmzZoV92uoM3VQCD/RkHso%0ABecyFag67LDDnMC93y1fwkXZ5IYbbvAtdFBQyKWg81qyxoBzzz03sCuxjnEPPvjgpL0ugOJl/vz5%0ANmjQoMDHtWrVKuHXUhEl/Tb207JlSzvggAMsX+j4WsfQCnpG8uijjwYG6bLNzTff7FskScELBYZU%0AYArpcd999wV+3hdeeGFKCjNFQwGxZLnoooucoGHQb0L4e+SRRwLPkyoQzHacXVTo8eqrr46qIFym%0Aad/Xq1evwLB8165dYyrmpfd2zz33BJ47O+OMM2z58uVRzxfZS393UIHhSBYtWuR8337HWzpvpMAr%0AcosKNQ0cOND3Md9//731798/bcuUK7TOn3zyyb6P0TajY6Zk/t3ugw8+8C2+Vfh8cK7RMuvvvX72%0A3HPPtC0PAAAAAADRyP2r5wAAAAAAABKkLjzq1uMXViygcFvbtm3tlVdesXR5+eWXnYtkdEF5rObN%0Am2fjxo3zfUy9evXs8MMPt0xTIEsXeflRB+zXXnstbcuEcPvss49VqlQpMEiwZMmSpLyegiz33ntv%0AUuaFotTRRxeLJ4u+q/Hjx/s+pn79+tajRw9LNY1ruvg4kqVLl/pevKz9gTq85MNF5X369Aks4KBO%0A70Gh2ExSWOGll17yHXvUOVPdioJCtn4OOeQQ3/u1fkdz8WM0fvjhB+fC540bNyZlfsgNe+yxh51y%0AyimBj+vXr5999NFHCb+eAhMKn3/99deBj+VCawDxUlhHx11BgQMVe0m00MXUqVOtU6dOgRfsp6LQ%0AUiapo6BCMZGceOKJzvFcLlFH2QcffND3Mfqt0rhx47QtE9ywiwLmfnTcrW1e3YPT5Y8//rBLL73U%0A9zdeLL+RLr744sDjegUVu3XrlvDr5bN33nknsIu85Nr4lO/U4Ve/EVRoNciRRx5pmaZCcKNGjfJ9%0ATIMGDaIqwBrqqquusmOPPdb3MTp3pAA88oOKj/iZMmWK7/29e/dO8hIhXbTvP/roo30fo79BTJgw%0AIW3LlCtuu+22wEIyP/74o3Xv3j0p5zl1HjuoGITot+URRxxhueSxxx5zbkE4dgIAAAAAZBsC6AAA%0AAAAAAP9/Qd3jjz8e1WNXrlzpXACh4Ji6l6aCAkMKWivsq+7kuqg/Hrr4LuhCjdNPPz1ruvwqPBgk%0AngsKkTzlypWz4447zvcxixcvdraPRDoEqbOZLny/9tpr454Hgl1zzTX25ptvJjwfhQ/U2TfIf/7z%0An7R1Zgy6qNTP8ccfb3Xr1rVU0nY0ePBgp7BGKqgIhC5WiyYwnQsXUzdt2jSwA/n06dPt1ltvjfs1%0ATjrppMDHKND/4YcfWiLee+89pyurCiGg+FHYTh1d/aiQwgknnOB0fY3XmjVrnIt/VcgoyGmnnZYV%0AxYgA5Bb9zlSBGBVo8+tiXeDUU0+1ChUqxB0YVRg5mv1nixYt8qKQUOj7j0SfadAxUrbRPurss892%0AOrv7heoVkET63X///bb77rv7PkbhIp1LUhBv1apVKTsvpoI8CoE3adLEOWeXaAf0n3/+2elc+9RT%0ATwU+9q677rKyZcsm9Hr5asWKFU5wN9qgmbZ3ZIdvvvnGKbym/XeQAw880Jo1a2aZpJB8UJEDhSL1%0Am6dGjRoxz1+F+J5//vnA8z/qxJtr+1pEPhenYsTx0D4hF86fIbLnnnvOdtxxR99jD+2zgopdFccC%0ARZdddlng4z7++GMn5J/I+U4VHFHBsaDiZvr7wpNPPmm5QsWU9LdPfY5Bf6/Vvqlnz55pWzYAAAAA%0AAKKRHVcWAwAAAAAAZIG+ffvafffdF/XjdUFFmzZtnIsq3n777aRU9//pp5+c8Jwu8FMYSB3e4qUL%0AGaIJHirgni0UFtBn6kddKH755Ze0LRO8t5UgCqG0bt3aRo8eHfN6qy5aeq7CuaFULCHoYnjEFmZR%0AcODhhx+Oex4PPPCAcwGVLtLzs/fee6f1Qk11QNl1113jeq5CxqmmDtgqsqBOXZdffrl98sknTjfB%0ARKnwwy233OLsRz7//PPAx6vQSa50i1HARcUB/AwaNMjpqBkPBfbV6TAoGKxl0EXwse7358yZ4+zb%0AFaJR8CpUy5YtY15m5J769etHdbyp8UAXPmuMXrBgQUyvoYCEjqfefffdwMfutNNOCe0DABQvy5Yt%0As3Hjxjn7wd122825MD6aYmmlS5e266+/PubXW79+vQ0ZMsRatWrldDUP2vfqt8Kjjz4a2KEvn6gI%0AVMOGDS2XqJP1/PnzI95fp04de+aZZ9K6TPifihUrOgXGKlWqFPjYoUOHOuFwhbX/+uuvhF9b27jO%0AtSmco2MmnW9T8aag35pBdG7tggsucMaSr776KvDxhx56qHMMBpeKRfz222/2xhtvOL/99ZtJYVy/%0AIhKFi4/E+7sciVPBu++//9453len2Pbt29ukSZOieu7NN99smaTfzPr9rN/gQZ159d7iVatWLRsx%0AYkRgcVbtb/VZIrfpe463i7mK42h9Qe5SsQmvvzcUpv2dfncgvKisioMGGT9+vO21117OuBoUtA79%0AnalisjrnGhQ+l5tuuskJxmfz31z0t179fVbngfXbWZ9JNLTvi+azBgAAAAAgnUqn9dUAAAAAAACy%0A3HXXXed0pezXr1/UF0ioI5Nuep6q86sr2/777++E/3RRiyrWR7qQ7tdff7VZs2bZl19+6QTmZs+e%0AnbT38umnn/pe1F0QdgsKfKebLmYNCt6rC/q9996btmVCUeqSqk5IX3/9te/jFEY59thjbd9993Uu%0A9tZF3AqPh24Tushc37kCuOrCpJBmJOqy9ffffzudyxA7fQe6ECz0gqgrr7zS3n//fSe8G+2YMGXK%0AFKeDejQhZ3UJUlepoAt6k0nrmYolaBljoYvpFUROl5UrVzpBKd0U9lBHPu1DtK2oKIcuUCtXrpxv%0A4Fxhdm1D+g71/fp1yfQKaUXaT2UjhVwUHInUTUchCIV2VQSjSpUqMc1bYTVdZB90MbJeQ/sgBeLO%0AP/98Z5xT91d9f4XpOOL33393vpPXX3/dGeMihWcaN27szLNr164xLTNyky6q1T40motPFQBToaOT%0ATz7Z6TKpcTy0Y5fWSe07dTyqY6Rp06ZFtRwKhGrdrF27dtzvBem13377xfW8efPmpWzed9xxh3Xp%0A0sWSQcUTNL9U0LzjfY/qvplPYv0sFPxSF8DVq1c7XW/joeOxaAut6LexwnEKun/22WcxFXxRER79%0AJi8udPygcxi55K233rLhw4f7PubZZ5+1mjVrpm2ZEE7BIX1XCgFt3rw58PeMtj2N3zpXcMwxxzi/%0AZxQK8jse17iikJcKDOq3jLZ7dWdOtMu56JyBjou+/fZbpyiezr1FS8dFr7zySk79RoqWfh/r3GUs%0A4WV9TwqFxfO9VK1a1e6///6Yn4eiFi9eHNN+W7859b3ppsIQsQQAC5xwwgnOtpzp9VVjhJ/DDjvM%0AGX8SpfMwCjMOGDDA93hIoUCdC4tlO0L20TlqhWmD9m+ZKFaJ1NO5lXPOOce3cLOORXUMpLEQrh12%0A2ME5N9WhQwfn+MDPkiVLnL/x9e/f38477zxnf7LHHns456BC/z6qc2Oa78svvxw43wI6b6/iI+mg%0A87T6u0Y0tL9VATXtf3XeOtYxRnS+b+DAgXEsKQAAAAAAqUUAHQAAAAAAwCMUpOC4OvXqIvtoqTK/%0AOjfrVkChQXWWVChNN12sposQdHFFvBfvR0sBpFzqfl5AXaauvfZa305KL774otNhqzh1tss2Tzzx%0AhHNReVAnIlGHoIIuQeqipjBBtWrVnItidbG6gurRXBDbrl0752LQaDqww5vGtTJlytjYsWPD7lPA%0AR92wDzroIKczhy4oU6cyXTQuGg8VcJw4caIzzgUVICjs7rvvdkIM6Xbuuec6FyPHElzShajpDMoX%0ApgvtRo0a5dwKKPig7UYXOOum/9b70T5Ht1j2U6Fuv/12p5hELtE+VcFvv4tAVXxFnTX9LiaNRBdG%0A6kLTaLrCKfyvQIVuuohSnbA0tunCRO3rFy5cGNW6V6FCBedCy1g7qiO3qbOr1tVounBqX6sglG6i%0AdU37Uh1nFqxrsYaCNLY8+eSTTqAduSOVXRfjnbdCacmieaXqPWrM1g3p/yyOPPJIu/POO6N+vLqq%0ABxVSi/TbVsc2xYk6EJcvX95yKUQZ9FtO52NU3AeZ17lzZ6cQzhlnnGGbNm0KfLyKYKl7uW4F9FtS%0Ax+863tX5G81Hv3kUENcxTKro95R+C8ZKx/LquK5zgvkomUUvg+j71nnJhg0bpu0185V+C6Sz87bO%0AA+k3caYLz2n88aPfQ9F0Lo+Wimio+I3f7zMVs9B+SsUzkbvq1KnjnPd84403YtouVKgA+UHFOLW9%0A+/3mUHHK9u3bU7CvkNatWzvj36mnnhpV8VP9HeHGG290bvp7xM477+yc29Zz9bdR/TaIZxl0bixd%0A5+5nzpxp6aLzydr31a9fP22vCQAAAABAtDJzFR0AAAAAAECW00VI6sAUb5e8Arq4dsGCBf/t6KQu%0AtepAmGj4XBdrPPjggxHvVyCxcBA+UvAoGwPoutBXXbP8KLCsblbIHIWJH3jggZifp4vMdXHX9OnT%0AbdasWfbnn39GFT5v3ry5cxG5XydoROe5555zLraMRBfbqkulgskKC+gzLyimoWm6L5bwubrKXH31%0A1ZYJNWrUcC6Ki5ZCxAogZxNtH+qcoovyFBjQvuSnn35yAqeJhM910XS6usWkovuMCgX4UWdNdW2M%0AlS5g1MV+oR2mg+jiSX1H+m40vunC9GgC5Qpm6MJJXdSK4kWFiT788EOn2EesFNrSuqZO57qgN57w%0A+WOPPeZcUA0AqaQgscKcod3uku3CCy909v2ZKiKUCUcffXTOdWXUcbZf8YPddtvNBg0alNZlgr+T%0ATjrJOfdSvXr1uJ5fUMRsxowZzu+YH3/80Tknlsrwebz0e/fzzz93Ct8h8QCVioGdeOKJmV4UxGj3%0A3Xe3Tz/9NObfw8mkceLyyy8P/D3z/PPPW7169ZL2uvptrsJwOo/kR6H3aIq+IrvpnFgs9NtZ6x3y%0AQ5UqVQJ/O+i8S9C5x+JI+3YVh4719526gc+dO9c5Z6q/kcYTPlcXdRXVDRqnc7nDfKdOnTK9KAAA%0AAAAAeCo+f4EFAAAAAACIUePGjZ1OvwrZ6qKUbKDlUGDw559/di4EjkRhtqAwkrocZ2snorPOOivw%0AMVzsl3mXXHKJ3XDDDSl/nb333tu5uCiTF8DmExWwGDlypNOFLtW6dOnidKvOJAWSYlnefO12V0AX%0AVw4YMMCeeOIJy/WOn02bNvV9jDpsxnNBo/aNo0ePTvm+X9ug9te5Fh5D8qjzkwIe6iya7ota+/Xr%0Al7bXBFA8w4f9+/e3999/P6XHnOqurJDjU089VazC5/p81bkxlzz55JM2ZsyYiPcrxKKOiirQguxy%0A6KGHOkVvDjnkEMtXxxxzjPMede4BiWnWrJnTVTYbC17C3+mnn27ffPONc84oU3Quu0ePHvbPP//4%0APu6KK66w4447Lumvr/euoo1BLr30UufcPHKXupmr2Gm0x129evVK+TIhvXRcoyKrfj744AN75pln%0A0rZMueK0005zChSl8281Kmymgri1atWyfNOmTRubNGlSSvZrAAAAAAAkS/H5KywAAAAAAEAcdBH0%0AVVdd5XSdVYixfPnyGVkOXcxxyy23OJ2idCF/0EXZ0YSzs/liUIXrg4IKCtD6dU9Detxzzz324IMP%0AOp2CUuGUU05xOnI3aNAgJfMvrtq2besEQKpVq5ay11Cg8p133rEyZcpYJqm78F577RXVYxVYzmct%0AW7a08ePH280335zznZsUolXHHb+xR/uIeDvaaxvR2JOqQi277LKL811ojEPxpuMdddEbPHiwE6RM%0ApQMPPNAmT55s3bp1S+nrACi+dHzRvXt3p7OdCqelKhSu/f/ZZ59tM2fOdP4tbnSOYtddd7VcofMp%0A1157re9jtL7o+AvZSceu6g6uIlY1a9ZM++trm+/cuXPSC+CpoJU6oH744Yd5X4gsHectdX5I47J+%0AgyN3tGvXzj755BOn+3emC7AqWD5r1izfx+y777527733pmwZVCBOBTf9rF+/3glgbtq0KWXLgewp%0AWKmOz/kYeoXZnXfeGXjOWMfdv/76a9qWKVccfvjhNmXKFOf4LJX0d9CBAwc6hc1Sfc4s3fT3Lh1b%0A6zydursDAAAAAJDNCKADAAAAAABEoXbt2k5XtQULFjgB8HSEYXWx/sEHH+x0dPvzzz+dC2KqV68e%0A+LwffvjBvv3228DOHaeeeqplc0fQrl27+j7m33//dQJbyLwrr7zSJkyYYK1bt07qBe7vvvuuvf76%0A61apUqWkzRdFO70oYKtQcjJpfHn44Yed7VNFPLLBRRddFPiYRo0a2VFHHWXpogtY69Spk5bX2n33%0A3Z0uXgqDHXTQQZYvFGwICqGo0EK83d5btWrlfGYXXHBB0gJ0KsigDks//vgjISsU0adPH/vpp5+c%0AQhjlypVL6rybNGlizz77rH355ZfOeAAAyabjSRVMUzjjjTfeSNlYo/BPv379nK6j+p2cyS6tmaJz%0AEfqsc8WWLVusZ8+evt1s27dvbzfddFNalwux0/HwxRdf7GznOi+WjsC2jsfvu+8+++OPP5zj+i5d%0AuiSlUEbBuTaNJVo/ER8V6Tz66KOdz1LnS/XbLFOFOxGbevXqOb87Jk6c6HRd7dSpU6YXyTn/F9Rp%0AWOeLX3vtNee8UyoNGjTI9t57b9/H6FyBgqnIXeecc05gAdyC3+rITxpLdP7a7xyMCk7oWGHr1q1p%0AXbZcoL/f6PhM43KyA9QqPnTWWWc5RUl0HjVVhc0yUVBVfxN46623bO7cuc6xdaoKOwMAAAAAkEzZ%0AcfUfAAAAAABAjlCnJ3XmuvXWW50L9N5880376KOPnMDQtm3bEp5/jRo1nAth1Tkg3nDi6tWr7fbb%0Ab/d9jC7UjybMnknXX399YHBBHZaQHfbff3+bOnWqvfrqq/bYY48520esdCGRAqW68EZdgSN1ztZF%0A6H7dNerXrx/zaxdXujhM3UoGDBhgDz30kHNRXSJ08fmDDz5oLVq0sGyiTpxBnY3OP//8tF7Mps9b%0An9W0adOci/XGjRtn3333na1YsSIp82/cuLEde+yxTleufAqdh9L+Tp/f999/H/Ex6rh5xBFHxBWG%0AU3edIUOG2GWXXWYPPPCAc1H8hg0bYp6PxqVzzz3XGd8ihXV0DOA3tiWzyAciF6IIOoY67LDDUvb6%0AWjeefvpp51hTgXF1IVQwKh7ah2p90oXSJ598Mhe0AkgorKkxRaFC/YbcaaedrGHDhk4H7jZt2jjH%0A76kq0KZiRnoNHcuoUJACctlS4ChTFIrLpQJdc+bMsWOOOca5RaIu9qncT3Xr1s3Zx0cSFDJE+PGx%0AjlVuvPFGe++995wAzejRo51zUck4FtJxu7Z13ZL1217n1g488ECnCJvOtRXH4hXx0O9jhfM05uh8%0AqD5HFTbS730V09J5IHUmRfbRvlKBSm2vKt6i/bT22zqfpqIfyS5EmKjff/89qpCvfis1bdo05cuj%0Az06BSnVbX7duXcTHPfnkk85YpXEFuUfHtfr+1Fk5Em03HTt2TOtyIf3nxu+55x7fghL6O8ddd93l%0AHP8gnApd6285o0aNsuHDh9sHH3wQ17nTgvPZOpetYqA65sg1+k2jYycVTNHfLlXwRfst7Xd17LTf%0AfvulvIgKAAAAAACpUGL79u3bUzJnAAAAAACAYmTNmjX2zTffOAFcVa6fN2+e06FJF+Cq05du6vyl%0AC9h04X61atWcC2t1Ma0uZNKFLnvttZdzIYIu8AdynbYBXYSu7UIFGgq2h02bNjnbgbo9aDvQ+t+8%0AeXPnwmVd9KeLmjNNgWB1X/cLKCjEkI169erldB+LZNiwYc5jvCj4/NRTTzlFBNRdJNbOHepG2a5d%0AO8tGunBYF6/5XZytdTQdXfyCqKOgguizZ892tiNdiP3nn386Fz2rQIBuOq2vi9V0sb8uZisIgumC%0ANoWUtT2pCw2ST5//J598Yl999ZUzVug7Wrp0qbOfV0BD4QxdZKjPX2ObLvDX2LbnnntmetGRozQm%0AqHP5t99+6/y31jmN11oXN2/e7IwDWu80fhUEghSw0q1KlSrFbt+ZLcsBIH7PPfecU5RFY5p+K0TT%0AmTIdnn/+eWcMjkTH2H4hZ6CwVatW2cMPPxzxfq1LkX63ZSMdk6gb8OTJk51/C86JLVu2zDlO3rhx%0Ao1PIQsfJuukYRdu5tnEdu6hQlP5N1m+YmTNnOsui30fNmjXLmiJ1+lw0luTL9w4g+91xxx0J3Z9v%0Ay1GY9k0Kh65cuTLiY+6//36nqCGQDccJuXI+Q+erFNr/+uuvnb8x6O+lixYtcs5t67hQIW2dx9Lf%0AhnTso+M1BbNVmDvbCqQAAAAAAAAXAXQAAAAAAAAAyBOJBNBDL3jTRWI//PCDE3hU8YC1a9c6BTIU%0AGFDQsaDrmUKO2d6548gjj7SxY8dGvF8X773zzjtpXSYAAAAAAAAA6TdixAg766yzIt6vc50LFy60%0AWrVqpXW5AAAAAAAAgGxTOtMLAAAAAAAAAADILuo+ki8dHNVB/NNPP/V9TJ8+fdK2PAAAAAAAAAAy%0AZ8iQIb73q1gl4XMAAAAAAADArGSmFwAAAAAAAAAAgFR59tlnbfv27RHvb9iwoXXu3DmtywQAAAAA%0AAAAg/ebMmWPjx4/3fUzfvn3TtjwAAAAAAABANiOADgAAAAAAAADIS1u2bLFhw4b5PuaCCy6wkiU5%0AVQ4AAAAAAAAU9+7nzZo1s44dO6ZteQAAAAAAAIBsxlV1AAAAAAAAAIC89M4779iiRYsi3l+6dGk7%0A//zz07pMAAAAAAAAANJv48aN9txzz/k+pk+fPlaiRIm0LRMAAAAAAACQzQigAwAAAAAAAADy0gMP%0APOB7//HHH29169ZN2/IAAAAAAAAAyIxhw4bZ8uXLI95ftmxZ69WrV1qXCQAAAAAAAMhmBNABAAAA%0AAAAAAHnn448/tm+++cb3MZdccknalgcAAAAAAABAZmzevNnuu+8+38f06NHDatWqlbZlAgAAAAAA%0AALIdAXQAAAAAAAAAQF7ZunWrXX/99b6Pad26tR1++OFpWyYAAAAAAAAAmfHYY4/Z/PnzfR9zxRVX%0ApG15AAAAAAAAgFxAAB0AAAAAAAAAkFcGDhxo06ZN831MUEAdAAAAAAAAQO779ddf7bbbbvN9zJFH%0AHmn77LNP2pYJAAAAAAAAyAUE0AEAAAAAAAAAeeOll16yW265xfcxu+22m/Xo0SNtywQAAAAAAAAg%0A/ebNm2fHH3+8rV+/3vdxt956a9qWCQAAAAAAAMgVBNABAAAAAAAAADlt06ZN9vnnn9uJJ55oPXv2%0AtK1bt/o+/q677rJSpUqlbfkAAAAAAAAApLfr+R133GGtW7e2n3/+2fexxx13nB188MFpWzYAAAAA%0AAAAgV5TO9AIAAAAAAAAAABDk+++/t759+xaZtm3bNlu9erUtXLjQ/v3336jmo4tJu3fvnqKlBAAA%0AAAAAAJAOXbt2tUWLFhWZpk7nf/31l61cuTKqeZQtW9YGDhyYoiUEAAAAAAAAchsBdAAAAAAAAABA%0A1lu7dq0TQk9E+fLl7emnn07aMgEAAAAAAADIjBkzZtj8+fMTmscNN9xgLVq0SNoyAQAAAAAAAPmk%0AZKYXAAAAAAAAAACAdBg0aJC1bNky04sBAAAAAAAAIMM6dOhgt956a6YXAwAAAAAAAMhaBNABAAAA%0AAAAAAHnvkksusX79+mV6MQAAAAAAAABkWLNmzeydd96x0qVLZ3pRAAAAAAAAgKxFAB0AAAAAAAAA%0AkLfKlCljAwYMsMceeyzTiwIAAAAAAAAgww4//HD78ssvrXbt2pleFAAAAAAAACCrEUAHAAAAAAAA%0AAOSdkiVL2nHHHWffffed3XzzzZleHAAAAAAAAAAZtOuuu9ozzzxjY8eOtTp16mR6cQAAAAAAAICs%0AVzrTCwAAAAAAAAAAQCLKli1rVatWtR133NFat25tHTp0sG7dulmjRo0yvWgAAAAAAAAA0qhEiRJW%0ApUoVq169ujVp0sTatWtnnTp1so4dOzr3AQAAAAAAAIhOie3bt2+P8rEAAAAAAAAAAAAAAAAAAAAA%0AAAAAAAAAgDxWMtMLAAAAAAAAAAAAAAAAAAAAAAAAAAAAAADIDgTQAQAAAAAAAAAAAAAAAAAAAAAA%0AAAAAAAAOAugAAAAAAAAAAAAAAAAAAAAAAAAAAAAAAAcBdAAAAAAAAAAAAAAAAAAAAAAAAAAAAACA%0AgwA6AAAAAAAAAAAAAAAAAAAAAAAAAAAAAMBBAB0AAAAAAAAAAAAAAAAAAAAAAAAAAAAA4CCADgAA%0AAAAAAAAAAAAAAAAAAAAAAAAAAABwEEAHAAAAAAAAAAAAAAAAAAAAAAAAAAAAADgIoAMAAAAAAAAA%0AAAAAAAAAAAAAAAAAAAAAHATQAQAAAAAAAAAAAAAAAAAAAAAAAAAAAACO0u4/AAAg1yxatMg++OCD%0AItOaNGlilSpVytgyAQAAAAAAAAAAAAAAAAAAAACAzFq/fr3NnTu3yLQuXbpYvXr1MrZMAIDcQgAd%0AAIAcpfB53759M70YAAAAAAAAAAAAAAAAAAAAAAAgyw0ePNj69OmT6cUAAOSIkpleAAAAAAAAAAAA%0AAAAAAAAAAAAAAAAAAABAdiCADgAAAAAAAAAAAAAAAAAAAAAAAAAAAABwEEAHAAAAAAAAAAAAAAAA%0AAAAAAAAAAAAAADhKu/8AAIBc06RJk7BpgwcPtlatWqV9WdasWWPTpk0rMm3vvfe2KlWqpH1ZAABF%0AMUYDQHZifAaA7MUYDQDZZcOGDfbTTz/Zpk2bbMmSJUXuq1OnjpUrV85atGhhFSpUyNgyAkBxxzE0%0AAGQvxmgAyE6MzwCQvRijkU9mzpxpffv2DcwgAAAQCQF0AAByVKVKlcKmKXzeoUOHtC/LihUrbOPG%0AjUWmtW3b1mrUqJH2ZQEAFMUYDQDZifEZALIXYzQAZJf169dbyZIlnSB6xYoVi9zXsGFDJ3iucdrr%0AnDkAID04hgaA7MUYDQDZifEZALIXYzTyHX9PAQDEomRMjwYAAAAAAAAAAAAAAAAAAAAAAAAAAAAA%0A5C0C6AAAAAAAAAAAAAAAAAAAAAAAAAAAAAAAR2n3HwAAAAAAAAAAAAAAAAAAAAAAAAAAAPgqUSJ8%0A2vbtmVgSAEgZOqADAAAAAAAAAAAAAAAAAAAAAAAAAAAAABwE0AEAAAAAAAAAAAAAAAAAAAAAAAAA%0AAAAAjtLuPwAAAAAAAAAAAAAAAAAAAAAAAADiMnOm2Z9/Fp3WqpVZ/fqZWiIAAAAgbgTQAQAAAAAA%0AAAAAAAAAAAAAAAAAgEQ88IDZCy8UnTZsmFmvXplaIgAAACBuJeN/KgAAAAAAAAAAAAAAAAAAAAAA%0AAAAAAAAgnxBABwAAAAAAAAAAAAAAAAAAAAAAAAAAAAA4CKADAAAAAAAAAAAAAAAAAAAAAAAAAAAA%0AABwE0AEAAAAAAAAAAAAAAAAAAAAAAAAAAAAADgLoAAAAAAAAAAAAAAAAAAAAAAAAAAAAAAAHAXQA%0AAAAAAAAAAAAAAAAAAAAAAAAAAAAAgKO0+w8AAAAAAAAAAAAAAAAAAAAAAEAOW7bMbOpUs7lzzVat%0AMtu82axyZbM99zQ74ojo57NxozufOXPMli51/79cObMddzRr1sxsn33MdtjBUm7dOrPvvzf77Tez%0A5cvNNm0yK1/ebKedzHbd1axNG/f/0+mff8wmTzb75RezlSvNtm1zP5dWrcz23desbNnY5rd4sdmU%0AKWa//262Zo37udapY9a2rVnjxql6F0ilefPc7eePP9x1WOtEvXpme+9ttsceqX/97dvNfv7Z7Kef%0AzBYu/N8yaLupXdtdT2vWtLymbUnb1a+/utupxo5KlcyaNDE74YTYt3l9nxqH/v7bbMMGs2rV3M+y%0AQQN3Wy2donja2rVmM2a470PvSbdSpcwqVnTH9p13NmvUyB0rND3Z/v3XbNo09/WXLHHfu8YovXet%0A0/vvn/4xOFn7uWySyXWswKxZZtOnmy1a5H7v+p4bNnTHLa1jAFBMEUAHAAAAAAAAAAAAAAAAAAAA%0AAADZqUQJ74BpAYXvhg83GzLEDUYrEB3q0EODg3l63ttvmz33nNmnn7oBtEgUdDzoILNevczOPNOs%0ATBlLGr3uSy+ZvfCC2ddfm23dGvmxCtV26mR2/vlmJ57o/VlFQ+9Dr1fYsGHu9AL6bO+/3+yDD9xA%0AvhcF0bUsN91kVrWq/2f96qtmjz9uNmlS0e+zsNat3Xn16GFZadw4s44d/R9z7rnuLYjWUc1PFBiu%0AX98NYYa+nh6XKIUsFaoMXacVHFfYM57tUOvEs8+aPfWU2Q8/RH7tXXYx69PH7PLLk1/EQdvL0KFm%0AI0earVgR+XElS7rB4e7dzS6+2KxCBcsJCsHOn190mgo3FIRj9X289Zb7HXzxhdmWLeHzUKA2mgC6%0Avk+NQyNGmH31lfe8CmhbP/JI93vVv4nSd6cxXa+tAhyRxofCFK7fbz+zQw4xO/lks732iv/1Nea+%0A+abZiy+6+4JI451o3Tn8cLNzzjE75ZTs2M+NGWN2zDHOpA6ajXL8ZlZHOW9LgsGDzS68sOg0FQBQ%0AeDyWfVAm17ECKmjwyCPu57pgQeTHqXCGxgrt31SMBgCKkZKZXgAAAAAAAAAAAAAAAAAAAAAAAICY%0AKZyooOEFF5h98413KC8aEya481GAcPRo//B5QUBx/Hg3WLzbbu5zkkHhbnU2V8hNAVK/8LloOT/8%0A0A1cKlCszyDZFHy85BKzdu3cUKZfGFNd2hVSb9nS7LvvvB+jTsLt27vB/YkT/cOl6nx82mlmxx3n%0AdsgtLqpXd993qGeeSc78FSANpc84Uvg8iDpta/3TeuIXPhd1Rb/lFne7+fhjSwq9pkLAKgrx/PP+%0A4XPROKHCB9dc4y6HArC5Tt2wDzjAHcM++8w/zOtH26OKTyjU3ru3W/QgaF6rV7tjw1FHmR17rNkv%0Av1jcVMRA38mVV7pjSDThc1m/3h2T77zTXRfvvTe+13//fbPmzd3tb9Qo//FOVCRCjzv1VLMOHcy+%0A/dYyvp9TQLtu3SKTKpvZSclantBiJXL22dGHzzO9jhXQvlPr2m23+YfPC8aYfv3M2rQxmzYt8dcG%0AgBxCAB0AAAAAAAAAAAAAAAAAAAAAAOQWhb4PPtjsp58Sm4+6n6pr7qxZ8T1fXaMViLv55viXQYG8%0A664zO/54N6AbD4W1FcB98klLGoUvjz7a7Iknog+CyqJFbmdwddouTJ171Xla/8YaFOzSxWzTJis2%0ALroofJq6WweFq4MoyO8VuFZn4Xgo9KvOy7EGQhcvdrs0JxqqV+fiffc1+/zz+J6/cKHZWWeZXXtt%0AbOt4NlFAuW1bN1SfaDfoE080O+88s7/+in9cVoGJL7+M/blXXeWGrFXIIlFBwXGvYh7q6t21q9vJ%0AOx76/LUv0Xaayf1cqVLuOh3inGQsz+zZbuGQwhQ8VwA9F9axAo895u5TYl0GfQ/6PjTuAUAxUTrT%0ACwAAAAAAAAAAAAAAAAAAAAAAABA1dSDt3t3tPlvYDjuYNWxoVquWG3T780//gNnAgW7wO5JKldz5%0A7bSTG/ydP9/txOrl7rvdLrwPPxz7+1HnaL/geNWq7nLsuKPZ0qVu6F2vFUpdZNWlVWHKK66whCnE%0AqG7KhVWsaNakifsZr1vndjRfuTL8ubpPQcMffzQrX94NLqozb+jnV7u223m7ShWzZcvcgJ9XN1wF%0AjPUZ9+9vxYICxQpWK1xcQAF8dR9Wd+h4vfqqu20Utssubhg8Vgrq6jvWdx26Haq7cc2a7neq9TX0%0AMaJOzgr96rv36vgeZMAAs1tvjXx/2bJmTZu6241CshoLtL56dZAeNMhdj++/33KKAvQnnxxemEDb%0AnL4DjV0aJzUWKvQfid67ukur63gk+hx33tmsRg2ztWvdYhle4+uqVe681E28U6fo3sfjj5s99FDk%0A+7VOadzRWFiunPv6Wo+1boXuB2Kl7eqkk9xCF5FoHdUYrHW64PP06pqteakbujp8RxvKTsV+rlcv%0Ad/9WSEcza5DYEpkNHx4+TYFsfTdBMr2OFX4Pl10W+f7Klf83fv39d/j4VbBvi7WQCgDkKALoAAAA%0AAAAAAAAAAAAAAAAAAAAgdygYrU7OBU44wezyy90O4GXKFH3szJneQbEvvjC74Qbv+e+3n9mNN7qd%0AzRXkLKBg9KefusE+/evVTb1DB7MePaJ/Ly+9FDl8rsD21VebHXGEWenSRbv7Kix5111mU6aEP++a%0Aa9xO4wccYAl1lp4w4X//366dG/bVshT+TLZudT8LLWdoF/nffzd74AF3eRTYKwif67307et23W7d%0AOjykqK7Y//lP0e9Y7r3XDVY2bmxZYZ99inYDvvPO8BDrLbeYHXdc8LwUcPXqgq6O0KHfSyIBdK+O%0A43qNkiVjn9f55xctPqB17qab3DC7wt8FVBBBXYu1voZui+o63ru3u64qCB+tN97wDp8raK7PW0Ud%0AFIxVwYTCFIjXc7V+LVlS9L5nn7Wybdq4BRFyhQL8KkpRQB24VVTj8MPNKlQo+ti5c81GjQqfh76D%0Anj29g8EKfF98sdnpp5vtuaf7+RY2fbrZE0+YPfecOxYUHqPOPNMdfxWC96Pv5OabvQuAqKDGGWeY%0A7bWX93NVTEBFBdR9XGHkjz5yg8ux0PbkFT7XOKdO3eeea6b1Qp3FC5szx1lnnHG/cMf1gsIK2h52%0A390ysp9r2dLdjxX6TrX0PeNfGnc9efHF8OnnRNFbPdPrWOGiGRpXvairusavo48u+vl6jV8a97Ru%0AAEAxEMcRIgAAAAAAAAAAAAAAAAAAAAAAQIb88IP7rwKWI0eavfuuWceO4aE8adUqPCimILS603p1%0AQlZgWGFGdcQtHLQuCE537mw2dqwbOgwNyomCh+pKHA11VFdQNpTCwE89Zfbxx+7rFQ6fi5ZLy/fN%0AN94d3BXSU3gx1iBmYYXD5+o8rs9Ewd7Qz0ShTHWiVRBbIXWvzsa33+52Qpe6dd0Qn6aHhs+lenWz%0A6693A6HqdFyYgoBDh1rWUGhcocWCmzoSh1IH7sKPiXRTYDSUApkKZxamDvFffhnf8s6Y4a4zod+f%0AguTxGD/+f/+tgg1aZxSSLRw+F/2/pmsd8Sr6oI7CkUKhXhSkDg3mS+3a7rapILK2m9DwuairsV5r%0A9mx3vQ1R6YYbrELhQHeujIX6HgcPdr8Tbaeh4XNRl+pLLw2friIRXsF0BXEV2NX2r3HUa7xTMFxF%0ADVTQQ92rC9Pn6PU9hXrzTbeTd2Halr791uy++yKHzwvGyt12c8dzFRZYtMjs0UfdDtbR0GtrrA3V%0Atq27rSn4rCB3aPhcdt3VLYoxdWr466lruYLzhQPT6d7PqVhHiCii4pF9/rnbkbwwbWOnnBL83Eyv%0AYwVU9CS0sImomMXXX5sdf3z451t4/NI4V0DLAwDFAAF0AAAAAAAAAAAAAAAAAAAAAACQWxQ8/OAD%0ANzAWqwcfdMPfoRSOVRdrr7BhqMsuM3v44fDpq1aZ3XZbdMuhxxV0BS9MHdEVZA+iYLoCml4dsdV9%0A/KGHLGH33FM0dBfJDjuYvfBCeHhPXaa1jAWBbYX29t47eH6HHup2Tg81fLgVGwp3enUX9upiHg2v%0A53XpYlavniVE24ICpEHbje7X+uQVglbBgTFjonu9vn3DA8vqgKyAqDp/R6NyZXf8UMfwQkqsW2fN%0AFPTNNerErXBtrDROqOtzqFNPdb+T0MBvJOpg/+mn4QUqVAzg++/9n6uu5aE0ZngVZYhmHNL65RG+%0ADqMCHV6fmTqMq8hDtCF2dTnX41XcoDAF0995xzK2nzv9dNsWMh4310c0a1Z8y6LxPZQKoWhbyvZ1%0ATN57z+yzz8Knaz/zn/+4n3XQ+KVxTl3oAaAYIYAOAAAAAAAAAAAAAAAAAAAAAAByi0Jg0YZNQ7to%0Aq1NwqH32MbvrrtiDt8ccEz79lVfMli/3f+7ff5u99lr4dHVaVcA2Fvff73aPDfX002abN1vcFM5V%0AN/JoNW9uduyxke9XZ+JmzWL7jkNDzeour0BjceHVGVxdm1eujG0+6sg8YkT49HhCy4Wp+/SgQbE9%0AR49X92iv9TXIlClul3Ovz6Rx49iWQ+Hcl182q1SpyORdPvvMSq9fbznjxBO9CxVEQ0UqQseIPfZw%0Aw8Ze3aj9qFO1CgyE8irUUdiCBd6FEVJtyJDw7UiFDFSAoFy52ObVoIE7v1CPPJKZ/ZzUqGErDzww%0AbHKt0aNjn5e2h7feCp8eTdA/G9axSOOLihx4zc/PwIHuvg4AigkC6AAAAAAAAAAAAAAAAAAAAAAA%0AIHcoHHjzzfE9VyG6v/7yDrAFdUD1ooBh6PM2bjQbOtT/ebp/06ai0xS2jqdruTqhewXwFi82e/tt%0Ai9utt8YeEOza1Xu6wsE9e8Y2r1q1zDp08A4hFxfqrtyxY/j6FWsneBU7WLWq6LRddjE7+ujElk/F%0AD0K73gcpW9btcB1q1CizRYuCw5+hevQwO/hgi0v9+mbnnVdkUumNG63+119bzlD35nisWGH23HPe%0ABQJCu0xH68IL3RB3Ya+/7gaYIwntZi9VqlhKbdniPWb27x99R+5Q3bqZtW5ddNpXX5nNmZP+/dz/%0A+9ujIEhNFXAI3fdEs98M/Q533jl8bMrWdWz+fLOPP/YeT7T/jIXGO69xCADyFAF0AAAAAAAAAAAA%0AAAAAAAAAAACQO9QlPN6Q4EcfeYd84w2wqpPzEUdE9zpB9x95ZOxdnAuoS666Uce6HJEoXNipU+zP%0ACw1gFlD4PJ6Av9f8Zs+2YsWrC7pXt2U/zzwTPq137/i+kwK1a8ffqfr448NDpAoFjxkT+TkKzb7z%0ATvj0yy6zhHgURtjxxx8Tm2e67L+/2Z57xvfc998PD+1qPEukKIFCxd27F532779m33wT+TnVqoVP%0A+/ZbSykVGAjtvF65cnQdvf2cdVb4tC+/TP9+7v+tbN/eQsutlF671v3uY6Fu5aHOPjt4/MiWdUz7%0AwW3bwotPxLscCvbXqRPfcwEgxxBABwAAAAAAAAAAAAAAAAAAAAAAuSOo66qfiRPDp512WkKLY2ee%0AGT5t8mSzrVu9H6+gre5P9nKccUZ07zca8QbyGzb0nn7QQfHNr1Gj8GmrV1uxos7KoWHHH35wQ7TR%0AmDUrfD1Q19+Qzt8xO+kks1Kl4nuuXl/PjyV4rPtCOzfXrWvWoYMlpE0bs0qVikyq/vPPlvdj4Rdf%0AhE87+WRLmNfYMWFC5MfvsUf4tMsvN1u50lLG670fd1z8Xbnjfe+p+m4LlC5tI6INlEfyxx9mn38e%0APv2cc3JnHfMKp2v8ibcAh8a9ZLwPAMgBBNABAAAAAAAAAAAAAAAAAAAAAEDu2Hff+J63YoV39+x2%0A7RJbnvbtw6etW2c2c6b34zX9n3/Ssxy//BJfkLNFi/iWQV2EUz2/4hZAL1PG7IILwqcPHhzd870e%0Ap87l9eoltlxt2yb/+X4BdK8wq8aCEiUSWw6F4Rs0KDJphyVLrFRo2D2fxsJIn+d++1nCvIpGzJgR%0A+fEKfoeaOtXt7P7442arVlnSZct7T9V3W8jzXhPHjDFbujS6Gbz4otn27UWnHXCA28k8Vz5nr3El%0AFeMXAOSh0pleAAAAAAAAAAAAAAAAAAAAAAAAgKiFhEVj6uQaqQNyIhTEUwfl9evDX2/vvcMfP39+%0A+LSKFc122y2x5fB6HwoOLlhgVr16bPOqUSO+ZYjUQTiZ89u40YqdPn3M7rnHbOvW/017802zRx7x%0A/243bDB76aXw6X37Jr5Me+2V/OfPnevfyT2UtrtJkywpIf/QSWvX2tZy5Swvx0KF63/9NXy6CmMk%0A+nl6jbMq/hHJiSe6BSp++qno9EWLzC691Oyqq8wOO8ysUye38/U++5gl+r14rUvathJ975s3x/be%0AU/HdhlAZlKnaPRSeuGWL2YgRZldeGTyD4cPj636eTevYvHnpGb8AIA8RQAcAAAAAAAAAAAAAAAAA%0AAAAAALmjatX4nufVCbxkSbOddkpseTSPOnXMfvst+PUiTa9d251PIvQ+1M1Z4cJolsOPAvHJlMz5%0AhXbjLQ523tntFD1yZNFwuboTX3ZZ5Oe9/np4B2l1Dz7qqMSXSet8sp+/Zo3Ztm3e28Ly5eHTXnvN%0AvaVA2XXrbGPNmpaXY6HXZylnn20p4RcOLlXKXU/VVXvtWu9Q9yefuDcpW9btDt6xo9nhh5sdeqg7%0A7iW6PNdfH9s8EnmtVH63Ebqgh5UneeGF4AD6xIlms2eHFwXp0SN31jHtD9etC5+e6H4/0ecDQI5I%0A8NcJAAAAAAAAAAAAAACpUaZMGWvUqJHVr1/fdthhhyI3TdN9egwAAAAAAACKmXjDzF5B7MqVzUqU%0ASHiRPMOCsQTQq1RJfBkizSeeADqyz0UXhU8bMsT/Oc88Ez7tggsSL3aQjHXW6/kqLrB6dXKDvHEq%0AvX695e1YmObPMuJ3WmDPPd2w8+67B8/r33/dx959t9sVvW5ds0suMZszJ7plURhZ88iW956Goh0v%0A62MLnTh9unvzo5B6qG7dogvHZ8s6FlqAI1njVxILBABANiOADgAAAAAAAAAAAADISmXLlnVC5g0a%0ANLDKlSsXuWma7tNjAAAAAAAAgKioY3SoChWSM2+v+UQKsGbLciC3dO5s1qRJ0WmzZplNmOD9+B9+%0ACL9PnaLPOy85y5PoOhvp+f/8E1uQNEVKqBN7vkrzZ2lbtwY/Zo89zGbMMHvySbPmzaOf97JlZk88%0AYdaihVmfPt7drjP53rNgPVpmZh9GGzAvsGmT2WuvhU/v1Su31jG9Dy+J/m2pXLnEng8AOYIAOgAA%0AAAAAAAAAAAAAAAAAAAAAyH9eHU/Xrk3OvL3mE6lDarYsB3JLiRJmF14YXZfzSNOPP97tGJ0MQUHf%0AIJHW+Ujrq8LzSI5s/SzLlDG76CKzn382mzTJ7LbbzA4+OLqwrwLIQ4aY7bef2eLFuffeU8wzav7y%0Ay2Zbtng/YeTI8BB5vXpu1/loZMvnHGk8SXSfu2ZNYs8HgBxBAB0AAAAAAAAAAAAAAAAAAAAAAOS/%0A6tW9u4NH0503yOrV4dNq1Ih+OZIRZtu+3TtUF2k5kHvOPTc8jPv66+Hr38aNZi++GP78vn2TtyyJ%0ArrNez1dodYcdoi/ccN117nqfpNuK5cvtvXffdW7LW7WyvOX1WcqPPyb18/zvbd682JexXTuz/v3N%0AvvjCXb+//NLsrrvMOnc2q1Ah8vN++cWsa9fI43qk9/7hh6l577plgQ/M7O/QiX/9ZfbRR95P8OqO%0A3rOnWalSubWOaTzxCsN77bNjkejzASBHEEAHAAAAAAAAAAAAAAAAAAAAAAD5zyv4Lb//nth8N20y%0A+/PP6F/Pa7o69io0nIi5c73DjpGWA7mnZk2zU04pOm3DhvCw+RtvmK1cWXRao0ZmRx2VvGVJdLvx%0Aer7furrzzuHTli9PbBmKK6/PMps/TxVdOOggs5tuMhszxl3Ot992w+hevvvObPhw7/sqVvQuypGt%0A7z1J1Of8lWiD5pGC6eeck5vr2I47hk+bMyexec6endjzASBHEEAHAAAAAAAAAAAAAAAAAAAAAAD5%0Ar1kzs7Jlw6dPnZrYfGfONNuieF+Ili29H+81Xc/XfBLh9T4U3GzaNLH5IrtcdFH4tCFDiv7/M8+E%0AP6Z3b7MSJZK3HNOmJfb86dPDp+2xR+THe2038+cntgzFVeXKZg0a5O7nqQ7oJ57ohtHff98NlYcK%0ALcpQWDFdl573mjhyZHixihEjwvdp++9v1qJFbq5je+2V/PEr0ecDQI4ggA4AAAAAAAAAAAAAAAAA%0AAAAAAPKfwtht2oRPHz8+sfl+/nn4tLp1zRo29H5848ZmtWunZzn22cc7dI/kS2a4288BB5i1bl10%0A2owZZpMmuf/9009mX31V9P7Spc3OOy+5y/Hll8l/vkKukXToED5twgSzf/9NbDmKK6/P02sMyXZd%0Aupj95z/e68b27fn93mOkEiX/NGlSdOKmTWavvRbcFT2W7ufZ9jm3axc+bezYxOb56aeJPR8AcgQB%0AdAAAAAAAAAAAAAAAAAAAAAAAUDwovBtK4bvNm+Ofp1enXa/gXdByvPRS/MugEG5oiDCa5UByCxyE%0ASmS9irUL+uDBRf8trGtXszp1krsMH3xgtmZNfM9dvdps1KjogqIFOnYM73T9zz9uF2zEF9wO9eGH%0AbiA515x2Wvg0vY/Qzt5+711FG5YutXy39NhjwycWDpyrs7cKWoSObV6fca6sY177WwXI//orvvkt%0AWkQAHUCxQQAdAAAAAAAAAAAAAAAAAAAAAAAUD927h09btiz+8Pcnn5jNnBk+/ZRTYl+O6dPj7w6r%0AAOHy5bEvB5KncuXwaevXp+a1zjor/PVef90NVHoVROjbN/nLsHGj2dCh8T13yBD3+YVVrWp29NGR%0An1Ohgvd249X9GsG6dTPbYYei0xYvNnvmGcs5NWt6T9+61Xv6QQeZNW5cdJpC0ffdZ/luWefOZqVK%0AFZ04aZLZ7NmRu58ff7xZjRq5u4516mRWt274ujFoUHzzGzjQbNu2pCwaAGQ7AugAAAAAAAAAAAAA%0AAAAAAAAAAKB4UCfUffYJn37jjW5X5li7jl96afj0evXMTj7Z/7kKhnt1pL7sMrMtW2JbDgXPtfyh%0A2rY1a98+tnkhftWrh0+bNy81r6VQp0Lood3ATz3VbMWKotMVtD3yyNQsh8LfsXaN1uPvvDN8ut5P%0AaIfzUFdeaVaiRNFp339vdvfdsS0DzKpUMevdO3z6bbeZ/fST5ZTffgufVrZs5GB6yZJmV1wRPv3x%0Ax83Gj7d8tnnHHc0UQg81fLi773n55fD7zjknt9ex0qXNzj03fPojj5j98ENs81J3eK0nAFBMEEAH%0AAAAAAAAAAAAAAAAAAAAAAADFh0KsodQ5+qST3C640VD3UwVmf/kl/L5LLjErU8b/+bq/X7/w6bNm%0AuUG57dujWw6FjtVl1qv7udf7ROq0bBk+beLE1L3exReHT/vii/BpCoCGhraTRUUbtN1s2BD9+nri%0AiWZr1hSdro7MXu8n1N57m/XqFT79llvMnnwyyoX2X75Go0db6VR1rs82+twUSC5s1SqzY49NTkB4%0Azhw32BzJ2rXu9/7rr4m9zsMPh0/bd1//9f6ii8yaNw8vKqL18+uvLWGLFpk99ZRlJa9t6MUXzT78%0AMLygRO3aZkcfnbvrWOHvu1KlotM2bzY77jizP/+M7rX++MN9fKxFYgAghxFABwAAAAAAAAAAAAAA%0AAAAAAAAAxceZZ5oddVT49M8+MzvmGLP58/2fr4CeQrdvvOEdkL366uiW49przVq1Cp/+0ktmPXqY%0ALVvm//y5c9338dVX4fcp3Hf66dEtB5Jjn33Cp337rdmYMal5vT33NDvooOBCB+edl5rXLwj3Kqyr%0AgGrQdqNu8HrchAnh9111lXeA38tDD5k1bFh0mgo2qKBD9+6xh5n1XH1P115r1Vq1sr0GD7ZSCiIX%0ABzVqmA0d6v1d7befG+xW0YBYrFtn9uabZscf7wa8vTpqF9i61Q1p63EKfr/9dvTFDAoCxLfeajZk%0AiPc4H7RtKHQdWixk5UqzQw9156v/joUKmCjErddu1MjtsJ2NunY1q149PFzt1RVe70UdxHN1HSvQ%0AoIHZ3XeHT9e41b598Dg9apRZhw5mCxe6/1+xYmzLDAA5KoE9AAAAAAAAAAAAAAAAAAAAAAAAQI5R%0AcPb5593wd2jn8M8/d4O96m5+yiluuK1WLbMVK8x++80NSOq5+v9Q5cubjRhhVrZsdMtRrpz7+LZt%0AwzuvK9yuZTnnHDfs3qSJG+T7+2+zn39271d40iu4p+V97rlYPhEkwy67mO2/vxtmLkwhSa1LRxzh%0ABqfVhTe0M3OVKtEHsEO7+noVICgcNFUH41RQ4Pvxx//XeV3bzdlnu+91t93MatZ0iyjMnu2ur+pS%0ArOBoqKZNzfr3j/51q1Y1++ADs4MPdjspF/bWW+42qqC7ijMoMLrzzm7YViFadWzXTeHXmTPNpk83%0A+/hjt1t1ce3y2a2b2Z13uoHrwjS2XHml2X/+Y3baae7n3aaN+71Wq+aOWepkr7FQnaxnzDCbPNkd%0At0LHsyDbtpm9+6570/Zx5JHuuKiiDs2aud+fvncFzhUK1zql19E6pe8yVIsWZuefH/y6eo1nn3XH%0AWRUiKByMHzDA7MEH3fVZgXQ9dqed3Peu+7Ueaf3Tsui9f/+92dix3ut4ttG+R99paIf233+Prlt6%0ALq5jcskl7lgUOmYqVK7iMwrEq4iFxi91bdf49csvbth9ypSiz1GY3SuwDwB5hgA6AAAAAAAAAAAA%0AACArbdu2zTZs2GD//POPbdaFZYVoWrly5axChQpWsmSxvCwQAAAAAAAAiahb1+y999ygamhgUP//%0A9NPuLVrqovvKK7GHiBWCVwhd4bstW4rep/DbAw+4t2hVrmw2cmTqQsfwd/nl4Z2X9b1q3dAtEgVc%0Ax42L/fUUllQIUoUJvPTtaylz331u9/OpU/+33Tz5pHuLlkKm2g4rVIjttRV2/+wzs2OPNVuypOh9%0AChKPHu3eEJ1bbjHTefabbw6/T4FvBZVDw8qpsn79/8Lo8dA6pTFVBUGi0bOnu85ccIEbcA8NSL/w%0AgnvLNwrdB32nCoNrH5Uv65heXwUqDjzQbM6c8Pu/+869BenRw+yyywigAygW+Cs8AAAAAAAAAAAA%0AACArKXw+efJkmzlzpi1btqzITdN0nx4DAAAAAAAAxEUhtPHj3a7UiVC31jFj3C6v8Tj5ZLMPP3Q7%0AriaicWOzL780a98+sfkgfmec4RYTSJeyZc3OO8/7viZNzDp1St1rV6xoNmpU/AHVOnXcEPkee8T3%0AfIVj1XVanc6TaHuJEra9OBY9vekmt7N8sotXqDhHuuyyizsGat2Ixdlnm33xhdttPVffe6zatTPb%0AfXf/xySj+3m2rWO1arkd0OPdT55+utnw4WYlSsT3fADIMcXwiAgAAAAAAAAAAAAAAAAAAAAAAMDM%0A9tnHbOZMsyuvjL0Lc+nSbvj3xx/NDj88seU48kizH35wA3+ab6xB4GuuMZsxw2yvvRJbDiTupZfM%0A7rzTrFKl9Lyeupx7hSF79059SLJuXTfMef75sb3WSSeZTZsWe1A4VL16Zh995HY11raciN13t39u%0Ausk+eeYZ+7dqVSuWjjvObPZst0t1jRqJBYKPOcbs1VfN3ngj8uN22MHs3nvNDjrIrFSp+F9P25qW%0A+aefzPbcM755KJA8a5bZoEFm9evHvywqXnDIIWZDh5p9/bVlfRd0v+9QBTVyfR3zstNObqGCu+82%0Aq1Il+oIZzz1n9vLLbuEPACgmYvxVAgAAAAAAAAAAAAAAAAAAAAAAkCbbt6f+NSpXNnvwQbMbb3TD%0AZerQ+s03ZmvXhj9WIfX99jM79lizM88023nn5C2HusIOG2bWv7/ZiBFuV3R1eN6wwXuZFZjs0sUN%0ACaoLe7yef969ZeN3pkB+srvwppqCtLfcYnbFFWZvvumGUKdPN1u40GzdOrP16822bUve661eHf6Z%0AK5x57rmWFgpwKmx79dVmzzzjdkX/9dfwZVJYXIFRBebbtk3uMpx4onv77js3jK5u1gq467OOFHxu%0A3tztvn7ooWZHHGHWsKFtXLHCNiiYmo3mzUvf9zlggBsQ1nep8XDSJLM5cyKvt/pu1U1bRQBUjEMB%0A7GgKMKjYxvXXu7cVK9xiBhMnmn37rRtS/vNP7/FEIe+mTd0CBscf7373ySj4UK6cux5ffrnZxx+b%0AjRxpNmGCG2zfsiVyR229dxX/0Hs/7DCz6tWzbz/nRWPrxo3e92nflsh+JVvWMb91T/v8fv3cEPuY%0AMe44vXix2b//umPELru465j29926uetHNnxvAJBGBNABAAAAAAAAAAAAAAAAAAAAAAAUJFTwUDdZ%0AssRs6VKzTZvcjqcK4ykEl+qu0gq9KRinmwJuCmEuX+6G4hSAU1BdN2Q3BRjTEaBX6DvUCSekfx1p%0A0cLsoYfcm4LfCxa4gXttO9puUhVmLUzFIXQroO3377/dIg4KnKpwg7qbp2NZcp2KbXTv7t5k82Z3%0ALFLBA41FFSu6n+eOOyYn/K1u2F27urcCGnv/+sstBvLPP+5rKrys70/LlypaVxQ61k22bjVbtMhs%0A5Up3mcqXd5dDQfNoO2hnI3X1vuOO4rOOedH316ePewMAhCGADgAAAAAAAAAAAAAAAAAAAAAA4BXO%0A0y2TFHZv0MC9AaEU9B4xIny6uoxnksKi6lacaTvt5N6QuDJlzBo1Su9rquCGCnJkWqlSbkdw3ZBf%0A6xgAwFdJ/7sBAAAAAAAAAAAAAAAAAAAAAAAAZJ2XXzZbs6botF13NTviiEwtEQAAAPIEAXQAAAAA%0AAAAAAAAAAAAAAAAAAAAgl2zbZvbAA+HTL77YrESJTCwRAAAA8ggBdAAAAAAAAAAAAAAAAAAAAAAA%0AACCXDBtm9ssvRaftsIPZuedmaokAAACQRwigAwAAAAAAAAAAAAAAAAAAAAAAALlixgyza64Jn37Z%0AZWZVq2ZiiQAAAJBnSmd6AQAAAAAAAAAAAAAAAAAAAAAAAACEWLjQvcnmzWbz55t98YXb/XzLlqKP%0ArVbNO5QOAAAAxIEAOgAAAAAAAAAAAAAAAAAAAAAAAHLTpk1mU6em9zWrVDFr2TL1rzN0qFn//tE9%0A9qGHzKpXT/USFT9r1pjNnp3e16xVy6xp0/S+JgAAQAgC6AAA+/HHH23WrFm2aNEiW7dunZUvX95q%0A1aplLVq0sDZt2liZMmUyvYgAAAAAAAAAAAAAAAAAAAAAEG7xYrMOHdL7moceajZunGWNnj3NevXK%0A9FLkpdIzZpidcEJ6X/Scc8yefz69rwkAABCCADoAFFMLFiywRx991F5++WUneB5J5cqVrWvXrnbZ%0AZZfZ/vvvb7lo48aN1rp1a5szZ47n/cOGDbNenHABAAAAAAAAAAAAAAAAAAAAkEtKlDC79FKzBx/M%0A9JIAAAAgz5TM9AIAANJr27Ztdvfdd1vz5s1t0KBBvuFzWbt2rY0YMcLatWtnZ599tq1evdpyzR13%0A3BExfA4AAAAAAAAAAAAAAAAAAAAAOaFkSbOqVc3atDG7/HIzded+5BGzUqUyvWQAAADIM3RAB4Bi%0AZMOGDXbKKafYqFGj4nr+iy++aJMmTbKPPvrIGjdubLlg6tSp9sADD2R6MQAAAAAAAAAAAAAAAAAA%0AAAAgNnfc4d4ybfv2TC8BAAAA0owAOgAUE1u3brWTTz7ZRo8e7Xl/mTJlrGXLllazZk2n6/mPP/5o%0A69atC3ucOokffvjhNmHCBKtbt65lsy1bttj555/v/AsAAAAAAAAAAAAAAAAAAAAgDzVqREAaKbPl%0AoINYvwAAQLFUMtMLAABIj9tuu80zfF6tWjV76KGH7O+//7Zp06bZ2LFj7ZtvvrEVK1bYm2++abvt%0AtlvYc+bNm2enn366E2rPZoMGDXI6oBcoWZLdHgAAAAAAAAAAAAAAAAAAAAAAAAAAfkjiAUAxMH36%0AdLvvvvvCpjdu3Ni+//57u+KKK6xq1aphHdHVMX3KlCnWuXPnsOeOHz/enn76actWs2fPtv79+xeZ%0AduGFF2ZseQAAAAAAAAAAAAAAAAAAAAAAAAAAyAUE0AGgGLj66qvDupVXqlTJPvzwQ2vSpInvc/W4%0At99+2/bYYw/Prurr1q2zbLN9+3br3bu3bdy48b/T9tprL7vyyiszulwAAAAAAAAAAAAAAAAAAAAA%0AAAAAAGQ7AugAkOe+++47+/TTT8Om33rrrbb77rtHNY+KFSvakCFDwqavWLHCnnnmGcs2gwcPti++%0A+OK//1+yZElnOUuXLp3R5QIAAAAAAAAAAAAAAAAAAAAAAAAAINsRQAeAPOcVEN9xxx3t0ksvjWk+%0AHTp0sM6dO4dN9wqmZ9LChQvt+uuvLzKtX79+tv/++2dsmQAAAAAAAAAAAAAAAAAAAAAAAAAAyBUE%0A0AEgj23ZssXefPPNsOlnnnmm09U8Vr179w6b9vPPP9uUKVMsW1x00UW2Zs2a//5/gwYN7K677sro%0AMgEAAAAAAAAAAAAAAAAAAAAAAAAAkCsIoANAHps0aZKtXLkybPrJJ58c1/yOO+44q1ChQtj00aNH%0AWzZ49dVX7YMPPigy7fHHH7fKlStnbJkAAAAAAAAAAAAAAAAAAAAAAAAAAMglBNABII99/vnnYdPU%0A+bxDhw5xza98+fJ2wAEHhE3/7LPPLNOWL19ul112WZFpJ554op1wwgkZWyYAAAAAAAAAAAAAAAAA%0AAAAAAAAAAHINAXQAyGOTJ08Om9amTRsrU6ZM3PPcf//9w6ZNmTLFMu2KK66wv//++7//r67njz32%0AWEaXCQAAAAAAAAAAAAAAAAAAAAAAAACAXEMAHQDy2IwZM8Km7bnnngnNs3Xr1mHTVq1aZfPnz7dM%0AGTNmjL300ktFpt19991Wv379jC0TAAAAAAAAAAAAAAAAAAAAAAAAAAC5iAA6AOSpf//91xYsWBA2%0AvVmzZgnNt2nTpp7T586da5mwbt0669u3b5Fp7dq1s4svvjgjywMAAAAAAAAAAAAAAAAAAAAAAAAA%0AQC4jgA4AeUrh823btoVNT7QreKTnz5s3zzLhxhtvtD/++OO//1+6dGl75plnrGRJdnEAAAAAAAAA%0AAAAAAAAAAAAAAAAAAMSqdMzPAADkhL///ttzeu3atROab6TnR3q9VJowYYI9+eSTRaZdffXV1rp1%0Aa8sFEydOTOj5M2fODJu2Zs0aW7FihaWbXjeaaQCA9GOMBoDsxPgMANmLMRoAsss///xjGzZssE2b%0ANoXdVzBt5cqVnvcDANKDY2gAyF6M0QCQnRifASB7MUYjn7DuAgASRQAdAPJUpBBy1apVE5pvqVKl%0ArFKlSrZ+/foi05cvX27ppAvJLrjggiJd3ps0aWK333675YoDDjgg6fOcNm2abdy40bLB9OnTM70I%0AAIAIGKMBIDsxPgNA9mKMBoDM2bx5sy1btszzviVLljj/6m8WZcqUSfOSAQD8cAwNANmLMRoAshPj%0AMwBkL8Zo5Kqff/4504sAAMhxBNABIE+tW7fOc/oOO+yQ8Ly9Auih/59qAwYMsJ9++qnINHVDr1Ch%0AQlqXAwAAAAAAAAAApE7JkiWtfPnygY8BAAAAAAAAAAAAAADJQwAdAPK4I4iX0qUTH/q9uoj8+++/%0Ali4zZ860++67r8i0M844wzp37py2ZQAAAAAAAAAAAKlXqlQpq169eqYXAwAAAAAAAAAAAACAYoVS%0A8ACQp7Zu3RrxQq1Eec1jy5Ytlq73df755xcJ2NeoUcMeeuihtLw+AAAAAAAAAAAAAAAAAAAAAAAA%0AAAD5jA7oAJCnInU6T0ZQ3GseXl3RU+Hhhx+2yZMnF5k2cOBA22mnnSzXTJgwIeFO8H379i0ybe+9%0A97a2bdtauq1Zs8amT59eZNpee+1lVapUSfuyAACKYowGgOzE+AwA2YsxGgCyE+MzAGQvxmgAyF6M%0A0QCQnRifASB7MUYjn5QvXz7TiwAAyHEE0AEgT5UrV85z+r///pvwvL3mEen1kmnu3Ll22223FZl2%0A6KGH2rnnnmu5qEOHDkmfp05uqCN8NsimZQEAFMUYDQDZifEZALIXYzQAZCfGZwDIXozRAJC9GKMB%0AIDsxPgNA9mKMRq6icAIAIFElE54DACArVa5c2XP62rVrE5631zzS8eOkd+/e9s8//xQJvQ8ePNhK%0AlCiR8tcGAABAFpo71+zuu826djVr2tRMf+gpVcpMx4eFb+++m+klRXHSqFH4OjhvXqaXCtnssMPC%0A15lx4zK9VMiG7fmOO8JfX9MAAMgGmd5PZqPnnw//THr1yvRSAQAAAAAAAAAAAAAQFzqgA0Ce2nHH%0AHT2nr1q1KqH5bty40TZt2hT16yXLs88+a5999lmRaTfeeKM1b948pa8LAACALLRypdnFF5u9/rrZ%0Atm2ZXhoAAAAAAAAAAAAAAAAAAAAAyCsE0AEgT9WpU8dz+pIlSxKab6TnR3q9ZFi8eLFdc801Rabt%0AvvvuTgAdAAAAxYyORw84wOz33zO9JAAAAAAAAAAAAAAAAAAAAACQlwigA0CeqlevnpUrVy6sW/kf%0Af/yR0HwjPb9x48aWKh9//HFY5/bzzjvPpkyZEnOQ3ctvv/1mkyZNCpvepk0b5zMEAABAFjn9dMLn%0AAAAAiM2YMeHTjj46E0sCAAAAAAAAAAAAAAAA5AQC6ACQp0qUKGFNmza1H3/8scj02bNnJzTfOXPm%0AeE5v1qyZpcr27dvDpl133XVJm/+AAQOcW6jff//dGjVqlLTXAQAAQILGjjUbNy58+p57mp1zjvtv%0AlSpmJUsWvb9587QtIgAAALLQMceET/M45wgAAAAAAAAAAAAAAADARQAdAPKYOniHBtCnT5+e0Dyn%0ATp0aNq1BgwZWs2bNhOYLAAAABBoyJHzaCSeYvfmmWWlOcQAAAAAAAAAAAAAAAAAAAABAMoS0BAMA%0A5JN27dqFTVMgffXq1XHPc+LEiVG9DgAAAJB0X30VPm3gQMLnyC7z5rkdVQvfGjXK9FIByEV33BE+%0AnmgaAAAAAAAAAAAAAAAAAAApRgAdAPJYp06dwqZt3brVxo4dG9f8li5d6tkB3et1AAAAgKT66y+z%0ARYuKTqtXz2zXXTO1RAAAAAAAAAAAAAAAAAAAAACQlwigA0Aea9GihTVt2jRs+muvvRbX/F5//XXb%0Arm5bhZQoUcK6dOliqdSrVy/ndRO9/f77757zHzZsmOfjG9GlEAAAIHssWxY+rUGDTCwJAAAAAAAA%0AAAAAAAAAAAAAAOQ1AugAkOfOOuussGnvvvuuLViwIKb5KJD9xBNPhE0/7LDDrAHBHwAAAKTa6tXh%0A0ypUyMSSAAAAAADSaP369TZu3Dj75ptvbPHixUVumqb79BgAAAAAAAAAAAAAAJA8BNABIM/16dPH%0AypYtW2Ta5s2b7ZZbbolpPuoS/vPPP4dNv+SSS6KehzqKq2N64RtdxgEAABCVf//N9BIAAAAAAAAA%0AAAAAAAAAAAAAQLFQOtMLAABIrXr16tl5551nTz/9dJHpw4cPty5dutgpp5wSOI/Zs2fbVVddFTZ9%0Azz33tG7duiV1eQEAAOK2bJnZd9+Z/fqr2Zo1ZhUrmtWsada0qdn++5uVKpXa158/32zGDPfftWvN%0Atm8322EHs513NttjD7PddrO8s22b2Q8/mP30k9mff6otnVnp0mZVq6r6kNk++5jVrp3ppcwtixeb%0ATZli9vvv7nqsz3OnncxatTJr08asZBprCW7c6C7L7Nnu9rVhg7td6Ts966zYCwhMm+Zun0uWuPPS%0A9qF51avnbqPly6fqneSPFSvc72TuXLNVq9zPVd9JnTpmzZub7bWXu87kO42v+gw05v79t7utaH2t%0AUMH9PGrVcscgjf/Vq1teWb7c7Pvv3W1p9WqzEiXcfV3LlmZt25qVKVM81kGNI1Onms2b534OW7aY%0AVapkVr++WYsW7n43neNlPtB3qs90wQJ3f16tmrsttW5ttvvuqT2WmD7dbOZM93vdvNndPzRsaLb3%0A3u62nA7aL82aZfbLL866XX7JEtt13jzbWq6cbalQwTbuuKOV1D5LxzYhhR5zno7hNK5oe9IxbOXK%0A7nev713fgcaZVNJxhj77hQvN1q1zX0/LoHVA65/+RfS0P9Qxl7bpgmMujcv6TLUOa4zcddfk7S80%0AXmi70feofYT2yfoOa9Rw98HaF+t7TPVvMS9alsmT3WXTPkvbrtbtXXYx69DBrFy51C+DvoOC34gr%0AV5pt2uTur6pUccc3fR/adyXbP/+4Y/pvv7nHSloPNK5rHWjQwD1myIVjRo1P+vzmzbMyy5bZLn/8%0AYev1+f37r62sU8fW6HdSKulzmzTJXce1fms91nqt3/b77efurwAAAAAAAAAAAAAAyGM5cHUBACBR%0Ad955p73++uu2QhdJFdKzZ0/bsmWLnX766RGfO3XqVOvataut1gXdIR599FEryQXdAAAglbwCLwoe%0AFvb++2YPPWQ2frwbYvKii+1PPNHs9tuTG2JRSOuJJ8xee80N7fhROK97d7NLLnFDernsm2/MnnrK%0A7L333DCHH4UAdbx50UVuECVa0YSd9J0HPS50fckEhUsUOilMAfOCUJ3W2xEjzB57zC2iEGmZFZg5%0A91yza65x/zsehx3mfm6Fff65O73AJ5+YPf642ccfuyEmL9EE0LduNXvzTbMXXzT79NPI8xIFhw8/%0A3Oycc8yiKJL1Xz//7AZ3CtM6odBVMkKLH31kdvTRRacp9KIwUaTASdD3HSuF8Z591uyll9yAoN86%0ArWU79lizPn3MOnWylI69sejVy+yFF4pOGzbMnR6LL74we/55s3feCR57Cij41r69+7kcf7wbwMtF%0ABfs6fQbatrwozHbaaWY33GDWuHHyXjsT66AXFcJQcb1XXjH78Uf/xyocdsIJZhdf7IbsMk3jvAr7%0APfJI+H0a+95+2y3eEuqOO8z69y86Tccymh5k3Dizjh2LTjv0UHd6AY3LQ4e6+3S/z1RhzYL9T7LC%0Adn/9ZTZokDs2KBzpdxyhY4gLLigaFk3GOKWA5ssvu/upr78usm1VNLOWoY//z3/cZVBBmIMOco8t%0AFWJNdUA7VjomDR0DdPxb+Fi18LGHArqRKNyp47hbbnGLXSSLihfpGFrHCVoX/Oi99Ohh1q+fG5xN%0AZN8TKtrvLp59VjppnNZ6/Prr7rqsQg5+dNx1yCHueH3GGbF9t9puRo82++wzdzzRdxm07Wn/dOCB%0AZn37mnXtmtg2E81xlvaVGl90HKdCKZH2VzrG03i6556WVAorDxli9u67bgA8iNbrI480O+kks2OO%0AiT+srzFd+2pt21995RZniUT7HL2m9tf6N5vo+9T+XuODjun/n0p/NPn//271//+u2mknm9e6ta3Q%0Ab4hYxocgKuJw333uMaeKBnjR/kDr0LXXuus3AAAAAAAAAAAAAAB5iNQgABQDNWvWtGd1sXiITZs2%0A2RlnnGHHHnusvffee/bXX3/Z1q1bbdWqVTZ+/Hjr06ePtWvXzhaqA1GIK6+80jqGXsgMAACQTgqA%0A6oJvhRgUoI0UPhcFFRUcUfBbYZdkdEK77jo32KgL04PC5wXLq1CvutTqQv9ow5PZRMeFCvQpzKlA%0ATzTvQR3SFVpS8OnBB/2/p+JIAYsDDjA7+2w3AOYX4FFA7/773a6VCpYkm+bfpYvZUUeZjRzpHxiP%0AJiyr7U1h2FGjguelbUqPO/VUN8z37bfRvY66s6p7emH6DBXCSgav4JoKSaSr26HGLQWqrrjCvzhB%0A4S6kb7zhBokUNFVAPx/88Yc71us96TOJZfxU8Evby5lnxl+4IZMUulZAsGBfFyl8XtDp9Zln3KIM%0A2jclowBHNqyDes8DB7rLceutweFzUZdZFSvQ+KBAnzqoZorCmief7B0+19g/Zox3+DzVNM6qY/2l%0AlwZ/ptoGFYRv1swNNSZKwUzNSwFRv/B5wXGEiveoE7e6+SaL9nPaVnr39i/sEEpBRHXD1bIrcKhw%0AfK5RN2gdyxUce/hZutRdd3XMq0IJidK2ef75bmEBHZMHhc8LjpXuvdddhptuSuz4JN8oYKzj6513%0AdgtuKBAeFD4vOO5SOPvyy93u2xpjoym8pWIEKkqgY6Enn3THjmj2Ndo/KbTerZtZq1ZuSD4V1q5V%0AxVV3/6Nj0Ujh84L91VtvuWOL1qtk0FipYgkaWx54ILrwecFvLO1vVShHv5mi2c8Vpu+gYH+tMU3r%0AgV/4XFRsVgFvHffrOEOh+Uxbvtz9nazfOvrNUyh8Hkm1pUtt77Fj7ZALLrBG+gwihcWjpXVGBWP2%0A3dfs1Vf956f7VJBNBUnOO8/drgAAAAAAAAAAAAAAyDME0AGgmOjWrZvdfffdnveNHj3aub9OnTpW%0AunRpq169uh122GE2ZMgQ2+xx0WKXLl3sPl3MDgAAkCm6QF6hMgUnYqGLxBViinBcFHVAQIEjBTWi%0ACXiEUgBbwav99nM7BuYKdc1WQEOBrXg7M159tdlxx7khFLjhEoWt1VE+FgqMqAO5gv3JoiIK6hKs%0AEHiioY0LL3TDstGGbkIp2KeunAoFRUMdD0MNH24J03qqzpXRvF6y6XPUd6wwi8I48VCgUuOMOjfm%0AMo2T2k4UJEtUoqGkdFu82C1QodBerO9TXdC1DgUF0LJ9HVSxARWbUdEXhQXjodffZ5/UBR6Dwrsq%0A3uc1lihMryIXZcqkf7kUJFZAU0HkWCgsrLDi2LHxva5Ckpdd5gYMdVwQCxUz0L6hcAf3eClQrYI6%0ACosmKtfC0NoOFD4PCp577RNVJCaRAi+zZrnb4nPPxVcgQ+PSPfeYHXyw2aJF8S9HvlAgXJ+Fjq8T%0AKWylz1WFHqL5/aVAbrxjcQG91uGHmw0dakml8Um/0dQBPBYqPqH1SuNSInTcqnC9utAnUgBGBVO0%0A74hl2zzxRHd/HU1BBy86ztC48OWXljETJ5q1bu3+To62IEghpTdtskbDh1t5fRbx/tZUAQMdczz0%0AUOxF0xR+P+KI2PdtAAAAAAAAAAAAAABkudKZXgAAQPrceOONVqFCBbvmmmucTufxOOuss2zo0KFW%0AJhMXSAMAAIgCJ+qsqtBFYVWquF3fdtzRvfBbHdMiheYU3FVgQ7dYqIv5YYf5B2vVgbBePTdQpgCB%0Agr1eIQTNQ/NSQE+dorM9fH7MMZG7upUu7X72et96jL4bfVZe1OlVF/YrvFaxohVbK1a4HXFDgyIV%0AKrifZe3abphI60+kUNFdd5lVrmx2/fWJLYvCFp07m82fX3S61uHGjd1Ol/r9oOIL2v4i/ZZQ6FWd%0Ahj/8MPJraTtVZ8eaNd11RdtI6LZcMC8F3RTmUIdWP+rGqU6FhcPFv/7qhuwURIqXAkSh67yWXdtt%0AKunzVWdRv8C1xrlddnG7JiukrPXEK1ytkNgpp7iBMc0z12j5NV5EChqWLOl2btWtUiW3KIhCR+qo%0AnMmO18mgQKA6oc6Z471d1q3r7usUoI3UQfrll90xJdaQX7asg3quxiZ16o6kTh2zBg3c/YnWEy2H%0AV+heYT7NS4VrEhkXYg1Mq6usujeHfoeDB5ude65lxKefuuNmaGdgfZbalvSdah+lsKnXfl/TVJxA%0ARVRq1IjttW++2eyxxyLfX62aO85qvjqG035JRVcKaJ1XuDDW8HRhWq+vuCLy/eXLmzVpYpurVLGV%0AGzZY6Y0brfSGDVbh77+tTK53t1UAXIWACn+mBduzjl/1ueuYQ/tQrwCnxoa+fd2iIOpgHwutLyrG%0AsGyZ9/0lSrjHP1oHtQ1HOj6Q775z56WwrI5RiiMVj+jUKfJnVLAu63utVcusbFm3+7zGyUj7jETo%0A+K5g/ND+WOO3vmv9HvMK8mr8UaduHQ+qK3qiNDZoPjNnFp2ufYP2mfoMVCxCY4r2WV4UfFZhjjPP%0AjP31n3jC7NJL/YPneq/ad+tf7S/1fejzSaQ4juahoiDaJiIpvH3rmF/HDV5BdW37mpfGSK1b6fTJ%0AJ25RkEhjrMaHxo1t64472potW6z0ihVWftEiK+NRDK6UflvrWF2/X/U7KVoad3Sc8vnnkR+jdVzH%0AHNqeCn7nF16/FaLX+qP9FAAAAAAAAAAAAAAAeYIAOgAUM1dccYV16NDB+vXrZ99//33Uz6tbt67d%0Af//9TgAdAAAgoxSaKghb6GJ0hVR1wb+6tpUq9b/H6WLwCRPMbropvJubwgEKPaizruYRDT1HQViv%0A8Hm5cm4AVmGyXXctep9Cu+rEp67ruug/NBDXo4cbrtOF7NlI4ZHTTvMOBCisdtttbrhQYYrCpk51%0AA3bPPBMextDF+erW+NRTkV9XjylsyhSzfv2KTmvTxuzJJy0naX1RaKHAbruZ3XGH2zlcwZ3C67GC%0AEAMHusFJrzCfukiqe3m8bryxaBdcdR/UfBX8VaCoMBUWUMdeL1de6R0+VwBKXRm1feg7K7ydigK2%0Azz7rdqQt3ElW713d1Pff32z33SMvf/XqblD3zTeLTtdyJhI09XqfGgOiHTPipS6ckYK/Gi8uucR9%0AX4WXQ2OLOiz37x8+RikwWPDZN21qOUVFFrw6FGu81zakoJTCbl4UsJwxw91u9Hnqv3PJgAFmhX+z%0Aq8CHvl8VrtA6X9ikSWaPP242YkT4fLRtKUimcTzX1sHLL/cOn6vwgEKw2o9rnqH7LBWP0HKEdpBV%0AIFLLr3Uh1uB0rBSAUxhS4cDCNKZqrFIhnUzQZ1I4fK5wpj7nnj3NWrQo+ljt9997z91HFN5ficKL%0AN9zg7uOjpTDgvfd636egvo4LFP4svI9QIFDPGzTILWBTEJLUPiUeCitq/Q2logAF+6n99nOWYe2K%0AFTax8PHj9u12aKNGVk37rA8+cPd3kcLU2Uj7V4UrC8Lnes8XXODetB0V3p71OSkQqu8+dOzUenHx%0AxWYffxzba2vb8/q8tE3oWF2hTQU7C9OxibqlqxtxaMEE3derl3/Rm1tvdY8jCig4H3S8GUk27T8V%0AINcxmlf4XN+jxnsdryiEq2OwUNqv6jfSG2+4n1/hY69oKUjdpYtboGrvvd3iAV7HRwqGjxvnjhVe%0A+xVtd/vs4xY0SYR+I0yf/r//1/HBNdeYHXKI+zutsGnT3H2E9lmhLrvMPRaPJbiszzFS+Fzhbx0f%0Aa57qjh5K25pC8yrMpUIt+v0ULb2exm6v8LmOjbSdarzfc8/w70aflULz2r4KF5bSuqBtUcuUruIO%0AOmbQ2OT1W3Ovvdx9g9b3WrVs4/r1Nn3yZNuwYYMtnDPHdv7pJ9t31CirFbot6HPUd6lCVtHSby2v%0AcU37JK1fffqY7bFH0ftU0EHFfu68839FO0aOjFw8DAAAAAAAAAAAAACAHFRi+3a/kvwAgHw2duxY%0Ae+mll5x///ToDletWjU7+OCDrXv37tajRw8rF3rBXo5ZtWqVPfzww2HTu3XrZnvrYskcM3HiRDvg%0AgAOKTJswYYJTYCDdVqxYYV+GBPu07tRI9UX9AID8H6P9gp4K4L39dnA3YoVYFSgaPjz8PgUTFVCI%0Aho4jFCDwCqToQvOWLf2fr4576obmFSzQhfUKV2UjLbNXQENhMQXrQ4OQoRQc0zxCQ3iiIIrCK9FQ%0AeEXdLgtTUE3Ts51COaHdxQs75xw3jK9OxX4UMFWYIvRUjgLjCqqqE32Qgo6Akdx+u1tUQAHPWChQ%0AqUIEoRSMVxhUn0E03YIVZAoNOioYp263ocH1wkaNCl+XFL5RYN4rfBVNGMaru6u6wgaF0Ly+b3VA%0ADvkMvMbnw3bYwaoqZBPawVnrxiuvuN0h/fzzjxvM1bbpFdrW60WznniNvYmcQlRIMDTQr1CQpkei%0A11OnydBOpQp5aTyOdR1VQEvP8/psMi1ou1THYi23ukP70b5IIc/QMKE6v6rgioJw0XxO+k2Z6XVQ%0A+x2vDqJ6D3qfIb+Fw6h7toJ3CtGGUtBNgcFoRLk9F6Ewmo47QgOzCtcq7OkVQoxEhUkUlAwdpzU9%0Anv1maLBP+2F1xg36LI84omi4s2Cd0PYZqQhEYQoWal+lMbQwjevqOhxNN3gVU1AA0KubcrTjlELs%0A2s8Upn2EQocHHxzbMbS+X20TClXrOC6baD+qrs+RKOyrEH3QuqjvTdu813b0yy9u8ZxoqOO8isx4%0AHSPoWD40eB5KYVgVmvE6lnrsMe+iAunYt2WKjnd03BNK34fWSQW6o6Xjc32GKkzwwAP+j/30U7dA%0AiQrAaDuKtSCPfncpHB8azr3ootgKSvkdV2t7fv55d18YRAUKVOwllApoaayJhvYHGtsUtA+l4g76%0AfRfNGFm44JaKlqkwSMiYFEbzvvba8Ok6jtQ+OJp9vgoRKByvcb4wbW/a16ZqP1lA46j256FFclUg%0A4/773bGjkPXr19vk/w+gzy94ze3bbf+RI22fgiIlhb31ltlJJwUvhwpaaJ8Yevykz1BjpY5f/Kjg%0AnMZKfX9+v/e0bgJAnsv589AAkMcYowEgOzE+A0D2YoxGPsmmvAEAIDfFeKUmACCfdOrUyZ5//nlb%0AuHChrVy50n744Qf79ttvbcaMGbZo0SJn2siRI+3ss8/O+fB5QaD+jjvuCLvlYvgcAIBiTx07FawK%0ACp+LQorquhfamVyivQhcHc0UyvXq/qdQTlD4XBo2dIMXXmEddXYMDd1mA3Xe9gqf63PXBf1B4fOC%0AkLhCMvrOQinQn4vBn2RSwFLdB4PC56KAlVehAnUnHTo08WVRoFG3WIO96nzsFdQ56CA3bBpNAEXU%0A5VyPr1mz6HQVbXjnHf/ndu5sVqdO0WkKU3mtv9HwKlih95PiDqgVNc6EBn8V0FRYNij468ygohv0%0AVsA2lLpkKxibK7Reh4bPmzRxx8tY11FRV+NsDJ8HUQBNBR6CwueiENlrr4V/PuqWq0BbNBSkzfQ6%0AqICxAo6hdtjBDRAHhc8LQmPa/tWpPZQ+T3UoTwV9zmedFR4+V7BN7z+W8Hkqqdu5xtug8HnBZ6nO%0AvGXLhoeTtb5FQ+Hx0PC5PP10dOFzOf98NxiaCB2HhbruuuCgpxd9HgoUZlv4PEjt2m7oNJp1Uccm%0A2ma9LqSJ9hhaBV0UcA6lY2dtz0Hhc9Gy6njbqyPzzTd7h3/zlQL7XuFzhc6//jq28LnoWF7HHkHh%0Aczn8cLdTt4pQxRo+LzhW0zaocHHoMVcyOkZr3/fee9GFz0Vdq9UhPVQsIWEFxb3WP32mKq4RS/hc%0A9P1pHxU0JingfdNN4dNPPdUtdBJN+Fy0P1VhgdBiTSpOEhoKTwV1HQ99HX2P+gxCwucRlShh355w%0Agv2m9x5KBVuicf314eFzHc/oswwKn4vGMY1nXucbAAAAAAAAAAAAAADIcQTQAQD/DWe3bNnS2rZt%0Aa61atbK6ClMBAABkK4Vw1W0uWiqmo4BRKAU1oqEggkK2odStz6/DZCh1oVUwLzS0obDdE09Y1vEK%0ADFWqZPbii7F1lVbFVK8AgMJourC/uFI4RMHxWMK0CmUq1B8q0VCeupDeckt8z1XAJrTDvUJiCn/G%0AWshKAQ7NL5RX59TC1FH5zDPDp4d23Y6GiiJoHQ/l1607CarMm2dlFAr0KjygDtjR0vqksGdoID/S%0ANp2tFizw7uqpMHRxoXFW63As461C6Arqeu3HQsNVXqF/r2B2utdBdRtVuM4rLKhCAtFSeExFB7wK%0AfCR7W1Bov3dvNwwbWlhF663C3vXrW1bQeKngeOXK0T9HBUJOOSX+4yivfZQ6KKtDcCz0eH2eyRxX%0A1E26OBk2LLZ1UUVh1KE63u9ex7ehXes1Rih0HEuHCAU7vbZbFYmKZ1+fq9S1O5RCzirUE1rAJ9ni%0ACZ2H2n9/s0svLTpt/fr4CwYVds01Zkcdlfjn+d13Zps2BT/322/doLZXcan+/S2lVIxn8+ai0/bY%0Aw/t3ZhAVSFFn+1APP2wppWOSRx8Nn67PTscyMZrTs6etDS30NmuWG7D38+ef3t+jfhdpfY3ld34y%0ACoIBAAAAAAAAAAAAAJBlCKADAAAAAHKLunUq5BUrdWMNDfr+8YfZsmXBz/UKh6sLYLdusS+Huqip%0AO2oohfWCwoHptHCh2ciR3h3ioulW6dXt3Kt79OOPW7Gl0Ess4avCoZNQ06a5QZh4qVNjPMFehS69%0AAioKj0TbfTGUtqvQAhNffWU2Z47/89SJNpQ6pi5ZEtvrKygaGn5VkNUrfJlEjb2KMagzaTwhpipV%0AzO66yztU9c03lhMUKvR6X8WJQnqxFDkp3IU7NHS9YoXbxTzWfV0m1kGv5VCoTEH4WDVq5IYSQyns%0AqNBZMqhAjULMXsEzBaYVbIsl7J1qOh6KpxO7V3fZaDrkqvO7QoCh7r8/9mVI5HlS3McVHYMq+J+M%0A737q1PBiC6E2bHAD714FXfbdN77l8OoMXVyOJcePN/vxx/Dp991ntssuljO8jtcmTkxsnjpO02+U%0AWOn3XGhwX8HumTODn/vUU+HTNNY/84yllPbnzz3nXaAtloI1hV14oVs8qrDXX3eLA6SKwvJLlxad%0A1rCh2bXXxjW77aVK2XyvYlRen1Xo/Vu3Fp2m37oq+hWrQw4xO+mk2J8HAAAAAAAAAAAAAEAWI4AO%0AAAAAAMgtZ5/tdu+MVbVqZk2ahE8PCrXOm2c2e3b49D59LG66yD+UOkgnEiBOtrFjwy/GV4Dfq7Nu%0ANMqUMTvvvPDpn39u9u+/Vuzo8+jZM77ntmnj3ry6Bsejbt34AmkFHVBDO8oqfJNot3CvIg0KhvtR%0AoHKffYpO0zqsDsix8Oqkqm6WKQ4p7qQwX6gePdzOpvE4/XTvZf7oI8sJGrNDZdMYmQ7xjrcK03l1%0ADx0zxv95XutGutdBdZ0dNy58uvYf8ez7C/bXoQVoVDwjqCtqNBRiVyA29D2pA+2AAWZDhsS/3Nm2%0AXnkFhoOOocTr+9S89twzvuXwGuujVdzHlXi/e3VWDg22qvBCUIEXFZtYtSr1x9A//+wWlcp3XkVE%0AVOzHK9CdzVRkqGzZ8EIVidBxWjxFnbRv2Hvv2Mc27UO8urbrd2qqO9GrqEloMHzXXc2OPjr+eWr7%0AVnGSwvT7LJVFi1591XtsKFcu7lkuO/BA2x5a8CXo98Po0d6/Q+JdjnjHWQAAAAAAAAAAAAAAshQB%0AdAAAAABAbvHqfBitZs3Cp61e7f8cr4586izrFe6L1gEHuF1Zo3mtTPFaFnV1q1cv/nl6daVT2NAr%0AeJvvOnWKLyhTOBSarBCdvtd4up/LF1+ETzvuuPg7MPpt5xMmBD/PK4TlFSiP5J9/vANeKQ53lVux%0Awir+/Xf4HaedFv9MNU55dWHMpnEmKPAY6rPPYvs+c5lCts2bx/98r47FfkGyxYvN5s/P/Do4ZYp3%0AUZJElkOdTDXOxbIc0Zgxw6xdO7Pp04tOV7DyxRfNbr7Zso7C8B06xPfc+vXDx3Z9Vxs3+j/Pa71L%0A5Bgqked7jSu33BJeSCVfxXsMrWMEr+PWeI6hNR9tN4kEjTW2RPNa+eaTT7yPrRM95sqE0G7bv/2W%0AW78PJ0/2Lq6QjvCx17H3yScnPt94j73jESncnuj7KFXKtoaOLxrfFy70fry63Xv9Dj3llPiX4aij%0AvIudAAAAAAAAAAAAAACQowigAwAAAAByS8uW8T/XqxNrUMDAqyOfOvd5hV9i0b59dodnvN53IoEh%0AadjQrE6d7H7f6dK2bfKfrzBMsrraJhKC2W8/S5hX0E1hzyBnnOF2ly9s1iw31BqNd95xu7qGhleP%0AOMJSqcbs2d5dORNdT7zGmUS7jKaLxguvsGivXm4YOVfeR7wS/e69tmsF/JYv93681+eZiXXQ677a%0Atd31IdnLkci+5+OPzQ46yO2AXphCZ+qG7lVwJRvssotZpUrpPY76/vvwaW3axL8MiTxfBVJCqXO2%0Ajuvuvtvsr78sbylEvttumT+GTvRYUsffe+1V/I4l16zx7sqdSPA6GTQGDh1qdtllZocd5oa5NWbr%0AeypRIvItNBCsjt7qKp4rvw+9xjXNx2vdTLZsO/aOh36zbNhQdJo6lydSeOf/bdd+Ltr3oemhRVTU%0A+Vz7hEQKvey9d/zPBwAAAAAAAAAAAAAgy5TO9AIAAAAAABCTRLpGe4XGgzp3enWETTQ4VTCPV18N%0AD0Fli1S+79Gjs/d9p0uiARWv569Y4XZjjLXrngLW8VK4O9TWrYmHg9WR0Ov9BalZ0w0Yvvtu0enq%0Amr3PPsHP9+qu3bOnG8RNoQpLl4ZPVFCwYsXEZuy1zWodUZDNK3CVbdRBWkUFQr32mntTKPnYY93u%0A1goDJ7Iu59sYoc9GY0Foh1aNtzvuGN2Yn4l1MJX7nlDx7nuefdbs3nvDw5IK7334oVmLFpaXx1Dx%0AHkd5hboTCYsm8nyFNNWdVgUEQtdJjTe33mp2wAFmRx5ppffay0pt3Ghbc7G7tJfq1d3gb74cQ4ce%0AZ+T7saQKiGzfnvxAf7zef9/soYfMxo8327YtOfPUdqjjuFz4fehVDEDjS4qPF23TJrNffw2f/s8/%0AiR97e21D0Rx7J+v3g4qUBbyHkhs2WJWffrJymzbZhsWLi9xXbcMGK6fwuNd3F+l9zJvnvX9RiDzR%0AY7hx4xKbBwAAAAAAAAAAAAAAWYIAOgAAAAAgtyTSudOLV5ijsJUrw6fVrZv469arF91rZYKCJAoH%0AFrf3nU5eneBjoQCpOn2HBrXjCaBXrRr/cngFOq6/Pv75xfpaXtQhOzSA/vLLZoMGhXdHD+3i+emn%0A3vNLsTLq/Jmu7a1gm8uFAPrpp5t98onZsGGRw41PPeXepH59s0MPNevY0Q2ZenXBzBU77ZT4PGrV%0ACg+gRxpv07mv81sH07kc6nCrY4BYQ7kDBnh3nB81yu38W5yOoYKOoxSK/Pff8Omx7qeS+XyNJ/vv%0AH969vuD456uvnJvWzmNLlrQ1jRrZsj33tGXqiJuMLsPF5bsvrsfQqeK1vmrs0n4vnZYsMbvgAne8%0ASzYdC8UbQE/370Ov7yMdRXCWL/eefvbZqXm9VAXQvd6HQv0dOvg+TaUCoignFf378Bo3knH8lYx5%0AAAAAAAAAAAAAAACQJVJcjh8AAAAAgBzndWF6MoKbXqHfbAnPKLDoFbzI9/edTsn4LCtXTs5nGW+H%0A43XrvIOFqaKwaDTUEVvB28KWLXM7E/t58cXwLp7t27tdoFOsrD7LdG1vubbNDR1qdsstZqVKBT9W%0AgTAVG+jd2+1Grc7o6mof2qk6F6R7vE3nvi5blkPbe7TjSjTdpb3G5OIu0ueb6HeaSOEUhZfVZTcg%0A6Cglt22zanPnWrORI639gAFWfffdzc4912zKlPhfvzgpjsfQqeJ1nKAxJ9UdtwtbtMgt8pKK8Hk0%0Aoe9s/z4SLayRyUB4JMnaR2br+wgt0pPqYx8AAAAAAAAAAAAAAHIQAXQAAAAAAPxs2BA+rYL6ryXI%0Aax5eXZCz5T0Xh/edTqn6LNVtNl28QhupFBoOj0Rdzs84I3y6gsh+hg/PSPdzKekV5E/VOpJr25zC%0AdXfeaTZrltsRvVy56INsX37pfocKjX78seWUsmUTn4fXZ7VpU+b3dX7rYLYshx+v4PLYsWadO5ut%0AWRP7/PJZpMIRW7cmNt9Ei0qoU/HXX7sFK/aJvp9uCYVOn3/e7XjfvbvZ0qWJLUe+K47H0Knitc0k%0A47OM5RjshBPMZs/2vn/HHc2OP97s5pvNnnrK7N13zT76yGz8eLOJE8NvdepYTsvU95HuY+9Ex+ps%0Afx9ex0SpOv4CAAAAAAAAAAAAACBHlc70AgAAAAAAkNW8uqCtXZv4fL3mkS3d0iJ1fsv3953pzom5%0A9lmWzuLTSuecY/bII0WnqWOnOi7WqBH++MmTzX76qei08uXNevSwdNjiFVpK1faWq9ucQuQKiyq0%0A9N57Zp9+ajZunNmCBcHP/e03s6OPNrv/frNrrrGckIzv3ysMHalDazr3dX7rYLYsR1CxijvuMBsx%0Aouj0r74yO+IIN3TpNc4UR5HWN62bGmMz2ZW3RAm3qIVuP/xgNnKk2eefm02YEF2Y+a233Md+8onZ%0AHnskvjz5SNtzaKdjjiWTty2ls+DF0KFm330XPr11a7dITJcusXVjj1ScIldk6vvI5mPvXHwfXuNG%0Aqo6/AAAAAAAAQosob95stnFjppcEAAAAAIBAWfJXfgAAAAAAslT16qm5qNwrPJUtgbXKld1gQGiH%0A0Xx/3+mU6GepCxO8QuyRwn7pLFTw4YdmxxxjGdWmjRuKmjHjf9PUZfyVV8z69YuuO7o6fabp89y8%0Aww7hE1O1vWVim9NFNMmi70QFBnST+fPd4O8XX7jh0TlzIm8z111n1qyZWbdulvWSEbD1mkekdTqd%0A+zq/dTCdy1GmjJnXthdE+0eF0CtVMnvmmaL3KaB56KFuKDnXO/wmgzrJVqxo9s8/Raf//bfZTjvF%0AP99lyyypFCDX7cYb3WOfqVPtn48+stUffGA1Z860MqHLX2DxYrPjjnP3NZH2icWZtufQADrHkvHx%0Aen/qMK9jm2R0bA7y2GPh0zp2NPvgA3cbj9XKlZZ330c6unpHGmd+/NGsRQvLGV7vY//9zb75xvdp%0A69evt8mTJ9uGDRtsvo7/CmnYsKFVqFDB2rZta5W0f46G1zFRqo6/AAAAAABA8bR1q9nvv7tFsHX7%0A+We3aLLOOevvVvXrm513XtHnvPSSWePGZi1bmjVqlPvFHAEAAAAAOY8AOgAAAAAAfrzCcHPnJj5f%0A/XE5mtfKFF2QHxrw0vs+/PD8ft/poosNDj44/ucrdLFtW2Y/SwWOFMAJDZctX25ZQQHlq68OD5qH%0ABtALgulez08TzwB6qsaZaNYTXcyii2IKUygz3o6VqVwnGjZ0b2ee6f7/L7+4F+cMHuyGXAvTxTzq%0AgK5OrdnSfTOSSEH6aCmY+Oef4dN33DHz+7pIr5fu5UhkvFSnX61j2nYffLDofbNmmR1yiNmnn5rt%0AvHP8r5EvdtnFvaiusOnTE+saruenisaGtm1tY9Om9m2rVlZiyxYnhN7wk0+s3qRJViJ036v98QMP%0AmPXvn7plylW5sj3ngpo1I+8rEtmWoj1m1bgWup3omCqe8Ln2T5GKOuTy95HofjsakfYp2XLsncj7%0AyMR7SNX3OHt24vMAAAAAAAC5S0WZx40ze/dds2nTzDZtiu35+ttCwd93ypUz23tvt7DyYYe5hXUB%0AAAAAAEizkul+QQAAAAAAcoqqi4eaOjXx+XrNw+u18ul9K/zpFRrLpvedLrrgIBFen6Oq4Efb8S9Z%0AvL67kI6EGXPWWeEh48mT3Q4Dhal7Z2iIvm5ds6OOsnRZ6xXE0cUloQHqWHlts1pPKlTwf17lyuHT%0A1q2Lfzm8gtCp0ry52Z13ugGi44/3Di5OmGB5P0aoI3NoEQGND+oAH+22nIl10Gs5NN5p/5Hs5UjG%0AvkfB49tuC5+u9e+gg8x+/TXx18h16mobSmNxIhJ9fgy2ly5tf7dpY99dd52tGT3arFat8Aep6AXC%0AFddj6FRo0sR73zxpUupf+/vvw6fpYtd4C2xMmWI5Txf9eu2rNm5M7etqHWjQIHuPvaPltb0uWuRe%0AnJ1Oe+3lvRyJHvskegwHAAAAAABy09KlZk8/7RZBvvFGs2++8Q6f6xxIQZHGoPNJer7mo/lpvpq/%0AXgcAAAAAgDQigA4AAAAAgJ8OHcKnqZPnX3/FP091XPYKQHq9VqZ4Lcv48YnN87vvzNauje618t2X%0AXyb/+V4hv1Tz+u4+/9yywk47mR19dPh0dez0+/+C8Lq6gKfJymbNbJs6Kid7m/P6LqLZ3qpWDZ+2%0AZEl8y7BqldmPP1ra6T2os32dOuH3ffWVZb2vv04syPbZZ+HT9t038nrdtq33feleB73uU/EDrwBk%0ALNRtJJbliIU6Xw8cGD79jz/cTug//GDFWvv24dPefNMstJN4tPQ8PT8Dtu63n9lTT3l39VZoEcHb%0A2MSJ7nFwvLQv0nF4NK+VTzQ+q6hFqE8+Sf1re/3madEic8fA2UBje6TOVsX52DtaXsccuuhaF1On%0AkwpOeRVSGDs2/nkuXEgHdAAAAAAAihsVB7zuOjcgPnSo2fLlRc8ZrVnjhsb1N4NffnEL186b5z7P%0A69ybpunxel7hgn2ar+av19Hr5VpRQgAAAABAziKADgAAAABAUHCqRInw8JOCjfF6/32zlSuzOzxz%0AwAHh0xSiS6Sj2/Dh4dN23NFst92s2FEYXx1y46H179VXw6e3a2dpp4scvMK92VJ9/5xzvDvVFgQf%0A1eFQHW2jeV4Kba1QwdaoK3Qyu+rqApWPP45vnKlXz7ujdjzUYT7eoGmi1PHbax2NN0yfTqtXu59d%0AvLzWHa9xvcAOO5i1bh3dfFK5DqqDfY0ayV0Ohde9QuDJ3Odec40bTA49Xli82OzQQ/Oj42+8VAgk%0A9HNRQM9r7I3GqFFmf/5pGXPCCWbly+fmuJJuXmOOjn8//DD+eY4YYbZ1a9FpWr+iOQYqVy58Wro7%0ALidCXcdDvfNOYkWxot0fee0z4rF9u9mwYZbzatf2DuF7FahINq/jGm1TXt20slWVKt4h/rffzo5x%0ASuNMvPTcTB33AgAAAACA9NI5gBdfNDv9dLcocOFzAgqPKyCusLnOZys8vn59dOcNVJxYj9fz9HzN%0Ap3CBd81Dr6fXLfw3TwAAAAAAUoQAOgAAAAAAfqpVM+vUKXz6k0/G18FRwYuHHgqfrhDDnnta1jji%0ACPe9h/Ja9mgo6OsVIOze3Yqtxx6L73kKZ4SG79RF8JRTLO3UjbNx46LTFIC57z7LCl27hodZ9dkV%0AdDZ8+eXw8Jk63O6xh6XbIq8wrAJF8XZRfPRRsy1bik4rXdrsxBODn7vPPuHTvILE0Yx3Dz5oGVWz%0AZvi00PBitrr/fvczjJWC615d53v29H+e13ic7nVQQdKTTw6frou4VqyIbzm81sHq1d39XDJdeKFb%0AaCW0q6suFDv8cLMJE6xY0j7iqKPCp191VeyBST1ez8skrcNex0e5Mq6kU6tW3kWGHn44vvnpwksd%0Af4fS+lW1avDzK1cOn6aLPnPFGWeYlSlTdJp+i9x7b2pf1+uzXbQovnm9917+dIfu1ct7/5vqgiPd%0AuoUXAFCxk2eesZzidUwyeHDqCypEsxxjxsRXeEnjyeOPJ2WxAAAAAABAllMH8/PPN3vkkf9dL6C/%0Ah+jv4SpArr9F/vOP9/llndvR3yhUpD2a85qaj4q6ar6af8HfXfS6Otd6wQV0QwcAAAAApBQBdAAA%0AAAAAglx6afg0/ZE3nmClwmlffx0+/ZJLwjuEZpI6B593nncIMJ4Q3XXXma1aFd1nW1yoS6JXV96g%0A8NW113p3mN15Z0u7kiXNrrgifLrCF+PHW8aVLWt22mne22HhfzPY/bzA/KOOsu2h3VkVjr/ssthn%0ApnDXoEHh0xX8bdAg+PkK4Yd66y3vbdiPClZMnWoZ9dtv4dPq17ecMHmy2ZAhsT1HFyJdeaV3sYiW%0ALf2f27t3eIfgTKyDXvsFhc9vuin25dA4pEIToXRBVsWKlnRnnWX2+uvu2BPaQVgh2U8/tWKpXz/v%0AdaRPn+iLLOhxWkfV8SWT1LlGF/nl6riSTjqu1fGt13b56quxz0/FbebODZ8e7Rilizq9LhTNFRo7%0AzzwzfLouch03LnWvW69e+DQV8gktMBJExTguvtjyhoqO/B979wEmSVXuD/jbyAZY2AVWWJBdclBA%0AVEAQBBUVI2CWIKjXAJiuXjMKGDCnq2BCRQWvkWAOqAgIIooICiiSc9ol7rJs+j8fx/5PT3fvzHT3%0AzHT3zPs+Tz3bU9Nddaq66nRNb/3OV3uDcFabys+BvF4fyerh2RfWet/7Ii6/PHpGVuiqPbbyGuYV%0ArxjdAT2e+cz6v6Fy/fm51Ww7jj223AwOAAAAjF35PfUpp5TBIi+9tP//YeR313fe2f97s/y/ghwo%0AOb9/2HLLMuXjDTaImDu38WCn+T1gPidfV/1/DbncXH6up3rA3hxIL79ryXa1MqgxAAAADEIAHQAA%0AAAbz7GeX/xBudKN/VocdqvPPbxzCygrNL395dJ1sa22lxfyP6xe/uLnATlbBPemk+vkZxutApemu%0AkTcKZKXfvFlgKCqhlkb7vpWA6HA5/PCIrbfuPy9H3c+gaaPBFpqVVTYzrD+cFSpPO60MpFBbpTJv%0A5MibRjrgobXXjqWNqtj/8pcR73nP0BeUwcis/F6puFCt0WABjTz3ufUB2gyf/8//DL0dp54a8a53%0ARcuykufJJzcfcKsNn//4x0ML2HerPLeHGlrOsPjzn984oNto4Ipa669f+phOH4NZNblRdfKsjNpM%0AID8HinnJS+rn57Hd6LN4uOR78KMfRUyfXl8ZNa8nGh2TY132KTlQSq0cBCQDtYNVt8/gavbNOQhO%0AanXAngy/XnxxtCUHWKkNJWb4fMMN21vuWJWfwY1uonzta5urFJ2f2x/4QP38bbYpAdKhaDQIR16b%0A95J3vKPxtXn2O+1cc2UF7dXJAUxqz7ms4HT88c0N3JCVuwdaT6/JIHij6+8MgT/nORH33dfacpcs%0AGXzAn6OOKhWyquVrnvWs4Qmh5+dno0GahtO0aREf/nD9/J//vAyC1m6IP/9uys/bP/958MG03vKW%0A+vnnnlsGGRiqr30t4uMfb76dAAAAQO/I7xs++MEy+HLl/z/y3/x/29tu6x/+XmutiE02idhss/J/%0AL1n1PKufD8WkSeX5+bp8fS4nl1eR68n15Xqr25Ht+tCHSjsBAABgGAmgAwAAwGDyxvS8qTz/rQ37%0AvfCFJSg52Iji3/1uCQVkAK1WhmvzP5K7Tf6n9jHH1M/P0MmTnxxx9tkDvz7/sztD+o0Ch7m9J5wQ%0A41YlyPPPf5Z9maPTDyRD6hlOzirUtXJ+hvk7JYNQGQqsDUQtWhSx114R731vedyMpUvL4A4ZTFyw%0AoFT3bNXOO9eHzrLCYqOgbQaGckCIDlly9NGNQ4zHHVeqQjfqP6pltfG99y7HVaOBAnbffWgNyVBT%0ABsVqffWrpbr2QKGgDJll8DyPy8qNL61Umr7ssohDDin90PvfH3HFFc29PitPZCixtq2PeETjcHO3%0AqeyzPBcyvPupTw1801C+5/neZ1i8Vg50kYHwoVYY7oZjMD8XZ86sn59hsLzBa7CBCTK0/5SnlJuw%0AamWIdf78GFHPeEbEL37R/6awyvuZ70dWSR9v8lopA5u1/u//Sog4g7U5MEi+Z3l9deutJVD79reX%0A31dXzG61ivK3vx2x004R++xTPreyMv1QrVoVa2QfmP10rawu02oofqzLc6BRUDk/K/LaJYPlA8nr%0A6wz95z6uDf7njZh5fT7Uff+4x9XPy+uLZo6DTstzoVHINa+znva08ruhBnfzM/qMMyKe+MSBB4zJ%0AG10b9d05KM1QQso50MCTnlQCvdXv3ViQQfBddmn8GZT77He/G/qyss/LQHZ+Pg02UEZeq554Yv38%0AvOk4B9n5zGfKtW4z7r8/4gc/KNccObBU9pcjLQdga3S9mcfVrrtG/P73TS9ywjXXRHzyk2Ub8tqn%0A0aA8tfL6ptHgRLmPcxkDDZyQ51t+TlVXpW/luhcAAADobvmd9bvfXb5Pq8iBVa++ugwoWDF7dsQW%0AW5Qq5vl/HO1+b5yvz+Xk8nK5ufyKXG+uv3qA19NPL+3M9gIAAMAwGeKQagAAADDOZfW/DEfVVmrL%0A/9zNKo55g/qhh5Zg47x5JViRlZszbJE30Z91VuPlZsAyK4p3q3e+s1Siqw6NVAIOGTLM0ECGgvKm%0A/Q02KDfh33BDeU2Ggv71r8bLzcDP5pvHuJXVdzNQlf7+97L/srrrS19aqsJnSDYrGeaNAxnOyn3Z%0AqFJ63mjwuc9Fx2XIO4N5eQ5UD8aQYbEMi2Z4NgPJGUjP586dWyqi5u8z+JXbmsdKBvH/8peIM88s%0AQZjhku3K87daBlSGUi19FK3KQNHXv16C07WDWuTxklWVs40ZhsmAUgb7MqyZ+y3DmTnQRaNgboZw%0APvGJ5hpz7LHlRpoMzFbLUFNWN8/zPsNB661X3qvs7zIo9JOf9B9wIAdYyBtjKpWLm5X9SQY+c3r0%0Ao8sxlCHCHXcsx1GeA1lFM9uQz83QVt5gk1NtWDF97GO9EXzL/Z/9b25Dfs689a0R//u/paJ3Bmgz%0AJJ7bfP31pcJnnjONbijK96fS1wx18IFuOAa33LL0G/n5Wi1D+DmoRQbjsh3Zzjy+stp4HoNZ6fSU%0AU0o7G8nPrQxNjoYMXGYIMSt/V98Alu9T9vcZ5n/FK2LceOQjy3uT1w215+Ydd5RzM6fBPPaxZaCE%0A2lBzMzfy5fuS09SppY/Kviz7lTxOsx/Oz6elS2Pq3XfHmrfcEnMuvzweedZZMTPPt1rZD9V+vtBf%0AHu/52ZCDDdRWts/K3XntnIPC5LV29m15fORgR/kenXRSuS5oJG+k3G23obcjB43KgZGq5WAZed2V%0A1+N5DGSfmZ8ptfKaNYPY3eBNb4o455z6QYnysyKDsPlZkddc2fdstVVpdw4SlJ/NuV9zf+bgDtlP%0AVj6vs88dSPa7ubxq2dfn9VX+nfNf/1Xei/xbIOdnmPpPfyptzOvY6gFUcl/nIFbXXRc9L/uQHFAk%0A+6Xqfr5yfZ8Doey5Z8R++5XPn/wbMY+xvLbK5+fxl59bv/51uYZqpjpV9qU5oEq+N9UyeJ6DBeXg%0APfl3Ra4/rxtyvf/p2x4eACLXn9XS8/P7wgtLWL72mm805PGT13Y5gE21bFfus8c8JuKAAx4eKGHC%0ARhvFpNy+lStj6uLFMXXJkphxzz2x7s03x/yf/SzW+/vfY0aj6/vB5HVh/h2TnwW1AzhUrrFykKoc%0AXCavOfJ8ymuOHDQlQ/v5GVaRA63kdUZtXwMAAAD0rsr/S+R3BCn/7yS/G8jvWKq/J8rvNkdyYLr8%0ATiK/f8vvH3L9+X8NlWro+d1gfveU35NX2pkDC9cOrg8AAAAtEEAHAACAocqb/K+8stxoXitv3M+p%0AGXmz/Re/GF0t/2M6tzcDALUViPM/tTNUMlj1ylpve1vEK18Z41oGQ666qgT1U94k8I1vlGmo8maG%0AfG8yrN4NMlCUx0SGkGqDsBkWaXb7hlMG2zKo1iiQXB0izDBrp2W45dOfjnjzm+t/l+HHDBTlNFR5%0Aw0kG/5q96SWrrOZ6GgUrsx0ZAB1MVp7//vdLeHo4ZJgrp1ZlUC6rbfaCHJQiB+p4/ev75mVYbygB%0A3YqsipEBw7whqRePwde8poTjctCDWjk/j81mgr95PGZQcDRvuMoBN3IAmqxMXF2NPfuiV72qhNCr%0A3+OxLgN8GUjNQHKz1XlTDjzx0582DgivuWbzy8sK0L/8ZZlqzImIQT8R1lijfK5lsJOBfeUrZZCQ%0A2gGNqgcEaEYGaxtVox/IttuWczHDvtUylP2Rjwz82hyYo8OD1PSTg7rkICQNjt248cbSh+c0XPJz%0AIa+lTj65vfcvg9o5eMT228eYkYOx5PuQ+6g2hJ5ysICcRqoCe36mvec99b/LwQW+8IUydbMcyCbP%0Ayay8fv759b/PgYX+UxE+ryL2HKl27LBDOb5zoJ/avxfyBu68ns1pIPle5EArjQYNAwAAAHpT/r/n%0Ahz7UP3ye379VD6Kdg5rmIJCj9X8P+X8tm21WBsWrfB+VYfgMyufgeZUQen5nnt8btVuFHQAAgHHP%0A8GYAAADQTHW0rN7YKJTXrIMOKuHjkRwJfbhkwDmDE1nFrx2TJ5eKts0EKMeqvAkhKwVn5dVWwxpZ%0Aka/d92S4Zbg3q1puscXwj+rfjgzAZuhssHMyj9FuqW6a4bKs6tyOrHiZ1RlbfT+ykmoG91ux++6l%0AmmZW1O60vLnmLW8pAcJecuSRJUDYyk1Lecz/9rfNVQfuxmMwtz8HO2i3an2e//k51okKxhm0zH4x%0AK4BXyxvV3vCGwYOvY01WAs4KzFnteqjyHHjd60p4OQdUuPvu+uesvXaMqryp8Be/qK8KzeoHxMiQ%0AboY72+3Ps7pwBkVb6Re+9rXuqWTejuybc2CP3BejdWPriSdG7LNP669/whPKOZPXsGNNDhqTA5Hl%0Av6Mtr9PyWBjuAanavfZuRl4r5jVjDtA13MdzM9vxghdEnH56qSLWrBwYJf+2y4FWAAAAgLHj29+O%0AOOOMvu/0c5DNSvg8v6vM7/3ze5nRrjSe68v15vorAfNsV4bjs50pv+fI9gMAAECbBNABAACgGRlQ%0AzUBcVvp7zGOaf/2WW5bqnxmcaTfYN5qyumdWpzvhhOar6aYMWv/5zyVYQJEBnAzivPOdzQWfsxr9%0ARRdFPP3p0ZUyYJRVqj/xiYiNNmrv5oknPakEnv7wh/bbldWv2/n9aMtKo5deWsKazVYnmD074rjj%0AIi64oFTmbEdWdsiq0ZtuOrTnZ2gn1/3735eq8q3KCsmvfGVr/U21XXYpodVPfrI3qzzkgCe5L7Py%0A81BkIDP329/+VrZ9LByDORBCBvuyP2gliP+lL5XgawaGO2WrrUoAvlEQ/13valy9dizbZpuyP/K6%0A4mUvaxwIzmMu91teN2TF+6ziW6ly3iiAvs46g6/3wx8ugxFMndp62/O1hx8e8a9/lc9jhi4HXfrO%0Ad0pIc/PNm399Vs/OkOrHP976oBRZASivobJada/La8fcF3/8Y+sDEuW1Vu6L/NwYzBpr9F23NhPq%0AzXMmQ9JnnTU2wv+rk1Wn8r34/OfLcdaK/Ox84xsjHv3o5l737GeXPik/S9r5rMv39ZnPLOfpYNW+%0Ah1seXzlQWZ6fz3teezdt5/VnDvCS1w4ZKm9GBsiz4vr++w/9NflZkAOrvPCFTTcVAAAA6GLXXhtx%0A/PF9P998c8QDD5TH+d3FJpv0fWfdKbn+bEflu5QMoWc7K7L9113XseYBAAAwNkxYtaoy3BkA0EvO%0AP//82D2rClY577zzYrdWK9y1YeHChXFO3jxeZc8994w5nbzBH4CH6aNHQYYp8ib9DMRceWXfqOLV%0AFiwowbkXv7jc1D/ao6APt6VLI049tUwZ7Lz11vrnZDDoUY+KeOpTS2Xpxz2uvXVeckkJIVbbYYfe%0AqKae73/tf+5fc02ZX3H99SUkmVXNL7ssYsWK+sqAGTh/1avKPu0Vy5dH/OpXET/6UamCnCHCnNdI%0AhpIylJhB2wxSZZgjgzjD5cEHSyXlRudoDgbw1rdG1/bPV1xRqlFnWDNDMcuW1T8nj5H8+yDDwtnX%0ADHeF0ZUBo8wAAQAASURBVDzvs8Lmz39eQsW3354bUQJDG25Yzsfs33LdrVSOXJ18vzJMncfP+eeX%0AvuDqq/sqTDSqgpxteeITS7A1H48V+TmTFSty/191VcQ995SQbg4Qst125bzJ/jZvNhpu3XAMphzI%0A5JRTyiAwjfrKlMdjVtfO0FkGyPIYpfvddlu5nshjK2+ay8otWTW7kfyszIBitazMnMfnUGT/kQOb%0AZJ+S51Me31m5ptHxFBGL118/7tlss5j14hfHzMMO6+xgBmNF7uv8PMkBTs4+u/FNkJVBCHIQo5e+%0ANGKvvYa3DRnYzZBtBl7/8Y/ymXbffeV6odbXvx6R7303y8F/8m+S7B+zn260Hfk3SA4ok4No5XXl%0As57VWlg6Kyl97nMlkJ4DldReW2U16Lz2z2B0httrq3N/85sR995bPxDQWKmOnv1YHt+Vv5XyuqXR%0A9Wf2cVtvXT479923XOPnvmvHkiURP/1puWbLQHz+fbpy5eoHaclr7xzcIa8h8u/V1fW7oy37hB/8%0AIOLMM0u4+447Gj5txeTJsXiDDWKNxzwmpubfDrkP82+J4Rh0KP9uyWuOHAjon/8sg5/kOZQDnmTf%0AlNeaGTpv9+9cgDHE99AA3UsfDdCk/D4l/082v/tK+d1hfoed8nuH/H+YHHCzTQs32ijOqRkccs+v%0AfS3m3HRTcwtavLj8X3PlO6j8Pq7Sx+f/k+Vg371+fwLAKHMNzVjSTXkDAHqTADoA9Khu+oPQly0A%0A3UsfPcoy6JEBpkqgIm/gHyhANVZkCDL/Izz/czuD5xkAze1upjriWDaUAHrtcZQ3CWQIKvdn3iSQ%0AgcqxEjjLkfcXLSqB5gzZZFg5g+bDGVoey/1z7sMMfuU+zIDT9OmlSniGkMeTDCJlECjPk5THT/Y9%0AY7m6arfolmMw1519ZX4G5c1gebPXRhuV44Cx7aijIj70of7z3vGOiI98pL3jKQPw2acsXhz3PPhg%0AXHD55fHQWmvFijzGXUOPrBwUIPuVSgWh7NPzWrLdMO54lf/td8stEXfeWa638hjOcHf21cM9KEe+%0AdzkoTX4m5LV/XtNlX+yG1v7X9nl859+I+d7kIBv5WZXX+MMRlB6sb8u/0/Kz8qGHymdlHgs5aEwv%0A/Y2a+y7/hsj++e6748IrrojlM2bE0uwrJk3SPwN0Cd9DA3QvfTRAk3JA3s9+tjzO71SqBxjM7y2H%0AqfL5sAXQK9/T5X0KKb9z2myziKlTy89vfnPEwQcPR5MBxg3X0Iwl3ZQ3AKA3Te50AwAAAGDMyJDM%0AllvGuJMBCoG/4T2OsqreWJSB+rwxIyda34fz55dpPMugubD5+D4GM+i4+eadbQOjL2/yy6q4tXbe%0Auf3jqeqzacXChbHkrrvaWyZDlzdsZiVmhkfeYJrVrXMajfdumG64HdPX9lts0Zl1Z9+2ukGvekkG%0Azf8zWFX2zw9UBiACAAAAGG45qPgXvtD3cw6KVwmfZ+iwW78Ly3Zl+7Jae7Y32135XuiEEzI12fn/%0A1wEAAKAnKUEAAAAAAAB0v1/8IuKf/+w/Lyst14zYDgAAAAAATTv++FL1PGWYe8mS8jiriXf7wMjZ%0AvhyQMGW7s/0ptye3CwAAAFoggA4AAAAAAHS3e+6JOOKI+vnPfnbEhht2okUAAAAAAIwVt98ecdZZ%0A5fHy5eXnivwOOgdD7WbZvnnz+n7O9ud2pNyu6u0BAACAIeryv4YBAAAAAICed955Eddc09prs1LL%0AfvtFXHtt/e8OP7ztpgEAAAAAMM6demrEypXl8aJFEatWlcezZ0fMmBE9IduZ7U3Z/tyOlNt12mkd%0AbRoAAAC9SQAdAAAAAAAYWb/9bcRWW0Ucckh5vGLF4K/Jm+K++92InXeO+P3v63+/994R++47Is0F%0AAAAAAGCcWLasf0D77rv7Hq+7bvSU6vZWb0cG7CsV0QEAAGCIJg/1iQAAAAAAAC3Lm9tOPrlMj3hE%0AxJOeFPG4x0VsvnmpyjJ1aqnIctttEeefH/Gb30Rcf33jZa2zTsQ3vxkxYcJobwUAAAAAAGPJWWdF%0A3HVXeXzffX1B7bXWipgyJXpKtjfbXdmO/Dd/zu3L7dxnn063EAAAgB4igA4AAADd6MYbyzSaMvy1%0A/voxZtx7b8Rll43uOnP/5X4Eut/SpRF//evornPWrIjtthvddUK3ypD5979fpmatvXbED34Q8chH%0ARldx/TZ25TVlXluOpp12ilhjjdFdJwAAAACMR6ef3vd44cK+xzlwai/KdmfwPOWgrxlAT1nlXQAd%0AAACAJgigAwAAQDc68cSIY48d3XV+/esRhx0WY8ZFF0U8+cmju85DD4046aTRXSfQmltuidhtt9Fd%0A5157leoSQOs22yzixz/uzsEcXL+NXUccEfH734/uOq+5JmLBgtFdJwAAAACMNytWRFx8cXm8bFnE%0A4sXl8dSpETNmRE/Kdmf7H3oo4oEHynZlZfS//a1s76RJnW4hAAAAPWJipxsAAAAAAACMcU9/esT+%0A+0dMm9ba6zfZJOL440sl6m4MnwMAAAAA0HtyIMilS8vjJUv65s+aFTFhQvSkbHe2v6KyXQ8+GHHt%0AtR1rFgAAAL1HBXQAAAAAAGBk7bJLxGmnlWorf/xjxHnnRVx6acR110XceGPEffeVm+AmT46YM6dM%0Aj3xkxB57ROy9d3l9/g6AcWfJkiVx6aWXxuLFi+OOO+7o97tLLrkkZsyYEdtvv31Mnz69Y20EAAAA%0AetTll/c9zoB2Ra9/z1A9GGxuVyWQntu7+eYdaxYAAAC9xd1aAAAAACPJKPIA0GfmzIinPrVMADAE%0AK1eufDh8nkH05cuX9/tdzqs8BwAAAGDYAujVAe5eVB2gr96u3N7nPKcjTQIAAKD3CKADAABANzrm%0AmDLRuqyWumpVp1sBdKsFC/QRwPBy/TZ2nXVWp1sAAAAAAIyEK67oe/yfge5i8uQy9bLKNuRgfrUB%0AdAAAABiiiUN9IgAAAAAAAAAAAAAAjAlXXVX+XbYsYuXKsVH9vKKyHStWlO1LV1/d0SYBAADQWwTQ%0AAQAAAAAAAAAAAAAYP1atili8uDzOSuEVU6bEmFC9HZXty+3N7QYAAIAhEEAHAAAAAAAAAAAAAGD8%0AyKrglTB2dSh74hi5vb56Oyrbl1Xeq8P2AAAAMIAx8hcyAAAAAAAAAAAAAAAMQXUQuzqAPmFCjAnV%0A21G9fRm8BwAAgCEQQAcAAAAAAAAAAAAAYPyYPHnwsHYvW12ofsqUjjQHAACA3iOADgAAAAAAAAAA%0AAADA+JFB7EowuzqgvXJljAnV21HZvokT+wfvAQAAYAAC6AAAAAAAAAAAAAAAjB8Zyp4xozyuDmUv%0AWxZjQvV2VLYvt7c6bA8AAAADEEAHAAAAAAAAAAAAAGB82XzzvmroWR08PfhgjAmV7Zg0qWxf2myz%0AjjYJAACA3iKADgAAAAAAAAAAAADA+LLNNn2Pp08v/y5fXqZeVr0N06b1zd922441CQAAgN4jgA4A%0AAAAAAAAAAAAAwPhSHciuDmr3ehX0JUv6HgugAwAA0CIBdAAAAAAAAAAAAAAAxpfVBdCrA9y9qDpA%0AL4AOAABAiwTQAQAAAAAAAAAAAAAYXzbdNGKNNcrj6dP75t97b8SqVdGTst3Z/orKdmUQfcGCjjUL%0AAACA3iOADgAAAAAAAAAAAADA+DJpUsRjHlMeT5kSMWNGefzQQxGLF0dPynZn+9PMmWW70o47lu0F%0AAACAIRJABwAAAAAAAAAAAABg/Nl//77Hc+b0PV60KHpSdbtnz+57fMABHWkOAAAAvUsAHQAAAAAA%0AAAAAAACA8WfvvSPWXbc8XmutiMmTy+P77otYtix6SrY3251yO3J7Um5fbicAAAA0QQAdAAAAAAAA%0AAAAAAIDxZ8qU/tXB11mn7/Fdd0VPqW5v9XY8//l9wXoAAAAYIgF0AAAAAAAAAAAAAADGpwxoT/zP%0AbfWzZ0dMmFAeL1oUsXhx9IRsZ7Y3ZftzO1JuV3XAHgAAAIZIAB0AAAAAAAAAAAAAgPFp7tyIvfcu%0Aj7NSeP5cccstEStXRlfL9t18c9/P2f5KxfPcrurtAQAAgCESQAcAAAAAAAAAAAAAYPw68siIqVPL%0A4zlzIqZPL48feijijjuiq2X7li0rj2fMKO1PuT25XQAAANACAXQAAAAAAAAAAAAAAMav+fMjDj+8%0A7+d58yImTCiPFy6MuP/+6ErZrmxfyvZuuGHf7444omwXAAAAtEAAHQAAAAAAAAAAAACA8e2ggyK2%0A376vevjcuX2/u/HGiMWLo6tke7JdFdneShX3HXaIOPDAjjUNAACA3ieADgAAAAAAAAAAAADA+DZx%0AYsTRR/eFuOfMiZg1qzxetSrihhu6J4Se7cj2ZLtStjPbm7L9uR25PQAAANAif1UCAAAAAAAAAAAA%0AAMCCBRFHHtn387x5EWuuWR6vXBlx/fUR998fHZXrz3Zke1K2L9tZke2fP79jzQMAAGBsEEAHAAAA%0AAAAAAAAAAIB04IER++9fHk+YELHxxn0h9Eol9Ntu6wuAj5Zc36239q98nu3K9mU7U7Y72w8AAABt%0AEkAHAAAAAAAAAAAAAICUYe53vztin336fs6Q96xZfc9ZuDDi6qsjFi8enTblenJ9ixb1zcv2VIfP%0An/a00u7KzwAAANCGye28GAAAAAAAAAAAAAAAxpSJEyM+8IHy+MwzS6h7o40ipk+PuP32UoF82bKI%0A666LmD07Yt11I6ZMGf525Druuqt/8DzbMnduxJw5ffMyLP/+95d2AwAAwDAQQAcAAAAAAAAAAAAA%0AgGoZKD/uuIiZMyPOOKPMy9D3mmtG3HxzxJIlZV6Gw3Naa60SRp8xo70q5Bluz4rnucz77uv/uwzA%0Az5sXMXVq37z99y+Vz4XPAQAAGEYC6AAAAAAAAAAAAAAAUCtD3UcdFbHZZhHHHx/x0EMl/L1gQcTC%0AhX3V0FOGxXPK38+aFTFtWgmMTx7CLfsrVpTXPvhgxL33lvVUa1T1PNdz5JERBx7YXuAdAAAAGhBA%0ABwAAAAAAAKArzZw5M/bee+9YuHBhPFRz4/Wuu+4ac6pvugYAAAAYCRnuPuigiD32iDj22IhLLinz%0A83uJDJpnpfK7745YvrzMz+8w7ryz7/UZQM8welZUz0B7VlSvdeONZaqVr11nnVJZvTrIvsMOEUcf%0AHTF//rBvLgAAACQBdAAAAAAAAAAAAAAAGEiGvU88MeLb34444YQSNM9Q+PrrlykrmGdV9MWL+78u%0Ag+n339/381AG1MuQeobO11qr//ysen7EEaXqeYbZAQAAYIQIoAMAAAAAAAAAAAAAwGAy9H3wwRF7%0A7hlx/PERZ50VsXJl+V2GxXNatixiyZKIBx8sUz6uPGd1skL6uuuWf6dPL9XSa9e7994RRx6p6jkA%0AAACjQgAdAAAAAAAAAAAAAACGKkPgH/tYxO23R5x2WsSpp0bcdVf5XYbHc5o1q+/5GUrPSuirVkU8%0A4hH1y8t5+ftaGUp//vMjDjggYu7cEdwgAAAA6E8AHQAAAAAAAAAAAAAAmpWh8Ne+NuJVryrV0DOM%0AfvHFEUuX9n9eJZSessr5QPL3O+5YQudZ9XyyW/4BAAAYff4aBQAAAAAAAAAAAACAVmVIfJ99yrRi%0ARcS110ZcfnnfdPXVEQ88UCqgN5Kv23TTiO22i1iwIGLixNHeAgAAAOhHAB0AAICxI/8T9rrr+s+7%0A5poyHwAAAAAAAABgpE2aFLH55mV6znP65mf4fPnyiDvuiLjwwv6vOeigiDlzRr2pAAAAsDqGRgMA%0AAAAAAAAAAAAAgJE0YULElCkR06Z1uiUAAAAwKAF0AAAAAAAAAAAAAAAAAAAAHja5/AMAAEBX+v3v%0AI5Ys6T9vr70ipk/vVIuAkfLvf5ep2hZblAkAAAAAAAAAAAAAYJQIoAMAAHSzQw+NuO66/vOuuSZi%0AwYJOtQgYKSefHHHssf3nHX10xDHHdKpFAAAAAAAAAAAAAMA4NLHTDQAAAAAAAAAAAAAAAAAAAKA7%0ACKADAAAAAAAAAAAAAAAAAADwsMnlHwAAAAAAAADoLg8++GBcddVVcf/998eiRYv6/e7KK6+MNddc%0AMzbffPOYNm1ax9oIAAAAAAAAAGONADoAAAAAAAAAXWnFihVxxx13xJIlSx4Oo1dbuHDhw/MXLFjQ%0AsfYBAAAAAAAAwFg0sdMNAAAAAAAAAAAAAAAAAAAAoDsIoAMAAAAAAAAAAAAAAAAAAPCwyeUfAABg%0A2Nx5Z8Rf/xpx9dURd98dsWxZxFprRTz60RFPfWpzy7rnnr5lLVwYsXRpxJw5EXPnRixYELHTThET%0AR3FcqVWrIi65JOLvf4+47baIxYsjZs4sbdlll4iNNhr5Njz0UMTFF0f8+98Rt94asWRJxJprRjzi%0AERHz5pV2TJs2cuvP9+SKK8r6Fy2KuO++iMmTy/uS09ZbR2y7bcSECdHTOr2f05VXluP/hhv61p/H%0A2A47lP08ll1+edn/N90U8eCDfdu+/fYR22zT6dZ1XvaJ//hHxPXXl3Mwz7fsF/P4zONj441Hrg/M%0AdWc/eMcdEffeW96f6dMjZsyIWH/90h9uvnnE7Nkj0wYAAAAAAAAAAAAAgBEmgA4AAEPRKEycQcSK%0ADJl/85sRX/lKxIUXRqxcWf/8vfYaWgA9A85f+1rEd74T8ec/N15WRYYdn/nMiNe/PmLnnaMlZ50V%0A8eQn17c151dk2PxTnyrbmGHk1ck2vPGNEQcdNLwB7BUrIn7wg4hvfSviN78pgc/VySDoU54Sceih%0AES96UfvrzkEEfvKTiN/9ruyTDJ8OZr31yj7M92XvvZtb3zHHRBx77MDP2XTToS3r6KPL+9EL+7ki%0AB1n44hcjvvCFiH/+c+B98OpXRxx5ZMSsWTEmZJj5s5+NOPHEEqweaNv/67/Ktq+9dt/8DD5fd13/%0A515zTZk/kGuvrT+m5s8v81uVx/3vf99/Xp5DzZ4P1TL0/eUvR5x2WsTNNw/83B13jNh//4g3vWl4%0AguBnnx1x0kll3dknDEWG0J/whIhnPSviuc8tA5EMZd/Xyv5gsD5hON4zAAAAAAAAAAAAAID/GMVS%0AiQAAMEb95S8l7JiB0AsuGDgwPpDlyyM+8YmITTaJeMtbIv70p8GXlRV4MxS+664l9D1YKLMV3/52%0Aqbj8sY8NHD5PGb4/5JCI3XaLuOqq4Vn/j39cql2/9KURP/3pwKHolJWy83kvfnFpR+7HVlx6acTz%0AnlcqKuc25aAAQwmfpzvvjPjhD0uwf/fdIy67rFQUz4rx+W/14AXdolP7uVqeP496VMSb3zxw+LwS%0ArH73u8vzMyzf6370o4gttoh43/sGDp9Xtv0974nYbruIM8+MMS/3xwteUPrZ448fWj/3t7+V0Hbu%0A0wz1t3rO5bqzH8gBJb7+9aGHz1P2gaecUvrmHCwEAAAAAAAAAAAAAKBHCKADAEA7fv7ziD33jLj8%0A8vaWc8stJeD4treVKsjNynBlBsWz2m67ban2yU+W8GQzoctKkHiXXdoLJWdQ+3WvK+HPVsPsf/xj%0AxJOeVMLgzcptyFB2tqMd558fscMOJSycbclAeu6bfL9f+coS7M/15DZmBfLR1un9XHHqqWWfNNuG%0AG2+MeOYzI7773ehZOfBEVuvOASWakUHs3PbvfCfGrDw38vzJ46MVCxeWAQ2yH1u2rLnXZl+agytk%0AG9q1dGn7ywAAAAAAAAAAAAAAGCWTR2tFAAAw5lx8ccQLX1gqQVdbc82I+fNLxdsMk990U8Rttw1c%0AYTcrZQ9UXXuDDSLmzYtYZ50SBr/22hKsrHXDDRF77BHxu9+V0GY7MvCZgfhauV1ZpT23M4PzWY25%0AUbAz27fvvhHnnVcqqDcb1nz+8yN+9rPVP2fWrLKf11uvvAe5n3P7Gy0rq3Rn9eKXvzyGxZw5ERtu%0AGLH22hHTppV1Zxj4vvsaPz+D5fn+ZoXxmTPLgAEPPBBxySVlqlhjjfYD7724n7OCeVZeX11AePr0%0AiAULSjX6RYsirruu/6AI+bpcZ7az13z5y43Ps4o8XnLb584t25z9xV139f1++fKIQw/tzW0fzDe+%0AUQZpWLmy8e8nTYrYbLNybOa5k/3sv//d+Dj6v/8rfdJPf1peN5g8P7P/Wl219YkTIzbaqEz5HuU6%0As7/PQQTyHAEAAAAAAAAAAAAA6GEC6AAA0KqDD45YvLjv5/32i3jTm0oAfMqU/s+99NKICy9sHNrN%0AyseNwucZOs/lveAFEVtu2f93GcjM6uJZObm26nSGLDPM+5e/lOBuK+68M+I1rylB6YoDD4x4wxtK%0AlfVqGQj+/vcjjjmmBNJrf5evy20fSuiz4r//u3EoOsPeGUh9xSsidtqpfplXXhnx1a9GfPazEQ8+%0A2H9/ZZXvrDzebBg+bbppxHOfG/GMZ0TsuGMJnd5+ewnpn3ZaCeNvtVUJA1dCqPff338ZuS+zuncu%0Aa/LkMtUeJ3k8ZAA9g+oZbs+K4BnCzXVVy/VmAH4wG2/c/fs5j5E8lxqFhnMZRx9dqrPPmNE/0J+D%0ALOTx/8tflnm53zKE3kuVpv/1r3KON5Ln2XveE/G0p5VwdfVxlBXnjz8+4pRT+rY9Q+i9tO2DyYEr%0A/uu/GofP99yzVDV/6lPLeVItz7+sWJ79UYbRq+Wx8sEPlmNqMB/6UAn7N3pf3vKWiKc/vX7dFffc%0AUwaWyPVlW6oHmaiV5/H55/f9fOKJ5dyq9qpXlX0xmOrjBAAAAAAAAAAAAACgDQLoAADQqn/8o/yb%0AIe/vfrcElFdn++3LVOutb43461/r52eY9IQT+odua6vvZhDyBz+IOP30EvKursR++eUR73hHxP/+%0Ab7S1bZVQY1YPPuCAxs+dPbuE1bMa/MteFvGrX/X/fW7fJz8Z8fa3D23duU1f+EL9/J13jvje90o1%0A6NXJoP5HPhJx2GERz3xmqRRfkfunmTB8Pie3Od+jJz6xb35W385tOeus+nBshoMzWJ77ZMKE+oro%0AGbLOivGV4Hm+j3n8ZOA7p3w8dWqZMmT929/2r/RdkaHwgfZD7YAE3byfM8x766318zN0+/nPl/1S%0AK5e7zz5lyiB2DoyQ+z6D8b0i25vbWB3gr/jAByLe/e5yfNTK42q33cqU+znPu9znvbTtQxmUIPuS%0AHNChWg708JWvlAE2VmfWrIiDDop40YtKv5QDOFTLAHoeszlIwkDvzUkn1c/P4+wzn2n8vlTLYHqG%0A5HPK9f35z+V1jWT/Wj2oxy9+0XggidqBPwAAAAAAAAAAAAAARtAgd00DAAADyiDiT34ycPh8dc49%0At4Rna73tbSX8uLrwea2soJ4VsTOYWu2LX6yvSN6sXGZWWV5d+LzanDmlGnijoOSxx64+CF0tA9sZ%0AGq2VVeXPOWfooeusnJ3PX2+9+jB8tnEoMlyd+7USPs+w+be+VYKxGQyvDp9n1eUMpmfF5Ztuirjr%0ArhIgzyB5rQzVVirL5zIeeKA8P1+Xr8/l1AbXh1u37Oe//a1x0PfFL4748pcbh89rHXlkxKc+FT3n%0Apz8tfUCtrHp+1FGDh5zTs55V9vNQnttLcoCH2urj2R/meTdQ+Lxannt5bOX5Wnv+vf/9A782K5bX%0A9p2bbRbx6U+3tq8f//iIk09u/nUAAAAAAAAAAAAAAB0yxu5SBwCAUfamN0U85SmtvfZjH6uf97Sn%0ARXz0o80va999I974xvpq21lFvR1Zif0FLxj68zMkmhWHKxW+KxYvjvjmNwd/fVY3zurH1ebOLVXe%0As1JwM7JqcC6v1mc/O7TXVwf6s8J3VqvO1z70UF+Q9Y47SuXpDI/nNtbKAHVtuzN8PnNmqeac1dJr%0A5XJuvLEsN5dfCatXy9+3YVoG6bthP+cgCbWyHRk+bybo++Y3t34edkqjbd9++4hjjmluOc94RuPB%0ABHpVBr8b9RVf+lLEzjs3v7x8XR6j1X72s4Erxt9wQ+M+dtKk5tcPAAAAAAAAAAAAANCDBNABAKBV%0AGdTNasWtuOKKUjm9WoYbs5JzbSXzoXrnO+srbn/ta9HW9n3kI82/bqutIg4/vH5+hooHkoHuz3ym%0AcfX0ddeNlmR1+B126D8vq04PFD6tluHvrAB/4IERl17aNz+ruWe18jvvLO2uyP2f1cAf+ciILbcs%0AU234tfK86ufk43xd9fuXy61dfkUONpDtahROH8SEFStijUbh59Hez1n5Pbeh1tFHR6y9dvNtyOrU%0AveLmmyN+/vP6+R/+cONBCQbzwQ/Wn/u96n//t2+Qh4pdd404+ODWlrfWWhH//d/95+V5k9XRV+fe%0Ae+vnzZrV2voBAAAAAAAAAAAAAHqQADoAALRqv/1aD+x+97v14eGs4PzoR7feng02iNhnn/qg69VX%0At7a85zwn4hGPaO21WS281uWXD9yWP/yhvvJwhkcPOyza0ii4es45g79u5coS7M1gcyUQm/9mNfTb%0Abuv//mU7N9kkYrPNItZfv39186x23ih8XZHPy+fn6/L1uZxc3kCyun2260MfKu1swpzLL49JWbG9%0A0/s53+/77quvGH/QQa2tPwPwrVTI7oSzz65/3/Jcyyrbrch+KM/XseA732k84MJoHpvrrFM/709/%0Aaq8NAAAAAAAAAAAAAAA9RAAdAABa9eQntxdArfWCF0Tb9tyzft5557W2rBe/uPV2ZBh4m22aC3E2%0A2ifPfnYJJY/2PsmA97vfHXHGGf2rnmeAfsmSvnmzZ0dssUWpcp5B80bV6xtVtF66tPF68/W5nFxe%0ALjeXP5DTTy/tzPYO0br/+Ed37OcLLqif97SntVb9fDiO2dHUaNuf9ayISZNaX+bznhc978YbywAP%0A1bKy+3Of295y586N2Hrr/vP+/OfVnzePelT9vN/+NuIb32ivHQAAAAAAAAAAAAAAPaJBEgIAABiS%0Axz2utddl6PGPf6yf//jHt92kWLCgft4ll7S2rHarSefrr7iiPoD+0pcOPYDeiX2Slanf+96IM88s%0AP2el86wkf++95XcrVpSgeIaF77ijVEPPebUV7QeSzx/MlCmlqv3tt9cHZW+9tVRKz3ZU2nnccRET%0ABx9jbN3LLuuO/dxoMILhOOZ6wV/+Uj9vp53aW2a7r+8Gv/99/byttopYa63hOT7/+c++n3MgiSuv%0AjNhuu/rnzp9fQui1gzUcdljEz38e8eY3RzzhCe23CQAAAAAAAAAAAACgSwmgAwBAq7JKdSuyivbi%0AxfXzFy1qHExvRoaha2Xl7mbNmhWx6abttWXHHSO+9a36bV+dv/+9cVC73X3SqMrx6vZJhsg/9KH+%0A4fMbboi4556I5ctLAH04DCWAXtGoqvr995dq0XkMVkLoa64Z8Z73NH5+lVnXX9/5/ZxqK11Xjpl2%0AtPv60ZIDCNRqFIRuxrbbRs9r1AfMmdP+sZkanbsDHZ95Lh14YP387363TBlSz6r1T3pSxB57tP55%0AAAAAAAAAAAAAAADQhQTQAQCgVWuv3drr7rqr8fynPS1GRCsB9Ec8ov31ZvXuWnff3Vw73/GO9tsx%0A1HWlb3874owz+sLn11xTwufDFTyvGI7l1YbQTz+9DBpw0EEDvmzKffd1fj9XBlyoNXdue+tbZ52I%0AqVMjHnooulqj8yDb3o4pUyJmzox44IHoWY36xrPPjthtt9E/Pl/2sohf/zri619v/Pvrrov4whfK%0AlDbaKGKvvSKe/OSIpz89YpNNRqbNAAAAAAAAAAAAAACjYOJorAQAAMakGTNGLxDejgxQt1IBvV2N%0AltEodFwJU49maLjRPsmK3Mcf3z9gmu0d7vD5cJg4sW+/3Xxz3/xsf7Z7NSYtWRKTspJ7Nxx7jULY%0AI3XcdZtG+2U42t3qoBjdotv6xhNPjDjqqIhJkwZf1k03lQEsXv3qiAULSmX0b3wjYjTPNwAAAAAA%0AAAAAAACAYSKADgAAo22gKuAjYcWK5l8zfXr76220jMWLu2Of1IbK8+djj+0Lwd9558Bh2Kw2nRWr%0AN9wwYv78iM03j9hyy4ittorYeuv6abjlerPqebr33r62ZvtzO1YTmp8y2tWxBwrvL11aPy+rl7dr%0AjTWi6zUKNLdyntbq9bBzt/WNOdDDBz4Q8fe/l4roQz22Vq2KOOeciMMOi9hmm4hf/WpYmgsAAAAA%0AAAAAAAAAMFoE0AEAYLRNnhxdLytrt+u++4ZeobnT++SUUyIuvbQvxJ1VxTNEWmvNNUvIfIcdSuh8%0A3ryI9dYrYfSsYL3WWuU51dPMmcPf3gz3b7xx38+3394Xnr/kklKJuYFVQ6nkPFoaHQuNjplmZSC/%0A2+XxMhLtHqyid7frdD+wOhkiz3Pq1lsjTjop4pBDIh75yKG99qqrIvbdN+ITnxjpVgIAAAAAAAAA%0AAAAADBsBdAAAGG0ZVG4kq4Nn6Hm4p7POar6NwxGGbbSMRsHbgfbJz342MvukOlx+3XURX/hC3883%0A3RSxbFl9W+bMKeHzDJl3Q1XqDLdnm1JuT4bmK044oWxXbVNmzOjcfh7KsdBugDorrg/H4Akjbfbs%0A+nl33NHeMnO7G1WV75RG59BgGvUDL37xyB2bWaG8GXnMHnpoxDe/GXH99RHXXhtx8skRr3lNxJZb%0Arv51ua63vz3i9NOb3ycAAAAAAAAAAAAAAB0ggA4AAKNtdZVz77orusaNN7YWIK12zTX18yqB6VoZ%0AjG70u9HYJ8cf31c9fOHCiAceaFyZeZNNIiZMaH75IxVAT+uvHzFlSnm8ZElpf8rtye2qsWKNNeKh%0ARgH6Thx7WTm+1pVXtrfMfP1AofdukcdSrb/9rb1ltvP6RpXH2z1uWzmmGvWN3dQv1po/P+KggyK+%0A9KWIf/0r4oorIo46qpyXtfK4/J//Gdn+AAAAAAAAAAAAAABgmAigAwDAaMtKuY0Cnw0qVndMBpgv%0Av3z4A7GPetTqn7/ddqO/T26/va9CfAZD8+esot2o8vGkSa2tIyvbj5SJEyPmzev7OdtfCbjmduXP%0ANe7beOPuOPZ23LF+3sUXt7fMdl8/WnbZpX7ehRe2t8x2Xt9oUIJ2KsnnOXTLLc2/rhN9wHDaeuuI%0AD3ygDITw3OfW//6qqyLOO68TLQMAAAAAAAAAAAAAaIoAOgAAjLZp0yJ22ql+/u9+F13lnHNaf+2K%0AFRHnnz+04G3FbruN/j459dS+wPmiRaVKcaMK2vmetaqdIO9QZPX42bPL42x7bkfK7TrttLqnL8yQ%0AbDcce7vuWj/vN79pb5ntvn60POEJ9fN++cuIe+9tfZnf/W57AfQJE/rPy7a0OnjC3//e2rY06gP+%0A/e+IG2+MnrL22hH/938RG2xQ/7tzzx34tbXvAwAAAAAAAAAAAABABwigAwBAJzznOfXzGoSFO+rb%0A3279tWeeGXHbbfXByoEC6I32SYY1G1TxHhbLlvXf53ffXf5tFEDPSuOtBvErgfBWNQqk1rZx3XXr%0At6MSsM82VLlt551Hdz+vzu6718/75z8j/vzn1pa3dGnE978fPWHPPSPWXLP/vCVLIr71rdaWd+ml%0AEX/8Y+vtyeO7Niydx1gGyVvxox+19rqsgL7ppvXz8zjuNTNnNu7Tbr114NetsUbjvgoAAAAAAAAA%0AAAAAYBQJoAMAQCccdFB9qPmiiyJ+/OPoGuedF/GXv7T22s99rn7ePvv0D0rX2mOP+vBphoo/+tEY%0AEWedFXHXXeXxffdFLF8+/AHQO++sC4A3bdKk+nmVqu0VU6aUKtYptyO3J+X25XFV5a5tt40V8+eP%0A3n5enW22iXj84+vnt9qOL36xf/i+m2X4PPuAWkcf3XdMNuP1r2+/TY99bP28X/2q+eXksXT88a23%0A45BD6ud97GMRDz4YPWe99ernDdYfVM7jag88MHxtAgAAAAAAAAAAAAAYAgF0AADohM03j9hvv8ZB%0A0sEq5I6mN76xcUXwgfziFxE//Wn9/Ne8ZuDXZSD/zW+un//5z0f8/vcx7E4/ve/xwoV9j2srU6d7%0A7ml++RmYvfnmaFujAPpDD9XPmz2773F11fXafTdxYjz42teO3n4eSKNj4gc/aD74fMstJbzdSw4/%0AvL66fYbPX/rSEuIeqqOOijj77Pbb02gwgG98o/nBF972tvb6sNwvM2b0n3fTTRFvelP0nKuuqp+3%0A0UYDv6b6PK649trhaxMAAAAAAAAAAAAAwBAIoAMAQKdkpefaatvXXx/x7GeXwGW7/vrXiFNPbb8K%0A+v/8z9Cff+WVEYceWj8/K243Ctw3Cp9uvXV92PqAAyL+8IdoWwbCv/CFUoX44ovLvAzYLl5cHk+d%0A2jgAmr9vprp2tjnDp7WVylsxfXr9vPvvr5+Xod1sf6ViciU4/O9/1z116StfOTr7eTAHHtg4kJsh%0A7EsvHdq68n3Zd9/WBgnopB13jGg0EMCZZ5Y+4IYbBn59HpM5YMOHPtQ3rzbQ3owXvrB+Xh47zVSk%0Az0EMPve5aMsGG0S84x3187/85Yh3vav9cyrPi1NOibj66tU/J9d18skRy5e3vp48/3/846EF/att%0At139vAsuaH4gEAAAAAAAAAAAAACANgigAwBAp2y5ZeNw50UXlXBqK9WHs5L3N78ZsddeEY99bPOV%0ApBsFWT/1qYgjjiih5oFk9eynPjXi9tvrf3fCCRFTpgy+3nzOt75V/9ys6J3b9N739q/uPRRZTfpn%0AP4s46KCIBQsiPvvZiGuu6asyvWRJ33NnzYqYObNxW/M19947+PryOf/8Z6mAPhxqq0FXKmXXVkHP%0A9yzbX1HZrkbVtEdrPw8m93UeG7Uq7cg2DuT88yN22y3ikkvKzxMnRkybFj3jYx+L2GST+vm/+U0J%0AIr/hDRG/+10J9Of7fccdEX/+c8Sxx0Zsu23/fZyh9UbLGqpHPzpil13q57/vfaWdOWjD6tx2W8Sr%0AX13aO9BxO1QZNN955/r5H/lIxFOeUgbXaNbf/172Wx6bBx/cuJ+quOyyiEMOidhss4j3vz/iiiua%0AW1cOnvDMZ9b3AY94ROkjB/KoR9UPTJIV5b/0pebaAAAAAAAAAAAAAADQhsntvBgAAGjTm95UgpEn%0AnlgfMD7ssIh3vzviJS+J2GOPiB12iJgzJ2LttUu4OCs+33lnxD/+UQKPGcY999yBg6JDtfvuJXBe%0AqRKe1ax/+tOIV70q4rnPLUHXNdeMuOWWEpjPisKnnda4Sm9WuX7Ws4a+7gyefvWrpZJ69fJyuz74%0AwRKIf9GLSkA5nzt3bsQ665Tf5z7Jitj/+lcJJf/lL6WidG3F8Msv73tcHRLNauMZ5N5ww1KNvlpW%0AXs4K77muddctAdvJk0sbc6CAXEcGp2tD6rms3E+tyvc721S9L7Iyc4Zksx2VwHzlOZX3P/fFQGHs%0A0djPQ/G855Vj5Nvf7j8/9+XLXx7x4Q9HvPjFJSCdbcj5Wb06j7c83qvb/sY3lvnXXRc9Ya21In74%0Aw4i9964f4CH3ZVYUz2kw8+eX93LXXet/l6H8ocp9vc8+/fdpPs6K5CedVPqinXaKmD27HOdZpT3D%0A8j//ef/25/uW70EOStGKPJ7zfcx+qPY8zGXm4Bp77llC9/mcTTctbcrgdrYrj88bbyzHZk7ZxqxI%0A3qzcvqOPLlMef3kuPO5xZYCQPBZznXmO5XuVz83+8vTTy9SoH84g/6RJg2/7fvtFfO97/ecffngZ%0A4CGD7RmMz2On9r3N7c/3BwAAYIyZPn167LzzzrFo0aJ4oObv5+233z5mz5798HMAAAAAAAAAgOEj%0AgA4AAJ2WlW0zdJgh71pZ+fjTny7TaMpgdQaCs7p0hjlTBkErYcyhyjBkK5V7s/pwBl//67/qq8Av%0AXlyqw+fUqtUF0CuB7fXWK0Hn++6rf20Gr3MaiqxI3m4APd+LDJrnYAPVMuA6UBXn/F2GXTOc26n9%0APFRf+UrEtddGnHde4/cqK1cPJgPJH/1oCS73ksc/PuLXvy5B/Nr3eCgyfP7LX5bq2o1CzzlQxFBl%0AdfHXva5xX5TvwzHHDL6MDNPnOb/vvtGWjTYqYfNczj//Wf/7c84p02jJgUJyalUO9JDB/KHIgRS+%0A//36AT1+/OMyDXQs5HkEAAAwxkycODFmzpwZS5cujSn5HVqVGTNmPPw7AAAAAAAAAGB4NVEKDQAA%0AGBFZxfaEEyK+9rVS1XY41dyU25Rtt434yU9K1etWZHg9q2I3E4CtlmHNs8+O2GKLGPZ9csUVfT9n%0ANflK0DunlNXEs8pwO9WzsnL55puXZbVr441LdeORMJL7eaiymvyvfhXx3Oe2tq4MTmcwd+rU6El5%0ArmT17AyhN+MFL4j4058itt66/NxoYIQ8Dpvxuc8NPShdKyt3Z59RGcihXQsWRFxwQcRBB8Wwq5zr%0AIy3P/7e8JeLrXx/6a574xFJ1HgAAAAAAAAAAAACgQwTQAQCgW7ziFRFXXhnx+tdHtFO5KUPTL3pR%0ACeS2Wzl9jz1KwDX/HaoMSr/rXaV68Zw57a3/CU8oVYc/8YlSEbmdkP+TnhRx4okRf/hDxFVXlflZ%0A9XvlyvK4NjSbAdVttinVx5tdVwbGM3yej4dDVjLPtsye3dzrGlXEHs393Iw85n/0o1I9O6t5D0UO%0AjpBVzzO83mzQutvkfj/jjBK4zor0eQytrsr1a18b8ec/R/zgBxFz5/a91/ff3/+5OfhDHjvNyOef%0AdFIZFKOy7MHk+/XlL5fq88NddS7f15NPjjjrrIi99mpvWZtsEvHOd5Zq7ll5fnUOPDDila+M2GCD%0A9ta3yy4R554b8clPNj8QxYc/XM6FdvtQAAAAAAAAAAAAAIAWjFLJLwAA6HGrVo3OejLImRWIP/jB%0AEkb92c9KAPzaaxu3IUONGarMcHIGKp/61Ijddx/eatlbbhlxzjkRv/51xDe+Uaqa33ZbfTuyYvr+%0A+0e87nURj3zk8K0/t+Wtb41405tK0DhDyuedV0Kky5c3fs3665d9suOOpTr23nv3hbdzPy5eXB5X%0Av75Rxe4MVGcV5gyi3n57xL33Rixd2vh5GbzNQHQG1mtDv8OxPzIQn1XZH3ooYtGiiAceKNXbcxsy%0ARF8J0ldrNG+09nOrXvOaiEMPjfjhD0s17YsuirjxxogHHyyV0jOYvf32EfvuG/HCF0astVb/1+e5%0A0ssytJxTWrgw4qabyrbn8ZUh9dUF7S+7rH5eqwHqPJ8PPzzi4INLP/Tzn0f89a8Rd9xRjr0c5CKP%0A6Z12injOcyIOOKB+AIcMjA+nDJ/nMvN4zGPjt78tbWpU9T1lG7Pv2m67MoBG9o15rDbzHmRf8be/%0AlfPg/PMjLrkk4uqr64P+Ffne7LBDqWD+speVx8NxLuS5mNuebcnj+777yvk/1AEmAAAAAAAAAAAA%0AAACaJIAOAADdKIOML395mVKGnjOEm8HDDANnGDWDt+utVx/8HClPe1qZ0p13Rtx6awlAZ1uyKvNw%0AVz5uFMB+1rPKlDJ8efPNJRCb+yf3w6xZJQCd/65OVj2vhPmrQ/0DVSvPZWfQv7LeXEb+m6/JsPnU%0AqQO3faiVpIci1zVQhfAMyt91V19AvFP7uR0Zhs8q1DmNZ1n9eqgVsLNyeq3HPa699WcfkyH0nLpF%0ADnRx1FFlqoT0K31Rno/Z5jwus28c6JweahD/MY8p0xFH9M3PIH4G37M/Trm+7LNbOd+Gci686EVl%0AAgAAAAAAAAAAAAAYJQLoAADQCzKEuPnm0TUy3JlTJ2XwO6swN1tdvLqad3UAPcOmQ11vbYXzblK9%0AHdXbN9r7mdH1ve/Vz9t55xjzmgnpD5cMmo9E2BwAAAAAAAAAAAAAoEu0WQ4MAACgx2SF75EKa3eD%0AVkL19LbLLos488z6+Xvu2YnWAAAAAAAAAAAAAADQ4wTQAQCA8WXKlL5gdnVAe+XKGBOqt0MAfexb%0AtizisMPqB1DYfvuIXXbpVKsAAAAAAAAAAAAAAOhhAugAAMD4kqHsGTPqq6FnkHcsqN6O6u2jO11y%0ASZlasWRJxMEHR1x4Yf3vDj+87aYBAAAAAAAAAAAAADA+CaADAADjz+ab91VDn/ifP4sefDDGhMp2%0ATJpUto/uluHzxzwmYr/9In7844iHHhra637xi4jdd4/43vfqf7fNNqUqOgAAAAAAAAAAAAAAtEA5%0APAAAYPzJgG6l6vT06REPPBCxfHmZerlqeGUb0rRpnW4NQ7VqVcSPflSmddaJeNKTIh7/+IittoqY%0AM6cco3ffHXHHHaXa+W9+E/GvfzVeVg46cMop5TUAAAAAAAAAAAAAANCCHk5WAAAAtGjbbfseZ1A7%0AA+iV6uFrrhk9a8mSvscC6KuXQe6rrhrddW68cZkGk0HzShi9WVOnRnz96xGPfWxLTQQAAAAAAAAA%0AAAAAgCSADgAAjD+1AfTqAHcvB9AzQF8hgL56P/1pxCteMbrrPProiGOOGbnlr79+xA9/GLHnniO3%0ADgAAAOiAhx56KG6++ea4995747777uv3uxtvvPHh+fPmzYupOTAbAAAAAAAAADAsJg7PYgAAAHrI%0ApptGrLFGeTx9et/8e++NWLUqelK2O9tfUdmuynbSnXbZJeLAAyNmzWrt9eutF3HccaWiu/A5AAAA%0AY9CyZcvi2muvjZtuuinuv//+flPOy9/lcwAAAAAAAACA4aMCOgAAMP5MmhTxmMdEXHBBxJQpETNm%0ARCxenCW1yr8zZ0bPqbQ/Zftzu9IWW3S0WQxiq60iTjmlvHd/+lPEeedF/O1vEddcE3HDDRFZ2S3f%0A2wkTImbPjpgzJ2LevIjdd4/Ye+/yr2r3AAAAAAAAAAAAAAAMIwF0AAAY7zLE2qtVv9ux//4lgJ4y%0A1Jsh37RoUW8G0LPdFRlUrthrr4gHH+xIk2jC1KkRe+xRJgAAAAAAAAAAAAAA6KCJnVw5AABAR4P3%0A665bHq+1VsTk/4zPlRWnly2LnpLtzXan3I7cnpTb99jHdrRpXemww8qgC6M5HXNMp7caAAAAAAAA%0AAAAAAACGRAAdAAAYn6ZMiTjggL6f11mn7/Fdd0VPqW5v9XY8//kRkyZ1pEkAAAAAAAAAAAAAAEBv%0AEkAHAADGrwxoT/zPn0WzZ0dMmFAeL1oUsXhx9IRsZ7Y3ZftzO1JuV3XAHgAAAAAAAAAAAAAAYAgE%0A0AEAgPFr7tyIvfcujydPLj9X3HJLxMqV0dWyfTff3Pdztj+3I+V2VW8PAAAAAAAAAAAAAADAEAig%0AAwAA49uRR0ZMnVoez5kTMX16efzQQxF33BFdLdu3bFl5PGNGaX/K7cntAgAAAAAAAAAAAAAAaJIA%0AOgAAML7Nnx9x+OF9P8+bFzFhQnm8cGHE/fdHV8p2ZftStnfDDft+d8QRZbsAAAAAAAAAAAAAAACa%0AJIAOAABw0EER22/fVz187ty+3914Y8TixdFVsj3Zropsb6WK+w47RBx4YMeaBgAAAAAAAAAAAAAA%0A9DYBdAAAgIkTI44+ui/EPWdOxKxZ5fGqVRE33NA9IfRsR7Yn25WyndnelO3P7cjtAQAAAAAAAAAA%0AAAAAaIFUAgAAQFqwIOLII/t+njcvYs01y+OVKyOuvz7i/vujo3L92Y5sT8r2ZTsrsv3z53eseQAA%0AAAAAAAAAAAAAQO8TQAcAAKg48MCI/fcvjydMiNh4474QeqUS+m239QXAR0uu79Zb+1c+z3Zl+7Kd%0AKdud7QcAAAAAAAAAAAAAAGiDADoAAEBFhrnf/e6Iffbp+zlD3rNm9T1n4cKIq6+OWLx4dNqU68n1%0ALVrUNy/bUx0+f9rTSrsrPwMAAAAAAAAAAAAAALRocqsvBAAAGJMmToz4wAfK4zPPLKHujTaKmD49%0A4vbbSwXyZcsirrsuYvbsiHXXjZgyZfjbkeu4667+wfNsy9y5EXPm9M3LsPz731/aDQAAAAAAAAAA%0AAAAA0CYBdAAAgFoZKD/uuIiZMyPOOKPMy9D3mmtG3HxzxJIlZV6Gw3Naa60SRp8xo70q5Bluz4rn%0Aucz77uv/uwzAz5sXMXVq37z99y+Vz4XPAQAAAAAAAAAAAACAYSKADgAA0EiGuo86KmKzzSKOPz7i%0AoYdK+HvBgoiFC/uqoacMi+eUv581K2LatBIYnzyEP7mWLy+B9gcfjLj33rKeao2qnud6jjwy4sAD%0A2wu8AwAAAAAAAAAAAAAA1BBABwAAWJ0Mdx90UMQee0Qce2zEJZeU+RkGz6B5Viq/++4SIk8ZHr/z%0Azr7XZwA9w+hZUT0D7bm8DK2vXBmxbFkJnVdeWytfu846pbJ6dZB9hx0ijj46Yv78kdxyAAAAAAAA%0AAAAAAABgnBJABwAAGEyGvU88MeLb34444YQSNM9Q+Prrlymrn2dV9MWL+78uw+X339/cumbOLKHz%0AtdbqPz+rnh9xRKl6nmF2AAAAAAAAAAAAAACAESCADgAAMBQZ+j744Ig994w4/viIs84qlcxThsVz%0AyqrmS5aUyuY55ePKcxqZNKlUSK9M06eXaum1691774gjj1T1HAAAAAAAAAAAAAAAGHEC6AAAAM3I%0AEPjHPhZx++0Rp50WceqpEXfdVX6X4fGcZs3qe36G0rMS+qpVZZowoUxZQb02bF5t3XUjnv/8iAMO%0AiJg7d+S3CwAAAAAAAAAAAAAAQAAdAACgRRkKf+1rI171qlINPcPoF18csXRp/+dVQulDkVXQd9yx%0AhM6z6nmG1AEAAAAAAAAAAAAAAEaRNAMAAEA7MiS+zz5lWrEi4tprIy6/vG+6+uqIBx4o1c8rsgL6%0AzJkRm20Wse22Zdpuu4gFCyImTuzk1gAAAAAAAAAAAAAAAOOcADoAAMBwmTQpYvPNy/Sc5/TNz/D5%0A8uURy5aVaugZWs8QOgAAAAAAAAAAAAAAQJcRQAcAABhpGTbP4HlOAAAAAAAAAAAAAAAAXWxipxsA%0AAAAAAAAAAAAAAAAAAABAdxBABwAAAAAAAAAAAAAAAAAA4GEC6AAAAAAAAAAAAAAAAAAAADxMAB0A%0AAAAAAAAAAAAAAAAAAICHCaADAAAAAAAAAAAAAAAAAADwMAF0AAAAAGBsu/rqiOOOi3je8yI23zxi%0AzpyISZMiJkzoP51+eqdbyniyYEH9MXjttZ1uFcDQnHVWfR+2995Df30+t/b1uUwiTjqpft8cdliM%0AZ2ussUZst912scUWW8Q666zTb8p5+bt8DgAAAAAAAAAwfCYP47IAAAAAALrHokURRxwR8b3vRaxc%0A2enWAADQgsmTJ8fcuXMf/nf69On9frfuuuvGnBxcCAAAAAAAAAAYVgLoAAAAAMDYc+utEbvvHnHN%0ANZ1uCQAAAAAAAAAAAEBPEUAHAAAAAMael71M+BwAGDk33RRx6aX95220UcT223eqRQAAAAAAAAAA%0Aw0YAHQAAAAAYW848M+Kss+rnP/rREYceWv6dNSti4sT+v99661FrIgDQ437964hXvKL/vLzOOOmk%0ATrUIAAAAAAAAAGDYCKADAAAAAGPLV75SP2+//SJ+8IOIyb4SBQAAAAAAAAAAABiIuy0BAAAAgLHl%0A3HPr533848LndJdrr+10CwDoRocdViYAAAAAAAAAgA6a2MmVAwAAAAAMq9tui7j55v7z5s2L2HLL%0ATrUIAAAAAAAAAAAAoKcIoAMAAAAAY8edd9bP23jjTrQEAAAAAAAAAAAAoCcJoAMAAAAAY8c999TP%0Amz69Ey0BAAAAAAAAAAAA6EkC6AAAAADA2PHQQ51uAQAAAAAAAAAAAEBPm9zpBgAAAADAqLrzzog/%0A/zni3/+OuPfeiBkzItZbL2LzzSN22SVi0qSRXf9118WUP/whNj3rrJi8ZEnEqlWxYvr0mJKVu5/w%0AhIittooxZ+XKiH/8I+LyyyNuuinigQciJk+OWHvtiAULIh772IhHPKLTrewtt9wScdFFEddcU47j%0A3J9z50Zsv33ETjtFTBzFsUcffLC05V//KudXHtd5XuV7evDBzQ8gcPHF5fy89dayrDXXLMuaN6+c%0Ao9OmjdSWjB0LF5b35OqrI+6+u+zXfE822CBi660jdtyxHDNj3apVZR9ccknEHXeUcyWP1+nTy/5Y%0Af/3SB2X/P3t2jAl53uT2XnddxKJFEUuXRsycGTFrVtnWbbeN2Gij4e2Lrrgi4tpry/69//6yb+fM%0AKZ+t2R/ludsJ+d7/9a8RN9xQPnfWWae85zvsELHNNqPz2XfZZaVvzM++3Dd5TK61Vtk/eS5mO7KP%0AG265vjwOKu9LtiU/I3LKY2CLLWJMyu3Mz8U8Jm++ue+cz+uN3Of5WbLzzuV8GK+69ZqsE+frffeV%0A86TyN0FO+XdA9mF5nj7ykWWfbLrpyP99AAAAAAAAAABdaBzcYQYAAADAmDdhQv28DHlV+/GPIz79%0A6Yjf/76EbxrJsMsBB0QcfXTE/PnD174M0xx/fMR3v/twGGytiNih9jknnlj+zYDoC18Y8frXl3Ba%0AL7vggogvfCHijDNKCHYgj3pUxMteFnH44SUk1s57Xyvf88GeV3u8dEKGnDI0Wi2DdDk/5XF7yikR%0An/tcGURhdW3OwNYrXhHxP/9THrdi773Lfqv2u9+V+RW//nXE5z8f8atflYBfI0MJoK9YEfGDH0R8%0A61sRv/nN6peVMjj8lKdEHHpoxIteNNStKWHEDF1Wy2MiA2+V/duOX/4yYt99+8/L0G+GgVcXLh3s%0A/W5Whlu/+tWIk0+O+MtfBj6ms23PelbEa14Tsc8+MaJ9bzMOOyziG9/oP+/rXy/zm3H22REnnRRx%0A2mmD9z0VGULPQUByvzzxidFT/vnPiK98JeL00yOuumrw52+8ccTTnhbx/OdHPPOZzQUr8xj9yU8i%0Azjqr7OccdGIwm20W8YxnRPz3f0dsuWW0LNf55Cf3n7fXXmV+RfYf+Xmanz0Z/l6dTTbp6yeHMwCe%0A/XReb+R5mP1CBlwHkoOFPP7xEU9/eukv2/ncz/fmi18s/Wn2bQPJwW6e+9yIt7ylcwMEDJcLL4z4%0AxS/KcXD++WXgksH2eQ7Ckcf/kUc2P/jEYNcT2YfV9mOrs7r+MvuvPD6r5edezu/ma7LROF+HY4CW%0Ab36zXE8N9llZ/ZmZ5+mTnhTxgheU4wcAAAAAAAAAxoFRLIMDAAAAAB2QAdAMhj7veSVAu7rwecpA%0AToYdMwCWgfF2ZQjq7W8vwcaPfrRUIh1KezPUu912JRw61PBkN7nxxoj99ithzgxhDWUbshrnUUeV%0A4P+nPjXw+zQeZbBw990jXv7yErYbKDCVlZ4/9rES9MyA1XDL5T/nOSUw+aMfDRwYH0wGNfN8e+lL%0AI37608GXledUPu/FL47YbbeIP/1paOvJ6qlZPb1a7sMMvQ+HRmHDHEhiJCobN5L9VgbX3/zmgQcn%0AqMjqst//fgkhZyAwA/pjwfXXl74+tyn3STP9Zwa383w56KCY3SuDf+T2vuQlZXCFT35yaOHzSh+d%0A+ycDyNnnDhT8rDj11NKnZ5j8jW8sPw8lfJ4yDJ0B0zwPDzmkVBkeCdkfZDD0DW8YfJty3x17bKkE%0Afu65w7P+DObne7H//iUEPlj4POVnXbb7gx8s+ycHwWnWXXeV64Xs87PvHyx8nrIqex4z+ZocdGfp%0A0ug5H/pQub7Kvv1974v47W8HD59X9nlW2n7ve8vxn8vphkFoxts1WQvn64rNNosHfvnLWLJkSb/p%0Arrvuittvvz2WL18+8HJykJYcfCEHwxjKZ2X1Z2YOyvOBD0Q85jERH/nI0LcTAAAAAAAAAHqYADoA%0AAAAAY1dWhc1gUlYhbUYGsbIC+XHHtRf4ySq6H/94xLJlzb8+wz5Z0TYrLl5+efSMDOhkOCeDya1W%0AcX7rWyOe/eyRCyn2mgxmZdg6q5c24557SkXdDJENlxxEYeedSwi8HQ89FPG615Ww8FBDs7X++MdS%0AjfSHPxza87N6bK2sgtquPE6z8vRQ1jfccj/me/zKV5YQaiuyinX2M1ktvJdlP5nnSQ5q0KYJvRDG%0AzeN+++0jvve99sKzN90Ucfvtgz8vA+fN9kGNPteyMviuu5YA9HDK9uXAA80u97bbymAaZ57Z+rrz%0AeHnVq0qgv93tymB0M7Li9w47lOuFFSuaX9/ixRHvf3/EM5/Ze5+5OajBUML2A8lBAvIzMgcNGMqA%0AAb2mW6/JWjxfJ91xR8x7xSti5vnnx9133/3/p3//+99x2WWXxdKB+u63vCXiv/6r9c/Kau0MvAMA%0AAAAAAAAAPWRypxsAAAAAACPi5ptLdd8bbug/f9asUil43XVLsCbDS6sLo2Qoac89y9SMrGK+994D%0ABmsXr7dePDhnTqyaNCmmLVwYM26/PSY0ChHmMnJZGRLt9qq8GXTKENvqKpBOnlz2/bx55Tn53uS+%0AauQXvyiV6zMUOGNGjFsLF0a84AUlJFlt+vSyLx/xiFLNNIPhq6tqmtVd11or4h3vaK8tGc57xjMi%0Arruu//wpUyI23TRi7twSgMzBF/L8W10YMgNiz39+xM9+tvp15XmalVfXW68cKxmSrT2XK8vKauhZ%0AzTmrww/kZS8rAbTqgNq//x3xhz+UwSJalQHg2mM+257n7UjK/ZtV1gcKXGc/t8kmEWuvHXHLLeU4%0AaRTQy+quL3pRxHe+U5bZa7L92V/kcdfIxIkRG21Uppkzy6AgGaa8445ybPWa448vVYMHCp7nubPh%0AhuXffM8XLSqfdyMRrs/9muvJ8zb7gxz8IisW5/5t5IorSl+SYet11ml//b/5TTm/c0CGahtsUNqW%0Ax3/2pTkoTaPPp5yXAznkYB9z5jR/7GXw/He/W/1z8vjL83D99UtfnPsn903uo3b8+telsvXqPnMn%0ATCh9c643P0dznXlN0ej52f7ss/JzPNvYyyZNKn1wHlv53mdfmfs8+/t8vxrJgHZ+hvT6QBy9cE3W%0A5vk6aenSeOpJJ8V33/e+WJr9+VB8/vMRn/706n+/5poRm21W1r3GGuV6Jz8j8jNzdfsPAAAAAAAA%0AAMYBAXQAAAAAxqYMt1QCqxnCypBqBvae8IQSTqquyHreeRHvfnfEOef0X0aG+1796lJZN5cxFPma%0ADDE1Cp9nqOUtb4m7Dzggfl8TlHzSZpvF7KwqnVXXa6twZnXal7wk4k9/ipg6NbrSnXdGvPSljYM6%0AGSp63/tKwDVDitUygPilL0V8+cv1Ycqs7JqVN7PK6erkc6pddFHEkUf2n7fTThEnnBA9KQPTGYCq%0A2GqriGOOKZXDq4NXeRxngPDjH4/45S/rl/Oe90Q85Smlenmr3vWu/tVKs+puLjdDaRk8rZYhtm98%0Ao/Fy/vu/G4fPp00rlbxf8YrynlWfp+nKKyO++tWIz362f/XR3Paspr7LLhHbbLP69s+eXYKiP/hB%0A//nZznYC6I22M/uAofYZrfrwh1cfPs/+4vWvL9tV3Y7sW7Ja+7HH1vdRGdKs7PvNN4+ekoMsNArz%0AZn+f51BWuM5gYSMZTL3kknLe5P7Mx93s+99fffg8BxzI8yv7h6yOXiuD95deWkKkOdhAs9W2Ux5P%0Aj3tcWceTn1zWs7p9m5/Beb5lYL72eMt+LasR156PzcrPx+owa4Zj3/SmiEMOidh22/7Pzc+nM84o%0AfVl1v5pykI93vrN8Fg1V9j257tWFz3fbrZyHGbbP96ZWDgqQn+t5TmZF+9UF9hvJ/ZmDRTT6zN1x%0Ax/LZmX1zhs+r5fN/9atS9Tw/L6vl8fDGN5YBPXpJXltleD6PyTznH/WoMq/R+/X3v0ecckrEF79Y%0AX9E734cMKud7NpDq6468bvvgB/v//lnPinjve2NcXpON0vk64957Y9fTT4+zDzpoaPsir1Vq5TVU%0AXi8eeGA5ZxrJYyYHLvjjH8vnQ35O1F6jAwAAAAAAAMAYNrHTDQAAAACAEZEVwyuh09/+toTtMoxZ%0AG2rNyqR77BFx1lmNKyhnBcasMjpUGY5t9PwMdGbY67jjYmWDcOeqrPqY4bcMB2YAtNbf/lZC8t0q%0Ag/qNKmdmECuryh5+eH3QKeW2ZhAsA3z5XtXK3/3kJ6tfb4bNqqfttqt/Toaja59XO3VzBdOKQw+N%0AuPjiEt6qrfqZx/FTn1qqlH7uc/Xh5wwXZ9hz+fLW2/KPf/Q9PvroElTLgR1qw+eVgFujiusZNm0U%0AXstgfA70kEHVxz++/jxNW24Z8ZGPlPVm1dbaoFqGyFZXdb3isMMaVzCvDrQ3I0Og555bPz/fq5H0%0A5z+XEHmt6dNLiDL7u+zXao+DrGycQb8MWWfF51r331/mt3OcjLYMSZ50Uv38DGlndfsMWa4uIJ3y%0Ad3vuWUKk2c9eeGEs7dYq8NdcUwZpaBQ+z/M7j8cMWjYKn6esTv7Yx0a8/e3l8+gvf4l4wQsan2+1%0A8tjJcHKGMS+8sARs8xgbaN8+8pElEJ+h3ze/uf73GbrOAHY7st+oBLczRJrV1XMgl9owa+X8yFBu%0Anj+NAqcnn1wGJBiqT36y8SAQWU05z8Ec3Cb7pUbh85SfeRlOzz4xB6XJ4HejdtfK8G4OMlEboM73%0AN6s85+dEnue14fPKPsiq6bkPGl1T5Ll06qnRE7Kq/Mc+VgYPyM++I44ox3ej8HnlczIHTvnoR8tx%0AkoOy1MoBXgareF197dBosI7c74Ndc4z0tUenrslG8Xzd8oILYupQqpPndUftuZLvUfY9eSysLnxe%0AOWZy4J/8+yAH/8jz9H//t/4aBAAAAAAAAADGKAF0AAAAAMaurKyYwfKsjDmYDJlkxccMudZqFG5s%0AJAMuWVWy1oYbllB6o3B0rfnzS4XFDLzUymBZbdXWbpBBpQy91sr9ngHDRiGmWnvtVSqJ5ntWKwOM%0AjQKX48kBB0R87WslkDWYrN76iU/Uz8/Q8Ykntt+WDOjllOdMM7Jq6GteUz8/Q6znnDP0QFdWOc/n%0AN6rcetppA782w54Zjq+WgdNGx+9QfPObjbdnpCuIZxXa2pB4hogzIJfh0sHkeZaV2xsFrbPS67e/%0AHT0jj+tbbuk/b7PNSn/Z7DGaHv/4eCArAHejrBScgwTUys+dr3xl4DB4IxnWzXBmBvAHc8IJZYCV%0A3LfNmjatvB/Z/lq5zOGQAdbsFzL0PpgMhGdAfOrU/vMzzPrd7w5tfTfeWAbiqDVnTvlMzIB4MyZP%0ALgNk/Pzngz/34x8vgwdUy2M938tGQf9GcnCKD32oVJeu1Wi7ulEOMPG2tzV/3FeuyzJIXRsCv+uu%0AMhBBL+uFa7IWztdVNefrlGXLYvMMpw8mr6lrZfB8KNfkjQaXyMFNGg1mAwAAAAAAAABjkAA6AAAA%0AAGNXhnCz2uVQZdXMrAzbKOQ0FBlUz5Bto+DeppsOvR1ZmTHDobXVi1euLBWiu01W3K6VFbq/9a0S%0APByq3XZrHHzLirs/+1mMWxm+yuB4M2Hat7ylBMhqtRuszUrlRx3V2mszILtoUf95c+eWoNzqKtau%0AzsYbl+U1G2bNkOdBB9XPz/OtWRnAy2O81kgH0zJwffbZjQceePazh76cPJ6++tX6QP7qzuludcMN%0A9fP23XdoVb17SVbrbVRtOwenOPbYkV9/7edRKz784XLuVsvQ9NKl7S03z+sMjmeV9qHKgSxe9KLW%0AP++zanOj6ss5UMjjHx8j5sEHSwXmWnkMPO95zS/v/e+PeNzj+s/LivW/+U10vXaPyRzQpdFn4imn%0ARE/r9muyFs/XFdnX1djgqqta+4x4znOGvm4AAAAAAAAAGMcE0AEAAAAYm7Kq4qtf3fzrsiJwbdD3%0A+usj7rxz8Nc2Coc/5SkR++/ffDuyKufBB9fPz8BoBtC6RVaB/dGP6ue/4x31QcOhyMqajapHf/7z%0AMW69972lqm6zsuJwrYsvLkHWVmWl5VaCvVmt+zOfaRyazIB9K/K8qh1g4txzI668cuDXHXpo/bxf%0A/zri1lubW39Wb73mmv7zslpso1DrcGrUz2RF21ZCyLNmlSrItbKq7AUXRE+4997G2zXWfOEL9fMy%0AwPnlL0fPyMBv7fnx0EMRF13U3nLzc3v77Zt/3YtfXD+vtrJ4I1mFvtHgEy99acR++8WIysEybr+9%0A/7z580sl8FbDwO9+d+Mg/XiQnyE77dR/3oUXRqxYET2pF67JWjxflz//+XXz1s/r88GMl88IAAAA%0AAAAAABgBAugAAONJVujLm7sXLy7/5s8AAGPVy19eglXNWmediM02q58/WKj12msj/vWv+vmveU20%0A7HWvq5+XFaTbCRAPtzPPrA9qZYD/Va9qbXlTpkS88pX183/3u3INO97k/jjkkNZem6G62mBd+slP%0AWlvehhtGPPOZrb02qwrXViHN8Gy71cIbDdKQwfCBZPDtsY/tPy+P4ZNPbm7djaqmZ4XWkQ62/fKX%0A9fNe8pKItddubXkve1njNjdaTzfKPrtWN/WRwyEHcDj99Mafc+utFz1l553r5/3xj+0ts9XPm9rK%0A30P5rE+/+EUJodd661tjxH3nO42vM9ZYo/VlZmi+thr1YP3oWFJ7TOZ3ZpdcEj2pF67JWmzLygbX%0AM2vfccfgLxwPnxEAAAAAAAAAMEIE0AEAxqK82fTf/4748Y8jPvaxcrPoXntF7LJLxO67RzzpSeXf%0A/Dnn5+/zefn8q67q3UpPAADV9tyz9ddusUX9vHvuGfg155/fuNrr857Xejvymm3BgqGtq1MatSWv%0AN+fNa32ZBx1UP2/p0oi//jXGnX32aa36eXUwebiCV/m+tlL9PJ19dv28Zz87Ytq0GPbz/LzzBn9d%0AoyrojQLlq5MBxe9/f2jLHU633BJx3XWNKy+3KvupBpVlu6qfGcijHlU/77e/be797HZZkfnuu+vn%0Atxoq7aS5c+vn5fcQrcqBZnbbrbXXbrRRfR+UodoHHxz4db/+deNK2o9/fIyobNsFF9TPf8EL2ltu%0A9ut5vVEtBwzJatrjwXAfk53U7ddkbZyvq+bNixVTp/abN2n58pi0bFnznxFvelMZ0AkAAAAAAAAA%0AGFALJaAAAOhKecPlWWeVqmgXX1xuBh1MVkB/4IFS2am6ulNWznrMYyL23z9i771LxSMAgF6z3Xat%0Av7ZRNeDBAuiNKrhmIC3Dne14whNKdfVuDYY22u5dd21vmfPnR2ywQcStt9Zvd7vL7jWNqgW3+/oM%0Asw5XteB2AujDEdZsNEDDUCrXHnhgxP/8T/k7quLvf4+46KL66uiNnHZaxH339Z+38cYRT31qjPr5%0AltVt2z1Osp856aTB19WNsr/IgOE//tF//mGHRfz85xFvfnPZvl72l780/pzaccfoqOyTs1L2pZeW%0A/X/XXeW8yCmrtg9Vo3D9UG2yScTMma2/PvdjbeA8P+8HGhyj0fvRzqA3Q5V995Il/edl5fKttx65%0AvjT7tV6R34Pl4AC5n7Lt//pXeS/vvbdUrM/vwEbjmOykbr8ma/N8XTFzZkyqqbw+tfacaDTYTe3n%0AW4bnH/3oiHe9K+LggxtXSQcAAAAAAAAABNABAHre7bdHnHpqCUDkzd6rk8GKvAE8b7jNacKEMmX1%0AodqAed60m1W1clp33YgDDigV8RpVhQIA6FbtVI1uFBofrCJqo6rEO+3Uehuql/Gd7/Sfd/310TVG%0AcrszPNqt2z1a2g2YNnr9woUlXNds4KqdIGKGu2utWNF+yLlR5dPcvsGst14JpeUAXtWyavZQAuiN%0AqmsfckgJg4/2+bbVVhEzZrS33EbnbB4jGdxsNCBHt3nPe8qgArW++90yZYDyWc8qlYD32KO3QrXp%0AyisbD+Aw0sdbIzmI3Sc/GfH1r9cPjtKqdsK+7XzWt/p53+j9GI3BURr1oxkMHo7BIhqFeIfSl3aD%0AvDb44Acjvv/94QuO92oAvduvydo8X1fWVEBPg1ZAz+80t9024vLL+8+/+eaIN7wh4i1vKYNv7rNP%0AGUgirwFyYE4AAAAAAAAAQAAdAKBn5U2lxx9fqp6vXNn/d3nzZd48nDdN55SPa59TLW9az5uus8JX%0ATvm4EkrPUPuJJ0Z87Wvlhswjjyw37wMAdLt2KqI2MljlzEWL6udtuGH76503b2jr6oS8xsyA6njb%0A7tGU4cJ25IBSeW1fG9BqJYC+9tqtt6NRkPEd72h9ec2uq5GskF0bQP/2tyM+8Yn6Qbqq3XRTxG9+%0A03h5I200+5nK+nohgP6yl5XKxxmKXt3fz1/4QpnSRhtF7LVXxJOfHPH0p5eqvN0sj7lanQjR/+xn%0AEa97XcQNNwx/qL1bPusH+7zPStqNPvdG4/1oNOhghuF3221k1tcLAfSPfSzi2GMjFi/unmOyU3rh%0AmmwEztcJgz1h0qSI730vYvfdI+67r/73eX2Unx85pQy5P+5x5fPhKU8pnxU5eCcAAAAAAAAAjEMd%0AKI8BAEDbN5R+61vlBvvf/rZ/sDxvNM0b6//973KDet6cnDfNDhQ+rywzn5fPz9fl63M51Tdm5nNy%0Afbnek08efJkAAONNoyDOcAQ3G4V+uyWInSHmRkG9sb7do2k49uVaaw3Pvmy1ynYGNh96KEbNPfcM%0A7XlZEXv99fvPu/POErIdSP49Vvv30BOeUCqRj6V+ZnXr61Y5cNpRR5Ww4WDy794cbODVr45YsKBU%0ARs+q9suXR1fKc6hWswNItCsrye+33/CHz4cywEu3vxej9X6MdiB8qH1pp7zxjWUgk+EOn/faMVnh%0Ammz1Hv3oiPPPj9hmm8Gfm9cr+dzjjitV0TPA//rXl8EeAAAAAAAAAGCcMWQ7AEAvufbaUtnp0kv7%0A5uUN8nnTZ95ourqb5bNST1Y2zyp+We18woRyU2qGJrLST1ZJr31t3sCbU742b6SePbs8zhsxP/OZ%0AEkY/+mjV0AEAKpYsqZ83fXr7y220jG6pzNlom8fDdo+mkdqXIxHYW538W2U0DXWwrPz76MADIz77%0A2f7zM4icQdvV+eY3O1P9fLT7mV475/Jv3Q98IOKggyLe//6IU0+NWLp08Nfl38bnnFOmfP0JJ0Q8%0A/vHRVVasGJn3faj++teyXxu1I79f2HrrUl14880jHvnIiHXXjVhjjdLGfF+qXXRRxJFHRs9qtA9G%0A6/0Y7b50ddvaDT73uTKtrm/faaeIXXctA0xkdfociCW/F8spj9nawSu++tXoea7JBvaoR0Vcckl5%0Av/Nz/5//HNrrcmCa44+P+OIXI175yohPfSpizTVHurUAAAAAAAAA0BUE0AEAekHeEJ/V2fKGx+rK%0AgVn96vbb6yscTZ1aKhzlDaJ5c20GxweTAfQMoucNq1lJvbKenJ83W2Z19LlzI+bMKfPzps2shp43%0Ajmdoo/YGXgCA8aZRhcn77mt/uY2WsbpqxaNtdVU1x/p2d0O13V7al0P5e6RTDj20PoD+05+Wv7Uq%0Af/tUu/DCiMsv7z8v/+Z6yUtizPUzvXrOZYXb/Ps5w7pnnBHxm99EnHXW0Cp3X3VVxL77xrRjjonY%0AccfoGo2qa+ff7aMlq/82CiO/6lURb397xFZbjW6f1kmrq3Q+Gu9HN/eloym/B3vve+vn53dgOf+1%0Ar23cf6/OT34SY4JrssHl4ASHH16mCy6I+NnPIn73u4g//WnwAUuyD/zKVyLOPru8JiujAwAAAAAA%0AAMAYV1N6AgCArpPV+z74wYhPf7ovFJ7/ZjX0227rHz7Pik6bbBKx2WYR669fKvIM9QblfF4+P1+X%0Ar8/l5PIqcj25vlxvdTuyXR/60NCrDAIAjFWzZ49MIO2ee+rnNROsGkl5vdjoenOsb/doandf5nV8%0Ao8Dn6kKUoxmKy+BXtm8kpqHKKrk77NB/Xv6d83//1/j5WR29VlZLH639OZr9TCfOuWXLhm9Z+Z7k%0AAANZsf7668vfsiefHPGa10RsueXqX7dqVUw/5pjY4I9/jK7R6H0YrWrYf/lLxHnn1c//whdKJeFm%0Awudp0aLoaTNnlurunXg/GvWlu+wycv1oDsTQjb71rfo+a8aMiHPPjXjXu5rvt3r9mKxwTdacXXeN%0AOPbYEijP7TvnnPL95jOeMXDV+Kyc/rznNR6UAwAAAAAAAADGGAF0AIBuljffv/vdpWpbRVbiu/rq%0AUqm8OoSwxRYRG29cboZutxp5vj6Xk8vL5VaHHHK9uf5sR8Xpp5d2DmdYAACg1zQKhuZ1U7uyIu9Q%0A1tUpjYK342G7R8s117T3+uuuazxY1GjuywwGNgqq3XVXdIUMKQ8laL66YHqj14+FfmZ166s2aVL9%0AvOXLW2/HSB4T8+dHHHRQxJe+FPGvf0VccUXEUUeVQdhqTFi1Kh510kkxoVsChuutVz/vyitHZ90/%0A+lH9vAxovu51rS3vzjuj5627bmfej0c+snv70dHU6JjMyuePfez4PSYrXJO1JgeV2GOP8t3mL35R%0AzqtTTy19XSN//nMZ3AQAAAAAAAAAxjgBdACAbpUhkbyB9swzy89Zfeqmm/pXPZ86tdxEv8EGEVOm%0AjEw7crm5/FxPZR2VaujZnkpbsp3ZXpXQAYDxarvt6uf99a/tL7fRMhqtayxtd15j/u1vQ1vXWHfx%0Axe29vtF+XLCgDDg1mhq9dxmO7wYHH1xfNfbCCyMuv7z/vJ/8pP9AXGnDDSOe/vTo6H7Mv8vuuKO9%0A5TY6Z/M4GagKbKXibq3772+9Hbkto2XrrSM+8IESHH7uc+t+veatt8acDKl3g8c8pvG5/eCDo1MB%0AvdYhh7S+vIsuip7X6P344x87c/7ffPP4GwzQMbl6rsmGR372HXBACaP/+MdlIJ1a3/pWJ1oGAAAA%0AAAAAAKNKAB0AoBvlzZ0f+lD/8PmNN0bce2/fc7KC4KabNr4JciTkejbbrH/lwmxPtqs6hH7ccX0/%0AAwCMJ7vtVj8vw4s5cE+rsuLyeecNbV2d0qgtv/99e8vMypL33Te0dY1155wz/K/fZZcYdY3eu9/9%0ALrrC3LkR++47eBX0RlXRM7zeqAr4SNl558bra/eca/ReDOV8W3vt+nm33tpaG+6+O+Kyy2LU5TZk%0AZfsceK3GnE60p5EnPal+XoaOzzpr5Nfd6DNs220716d1g732qp/3299GrFgx+uf/kiURF1wQ48YD%0AD5SpdiCMjTZqbXnZX/373623Z8KE6CquyYbfc54T8f7318/P63PffwIAAAAAAAAwxgmgAwB0o29/%0AO+KMM8rjvJnxhhv6qsjlza2PfGTEIx4RMXGUL+dyfbneXH/lJttsV3UI/fTTS/sBAMabJzyhPoi0%0AcmUJNrYqqy4uWtTdoZ/dd6+f949/tFe5+5vfrJ+37roRW20V404Gv7JCcyvy+PvOd+rn77prdCTA%0AVevccyNuvz26wqGH1s87+eSyD1NWGP/5z4f2upG05poRO+zQuK3tBIx/9avW+pl58+rnXXJJa+3I%0ACvOV/T3aZs5seIxOy1B8N8i/wxuFvr/whZFf9z33ND4OW/GHP0T885/R8/beu3El8h/9aGTXO2tW%0A48EITj01xo3hPB7TV7/aVnNijTXq53WyIr1rspHx0pfWz1u6tPE1OgAAAAAAAACMIQLoAADd5tpr%0AI44/vv9NzJXqThkA32ST9m6uHQ65/mxHJQCfIfRsZ0W2/7rrOtY8AICOWGediH32qZ9/wgmlknmz%0AcoCfT3+6fn6GEB/96OgaT31q2fZajdo+FBn0bRSmfeELY9z63Odae12GEm+6qf+8rJ77ohfFqNtj%0Aj4hNN60Pb330o9EVnve8iDlz+s/LfXfmmeVxDrJVGyp8/OMjHvWoGHWNzoWf/SziX/9qbXn/+78R%0Ay5f3nzd5csQBBwz+2sc+tn5eozD7UPq7T30qOmq99epmTehUIL6Rww5rHNq/6KKRXW+jKvfVf/83%0A4+MfjzEhK5Fvt139/OOOqz+Xhtshh9TP+9KXGleqH4saHY933tnadVZ+19buIA5Zfb3RcjvFNdmo%0AfT48bMWK0W4JAAAAAAAAAIwqAXQAgG6SN7cfe2zfjbMLF0bce2//yuczZkRXyHZUV0LPdmZ7U7Y/%0At6ObbtYHABgNb3hD/bysXt1KsDIrTma12Fqvf319pfVOysrBr3xl/fxvfSvivPOaX97b3x7RqOpw%0Ao307XmRALiuYNuPBByPe9rb6+fvuW67jR1sOXvXmN9fP//znI37/++i4qVMbVzitVH5tVAF2tKuf%0AV7z61fVVdzMc/8Y3Nr+sDK1/4hP18zN8vvHGg78+Q/i1fvjDxufwQDIc+de/RkdddVXdrCW1gxJ0%0A0uteVx++zb+5Dz64nO8jpVGV+5//vPnl5CAOZ5wRY0J+BudnVa0//zniQx8a2XW/7GX178nixRGv%0AeMX4CMPmNUdWgq/t/37zm+aX9d//XT9IS7Nmz248sGSnuCYbtc+Hh68bVhdMBwAAAAAAAIAxQgAd%0AAKCbnHJKxKWX9oW4b7+973d583+3hM8rsj3VoYRsbyU8f8kl5QZzAIDx5NnPjthyy/r573tfqVA8%0AVOefH3HkkfXzMwz58pdH18m2TplSX9H4xS9uLoiVlZhPOql+/tOf3plK090iK+q+4AWlyutQVEKp%0AjfZ9KyHl4XL44RFbb91/Xv79kGHnRoMtNCurMrdTzbZRhenTTiuhvdoq0xk8O/DA6Ij11y/vb61f%0A/jLiPe9prrJtVn5vVDm40WABjTz3uWVfVMuw4v/8z9DbceqpEe96V7Tsy18uFXrbqTyd4cIf/7hu%0A9t1bbBFdI0O3jc7fyy+PeM5zIu67r7XlLlky8IABe+5ZPy/PsxtuGPo6cpCJDNCPJXn+b7ZZ/fz3%0Av78MrNGqwarLT5sW8eEPNx4UIIPH7Q5GkJ8feS5kmL5bNTomjz66BNGH6pOfjPjKV9pvy3bb1c+7%0A7LK+wSQ7wTVZn+wXjzgi4t//bm85n/lM/bzHPa67BoQCAAAAAAAAgBEggA4A0C2uu65/WCJvOs4b%0ARCtBozXXjK6U7apUhcv2Vt8sfcIJZbsAAMaLrPL8ta+Vf6tlKOqFLyxByco13up897sRz3pWxAMP%0A1P8urxe78bowQ3jHHFM/PyuLPvnJEWefPfDrMwCbIf1Godfc3ryuHK8q4aZ//rPsyxzoaSAZUn/R%0Ai0oV6lo5P4NjnZKBuKzCWhuMW7QoYq+9It773vK4GUuXlsEdDjooYsGCiM9+tvX27bxzfZgwKws3%0ACntn4LeT1bE/+tGIDTesn3/ccaUybaP+o1pWG99773JcNRooYPfdh9aOddeN2H//+vlf/WqpLjxQ%0AGDYDmhk8z+OyEoJvZdC1DHseckjphzL8e8UVzb0+B4F75jPr2vrgOuvEHTvsEF3lqKMidtmlfn5W%0Af8737He/G/qybr21BJnnz4+4+OLVPy8HKagNWWaoc999G1cFrpYVufNzK/dvJSA/aVKMCdmPfec7%0A9QMwZIA7z8H/+q+yj4fqT38q1c0bhatr5UA0jc67b34zYtddS+C/WVdfXULZOUhIvuftBnZHUqNt%0Av/DCsv/uv3/g195zT8TrX99/kIx2jsl11qkfiCCv+RoNEjBaXJPV90F5XOdgNzngSQ66MVT5Xua1%0ASaPBCvK6AwAAAAAAAADGuMmdbgAAAP9x/PF9N90vXNh3Q2TezJwV7rpZti9vJs8bM7Pd2f4MY+T2%0A5HZ97GOdbiEAwOjZY4+Id7yjPnyU10mvfW3EiSfGGi98Yaw5c2Y8OGdOrJo4MaYtXBhTTzmlBGPO%0AOqvxcjNgmdUru9U731kqsJ57bv/5WW0zg64ZGMtw2OMfH7HBBiXsmRV08zUZ2v/XvxovNwPFm28e%0A41ZWMq1U0/3738v+y8q7L31pqUD6iEeU6sUZHsxq3bkvG1VKnz074nOfi47LkHeGkw89tP9gDBkS%0A++AHIz71qRJIzkB6Pnfu3BLwy99ncDC3NY+VDOL/5S8RZ545eOCwGdmuPH+rXXPN0Kqlj6YMfn/9%0A6yXYWzuoRR4vP/pRaWMGSTNgvNZaEbfdVvZbhmZzoItGFcMzpPeJTzTXlmOPjTjjjDIYQG3F2OzT%0A8rzPUOx665X3Kgcty4DsT37Sf8CBDEZuvHEZpKAV2Z9kFeScHv3ocgxlhdoddyzHUZ4DWT0625DP%0AzdD16aeXKY+vGpflsdBtYen8fuB734t47GPL393Vsn94ylNKgHm//Uq/O29e2e/53uTzc8CBrGz9%0A61+X9yDD0oPZaquIl7ykHDe1wf/ct696VQl2br99xNprl3M09++vflXey3/8o+81GWTPQQfyXB8L%0Aso/K0HYGzmtlP5f7LAefyfN0p53Kdyd5LmZfdscd5RjM4Hkeg5V+Js/XociweR7jOZhEtTzH871/%0AzGPK+/LEJ0ZsuWU5/nOAh/zuJtd/yy1l8IV8fl535PHTKzKAn8dQ7YCHOfDKBReUz81nPKNcO0yf%0AXvZ1Buqzsnvut9tv73tNvicveEHEF7/YenvyPa793usjH4k4//zyHuQ5NGtW4/7kCU+IEeGarL/s%0A6yr9/cyZEU97Wjl/sy/dYotyfmT/ld9r5udSbn8O6JHHS6Oq8dtuW/o+AAAAAAAAABjjBNABALpB%0A3vxaCRplCKD6ZtisaldbQbPbZPvyxvbKzb/Z/ry5dvLksl35c97wDwAwXnzgAxFXXhnxgx/U/+7C%0AC2PmhRfGU5tZXobM2glHjdY1YW5vBptqKxBnQDbD0Tk1421vi3jlK2NcyyrSWWU4Q2Epw1Hf+EaZ%0Amgmt5nuTYfVukIMp5DGRFYJze2orjje7fcMpq52/+90NA8n/X/5tk4HSTsuA5ac/3bhK7fXXl2rg%0AOQ1V/k2XofBmq5Bvs01ZT21wv9KOrNY+mKw8//3vR7z1rTEsMkzbRqB26UtfGjdkIL4bZUD5l78s%0A739tCD2dc06ZhtPHP17+tq+t6P3AAxH/+79lGooMDWel9rESQE9ZTTsDzo3Otdw/I9WfZZA9BxJ4%0A7nNL0LlWhtsHqmzfy/Iz7Utfinj2s+v76htvLIMc5DSYNdYog3G0UjG+Wg4ulOdAhrir5XIHW3bt%0AACLDxTXZ6uV5WQmjtyIHxclBo3JAEwAAAAAAAAAY47o8yQQAME5kVbhK5bGstFO5AbVSoaoXZDuz%0AvSnbX6lkl9vV7E2tAAC9Lqtc/t//NQ6GNuugg0r4uBeuCzPgnMHHrMLbjhzIKCth11YUHY8yRJYB%0AuVbDsBlSzKqv7b4nI1HB9uyzS+XR4TRlSnuvzxB2VkYd7JzMY7QbvOlNpcp0VvltR1ZnPu+81t+P%0At7+9BPdbkYHkrDSbVd07LSt0v+Ut8UBWke9mWbX4wgvLv6MhK9P/6EcRc+a0vl+PPbb1Y6Tb5bad%0AfHLpb0dTnjN57uRAJcM9cGG7felIywEYTjihcVXxocj3Kr+LG46BJjbbLOIzn4mu45ps+G2ySdmn%0A+ZkJAAAAAAAAAOOAADoAQKdlxb/qgPbdd/c97oYb8JtR3d7q7ciberOyOwDAeJKBnaxO/JvfRDzm%0AMc2/fsstI374wxJqazdcOprWW69UZc1g2AYbNP/6DIP9+c8lUEdfUO4Xv4h45zubCz5n5dOLLop4%0A+tOjKz3hCaVK9Sc+EbHRRq0vJ4OXT3pSxIknRvzhD+2369BD2/t9J6q2X3ppxH77laBvM3IQseOO%0Ai7jgglJZux0f+lDE974XsemmQ3v+rFll3VkhOKvKt+rAA0tV3lb6m2q77BJx7rkRn/xk8/uxEzL0%0A+sc/RmRYPgPircj3/41vjHj0owd/7s47R/zlLxFPfGLz7fzZzyLe974Y03Jgiqw0/YpXtB7e3mGH%0A5vdTVvHOcHD29c97XntB9DwP3/CGMrjBC14QXe81r4n41a8iHvnI5l6Xn425jc961vC1JaugZ0Xt%0Adj7LRsJ4vyZbc82Ij3wkYo89Wh+sIM2cGfGe90RcfvnQ+ksAAAAAAAAAGCMmrFpVKa8JAPSS888/%0AP3bPKmFVzjvvvNhtt91GvS0LFy6Mc7L6S5U999wz5rRaGWu8yRtB3/Wu8vi++yJuvLEvZNLqTeSd%0AlO3P7UjZ/koFsLzhc599Oto0GI/00QBd5KyzIr7znYerla668sr8Yq7+OQsWlCDti18c8cxnDn9F%0A09G2dGkZjCinDHbeemv9czIQ9KhHRTz1qSXA97jHtbfOSy4p1ZhrQ329ULkz3//rrus/75pryvyK%0A66+P+NKXSlXzyy6LWLGiflCoDJy/6lVln/aKHLAqg4RZZTkrcWfIa3WDWK2/fsQ220TsuGOp7Jph%0AwgzSDpcHH4z46EcjGp2j+ffNW98aXSsDsFkRPf/OvPjiMuBZrTxG8vuEDKxnXzPcVZvzvP/JTyJ+%0A/vMSbL/99rwoLUHZDTcs52P2b7nuDKEPl3y//va3cvycf37pC66+OuL++xs/f+21S1syUP2yl5XH%0AvXoNne9z7u9KX5vb3ej4zRDl1luX93/ffUsfMW1a8+vL4+trXyvVt2+7rXGQea+9Il70oogDDug/%0AcMZNN/UfhC9laDefN1bkZ913v1vekz/9KWLRosbPy0BwhlnzfchzIvu0duVnyA9+EHHmmWXAgDvu%0AaPy8qVMjNt88Yttty/GQbcj198LgC7UeeqgM1pMDYOTx/8AD/X+f25QDITztaRGHHFK2t1q+RznV%0ADkiRU7PyM/mXv+zrg/NcvPfe0g81+kwbzf+i7cQ12TB64IEH4sILL4wlS5bEdTXXSvPnz4/p06fH%0AzjvvHDOzn2skP4dyu/PzId/vf/2r9EeN3oO8/s7zIyudP/e5pX9a3XIB6N1raIBxRB8N0J30zwDd%0ASx/NWNJNeQMAepMAOgD0qG76g9CXLW068shyU37KGygXLy6PN9mkN29uzBt9MxSTsv25HWnXXSOO%0AP76jTYPxSB8N0J0W3nxzXHTGGTH5P9d+K6ZNi52e97yY02wVz15zzz0l7JPbnSGnDIDmNrdaLXas%0AGUoAvTYondfeOQBU7s9HPKIEfMeCDPHdfHMJbmZoLkOyGVbOoPlwhpbHstyHOUBY7sMMKE+fXgKv%0AWRF3PMkA7t139w2UlsdP9j05kMFYvYbOviHf+wy+5n8BZRXg3ObsI4Y7YJwDDNx1V/kuYMaM0gcN%0A54AQY0Hunwzq52dfft7l+5HH32j0ZXkMZF+a685jIQecyPXm+tupCN2tMuSd+zr3eT7OfZ3XGdn/%0A0dPXZG0H0BvJ64s8XvLzIfdD9mF5fuTnpGMGoGk9fw0NMIbpowG6k/4ZoHvpoxlLuilvAEBvqio7%0AAQBARwIBWREpZSCgEj7PSlR502MvynZn+7MCVd6AntuVN69mJbrc3rF4gzMAQLOmTYsH5s3rP68X%0ABx9qVoabcmJ4ZCh7q61iTMq/GzIIN9YHZRjpfTh/fpnGswzaDhA2H7N9wxZbjM66stp5TqzeuuuW%0AqRMyTDueBu2YPDlio43KxJi6JpsyZUosWLAg7r333rgrBxiostFGG8WsWbMefk5T1lijb+BMAAAA%0AAAAAAKCOADoAQCdlNcOstpOWLOmbnzcHD3dVstGS7c7233ln33blDaBZge3aayM237zTLQQAAAAA%0AesTUqVMfDqBn1Zlr8vvUKhtvvLGqMwAAAAAAAAAwAiaOxEIBABiiyy/ve5wB7Yrp06Pnq6012q7q%0A7QUAAAAAAAAAAAAAAAC6jgA6AEA3BtCrA9y9qDpAL4AOAAAAAAAAAAAAAAAAPUMAHQCgk664ou/x%0AkiXl38mTy9TLqrdBAB0AAAAAAAAAAAAAAAB6hgA6AEAnXXVV+XfZsoiVK8dG9fOKynasWFG2L119%0AdUebBAAAAAAAAAAAAAAAAAysx0trAgD0sFWrIhYvLo+XL++bP2VKjAnV25Hblz/n9uZ2T5jQyZYB%0AAIwtN95YptG0+eYR668fY8a990ZcdtnorjP3X+5HoOtNXLYsJl14YcTaa4/eSmfNithuu9FbHwAA%0AAAAAAAAAQBUBdACATsmq4BnGTpV/08SJMSZUb0dl+7LKeyWMDgDA8DjxxIhjjx3ddX796xGHHRZj%0AxkUXRTz5yaO7zkMPjTjppNFdJ9CSNRYujLVf9KLRXelee0WcddborhMAAAAAAAAAAOA/xki6CQCg%0AB1VXPa8OoI+V6uDV21G9fRm8BwAAAAAAAAAAAAAAALqSADoAQKdMnjx4WLuXrS5Ur/o5AAAAAAAA%0AAAAAAAAAdK2q1BMAAKMqg9gZzM6gdnVAe+XKGBOqt6OyfRMn9g/eAwAAfa69ttMtAAAAAAAAAAAA%0AABBABwDomAxlz5gR8cAD/UPZy5bFmFC9HZXty+2tDtsDANC+Y44pE63be+8yMBRAA0se8YhYeNdd%0AMWfOnE43BQAAAAAAAAAAYFRMHJ3VAADQ0Oab91VDz+rg6cEHY0yobMekSWX70mabdbRJAAAAAAAA%0AAAAAAAAAwMAE0AEAOmmbbfoeT59e/l2+vEy9rHobpk3rm7/tth1rEgAAAADQe1auXBkPPPBALF68%0AOJYtW9Zvynn5u3wOAAAAAAAAADB8Jg/jsgAAaFZ1IDuD2g880Fc9fM01o2ctWdL3WAAdAAAAAGjR%0AkiVL4sILL3z43zvvvLPf7y699NKYPn167LzzzjFz5syOtREAAAAAAAAAxhoV0AEAuimA3ijA3Ysy%0AQF8hgA4AAAAAAAAAAAAAAAA9QwAdAKCTNt00Yo01yuPp0/vm33tvxKpV0ZOy3dn+isp2ZRB9wYKO%0ANQsAAAAAAAAAAAAAAAAYnAA6AEAnTZoU8ZjHlMdTpkTMmFEeP/RQxOLF0ZOy3dn+NHNm2a60445l%0AewEAAAAAAAAAAAAAAICuJYAOANBp++/f93jOnL7HixZFT6pu9+zZfY8POKAjzQEAAAAAAAAAAAAA%0AAACGTgAdAKDT9t47Yt11y+O11oqYPLk8vu++iGXLoqdke7PdKbcjtyfl9uV2AgAAAAAAAAAAAAAA%0AAF1NAB0AoNOmTOlfHXyddfoe33VX9JTq9lZvx/Of3xesBwAAAAAAAAAAAAAAALqWADoAQDfIgPbE%0A/1yazZ4dMWFCebxoUcTixdETsp3Z3pTtz+1IuV3VAXsAAAAAAAAAAAAAAACgawmgAwB0g7lzI/be%0AuzzOSuH5c8Utt0SsXBldLdt38819P2f7KxXPc7uqtwcAAAAAAAAAAAAAAADoWgLoAADd4sgjI6ZO%0ALY/nzImYPr08fuihiDvuiK6W7Vu2rDyeMaO0P+X25HYBAAAAAAAAAAAAAAAAPUEAHQCgW8yfH3H4%0A4X0/z5sXMWFCebxwYcT990dXynZl+1K2d8MN+353xBFluwAAAAAAAAAAAAAAAICeIIAOANBNDjoo%0AYvvt+6qHz53b97sbb4xYvDi6SrYn21WR7a1Ucd9hh4gDD+xY0wAAAAAAAAAAAAAAAIDmCaADAHST%0AiRMjjj66L8Q9Z07ErFnl8apVETfc0D0h9GxHtifblbKd2d6U7c/tyO0BAAAAAAAAAAAAAAAAeoZE%0AEABAt1mwIOLII/t+njcvYs01y+OVKyOuvz7i/vujo3L92Y5sT8r2ZTsrsv3z53eseQAAAAAAAAAA%0AAAAAAEBrBNABALrRgQdG7L9/eTxhQsTGG/eF0CuV0G+7rS8APlpyfbfe2r/yebYr25ftTNnubD8A%0AAAAAAAAAAAAAAADQcwTQAQC6UYa53/3uiH326fs5Q96zZvU9Z+HCiKuvjli8eHTalOvJ9S1a1Dcv%0A21MdPn/a00q7Kz8DAAAAAAAAAAAAAAAAPWVypxsAAMBqTJwY8YEPlMdnnllC3RttFDF9esTtt5cK%0A5MuWRVx3XcTs2RHrrhsxZcrwtyPXcddd/YPn2Za5cyPmzOmbl2H597+/tBsAAAAAAAAAAAAAAADo%0ASQLoAADdLAPlxx0XMXNmxBlnlHkZ+l5zzYibb45YsqTMy3B4TmutVcLoM2a0V4U8w+1Z8TyXed99%0A/X+XAfh58yKmTu2bt//+pfK58DkAAAAAAAAAAAAAAAD0NAF0AIBul6Huo46K2GyziOOPj3jooRL+%0AXrAgYuHCvmroKcPiOeXvZ82KmDatBMYnD+Gyb/nyEmh/8MGIe+8t66nWqOp5rufIIyMOPLC9wDsA%0AAAAAAAAAAAAAAADQFQTQAQB6QYa7DzooYo89Io49NuKSS8r8DINn0Dwrld99dwmRpwyP33ln3+sz%0AgJ5h9KyonoH2XF6G1leujFi2rITOK6+tla9dZ51SWb06yL7DDhFHHx0xf/5IbjkAAAAAAAAAAAAA%0AAAAwigTQAQB6SYa9Tzwx4tvfjjjhhBI0z1D4+uuXKaufZ1X0xYv7vy7D5fff39y6Zs4sofO11uo/%0AP6ueH3FEqXqeYXYAAAAAAAAAAAAAAABgzBBABwDoNRn6PvjgiD33jDj++IizziqVzFOGxXPKquZL%0AlpTK5jnl48pzGpk0qVRIr0zTp5dq6bXr3XvviCOPVPUcAAAAAAAAAAAAAAAAxigBdACAXpUh8I99%0ALOL22yNOOy3i1FMj7rqr/C7D4znNmtX3/AylZyX0VavKNGFCmbKCem3YvNq660Y8//kRBxwQMXfu%0AyG8XAAAAAAAAAAAAAAAA0DEC6AAAvS5D4a99bcSrXlWqoWcY/eKLI5Yu7f+8Sih9KLIK+o47ltB5%0AVj3PkDoAAAAAAAAAAAAAAAAw5kkSAQCMFRkS32efMq1YEXHttRGXX943XX11xAMPlOrnFVkBfebM%0AiM02i9h22zJtt13EggUREyd2cmsAAAAAAAAAAAAAAACADhBABwAYiyZNith88zI95zl98zN8vnx5%0AxLJlpRp6htYzhA4AAAAAAAAAAAAAAAAQEcpaAgCMJxk2z+D5jBnlX+FzAAAAAAAAAACG09VXRxx3%0AXMTznleKJ8yZU4op5H0q1dPpp3e6pYx3CxbUH5fXXhs95aST6rfhsMM63SoAAADGABXQAQAAAAAA%0AAAAAAID2LFoUccQREd/7XsTKlZ1uDQAAAABtEEAHAAAAAAAAAAAAAFp3660Ru+8ecc01nW4JAAAA%0AAMNAAB0AAAAAAAAAAAAAaN3LXiZ8DgC1fvGL+nn77tuJlgAAQNME0AEAAAAAAADoSpMmTYr1118/%0A7r///rjtttv6/W7OnDmx5pprPvwcAAAAOujMMyPOOqt+/qMfHXHooeXfWbMiJk7s//uttx61JgJA%0ARzzzmfXzVq3qREsAAKBpAugAAAAAAAAAdKVp06bFox71qFi4cGHceuut/X635ZZbPhxCBwAAoMO+%0A8pX6efvtF/GDH0RMdqsyAAAAQC/yrQ4AAAAAAAAAAAAA0Jpzz62f9/GPC5/T/a69ttMtAAAAgK41%0AsdMNAAAAgP/H3n1ASVXebxx/6L0XESE0NYKKFXtBRaOxYYsK9iQaRRM1JsaSGDRq1Bg1ipqIXVET%0Ao2isiQXsFQU7Ih2U3nv7n4fX+e/szJ3d2ZnZnbLfzzn3MPvO3DvvLXNn2Xuf9ycAAAAAAAAAAAAA%0AQPGZNUuaObN8W+fO0hZb5KtHAAAAAAAAyAEC6AAAAAAAAAAAAAAAAAAAAACqbu7c5LYuXfLREwAA%0AAAAAAOQQAXQAAAAAAAAAAAAAAAAAAAAAVbdoUXJbkyb56AkAAAAAAAByiAA6AAAAAAAAAAAAAAAA%0AAAAAgKpbvTrfPQAAAAAAAEA1qF8dCwUAAAAAAAAAAAAAAAAAAAA0d670wQfShAnS4sVS06ZS+/ZS%0Ar17SLrtI9epV7/tPmSKNGxf+XbJE2rBBat5c6tpV2npracstVXLWr5c++0z64gtpxgxp2TKpfn2p%0AVSupe3dpxx2lTTbJdy8L05o10uefh2nBgnDMrlsXjttmzaTOncM29PFb3ZXev/1WGjNGmjQp9MP7%0AsGNHadttpR12kOrWQB2yiRPDsTR1avj81KkT+uDjp29fqUsX1Yj586WPP5YmTw6PV66UGjeWWrYM%0An+XevaVu3UL/CuEY+uYb6csvpVmzwnbzQA2tW0tt20qbbSb17JnvXhYHH/uffFJ2/rY2baR99gnn%0A76rwudDfBT6G/HnyedLHsicfP5tvrmq1YoX0zjvSV1+FY9jffV4XfwftvHP4XqrNli+XPvoofHbm%0AzAnby58Zn2t8nunXL5wDq4OPLR8bsd9TPHn/+LzfokU4x/i836NH9f/Oki1/b8XOlV4Pr1uDBmFd%0A/DvAD34Q1sP/FsL5EgAAAAWPADoAAAAAAAAAAAAAAAAAAADSFxVacrA73n/+I910kzR6dAj6RXG4%0A7KijpCuuCOHRXJk2TRo2THrssRDCqkinTtKxx0rnniv98Icqau++K91xh/TUU9LChRW/1uHNE0+U%0Azj47hGLTlU5gzfu8stclHi/5tHat9Pjj0oMPSi+9lF5VdwchHQTfYw/pyCOl/fZLLxzpEKPDtIkh%0AW7ebPysPPyzdemsYuCHVdurQQTr9dOmii8LjXHIQ8x//kJ58Upo5s+LXbredNHCg9KtfhTBtLk2f%0ALt11l/TEE9Knn1b+em+HAQOkI44I55VGjbLfH+nwPnv9dem//5VGjZLefz+E0CvQpkED7d2zp2bs%0AvbcmH3ig1qfT11Lg7ePPSrx99w3t8YOW3H67dP/9YQCEKP7OSCeA7n15553h851qWTEOgh9+uHTh%0AhWGgiVx+nq67LhzHHjghivf/wQdLv/mNtOeeZe333Rc+5/FOPTW0V+a008I2jHfvvaG9uvZdVXl7%0APPRQOOe98UY4F6fi8PSBB0pnnhn+zZYHAXjggfDeH36Y3neSByHxYAEeAOGYY8L5L91tnyjd8Hc6%0A+8znab/O6+KBZ9Lh3788CFD//uF3oC22SG8+AAAA1Do1MPQdAAAAAAAAAAAAAAAAAAAAaoXvvgtB%0AOodAX301dfjcHJJ2aMrBbwfGs+WKqb/9bahO7cBfZeHzWH9vu03q0ycE2yoLbhciB3Udgt5ttxB6%0AS2cdXNX68stD8P+vf614P5Uyhx5dTdxh/OeeSy98bg5Kulqvj9uDDpIOOyz7vjgs60D7KaeEEHNF%0AgUhXCL7++hAadOgwF1zlPBaq9HpVFj63sWOloUND9ehbbsnNwALz5oWBEVyl98or0wufx7bJI4+E%0Afekq4z7/VCevq4P3rs7sEOc110hvvVVp+NzqrFmjtl99pW2HD9dBZ56pbg6vI4SR/X3ggHllgfHK%0AjiGfz/358OcknWWNHy/deGOYx++/apWy4uPAgXKfX0aMSB0+N7+XBw7Zay/pjDPCd1kp82fH3/0e%0A6OHnPw8h9orC57ZoURhIwOfbH/84VJLP1N13hwEHLrig4oE+Ei1bFgZYueoqafvtpT//WXm1bl3o%0Ag9fF3+fphs/Nvyf4vHPppWH+Rx+tzp4CAACgiBFABwAAAAAAAAAAAAAAAAAAQPYcCHNFzRdfrNp8%0ADt+5ArkDnNmEsF059oYb0gqAJnEA29WWXd20KiGufHMYzkG4p5/ObP6lS6Vf/1o69FBp8WLVKg4z%0A7r9/+gHnilQULk3H559Lu+8eqthXhUOZJ50UwofZ+M9/pL59Q5XmTKsJn3++NHhwZp+/mNdeC5Xl%0AXbW6skBqZQHkxMrm1RH+/NvfpG+/zWoxjRYt0va3366m/hxms+2K3R//KJ18cjiWsvH22+FY9vnc%0A+6iqli8PAx8cckjm50QHlR2S/stfqj64h4PZAwaEZZQib9OjjgpB+1mzMlvG88+HAVdef73q87rC%0A/c9+Fs4R+T7vZ8PnikGDpEsuyc2xks91AQAAQEGrn+8OAAAAAAAAAAAAAAAAAAAAoMi5WvKBB0rT%0AppVvb9kyVDlt1y6EnV2JNlXwyyHavfcOU1W4irkrEH/zTerXdO0qde4sNWggzZgRqqNHVT31Mrws%0AB2FdibfQw+cOSaaqllu/ftj2Xm+/xvvG2yrKCy+EyvUvvSQ1baqS9/HHoVJ2qpBzw4Zh23XoIDVp%0AErafw94+zrMNyCby8lx5PDGM6fd1HzbZJFSr9TGbqrr91VdLLVpIF19c9fe///4QBk0VlK1XT+rZ%0AU2rfXmrUKPRzwoTosLQrkHt9nn02zFcVI0dKJ5xQceXpVq1CdXPvF4eLFywI26XQwro+frp1C/31%0AOXD16rDvvv465fo1vu++8Pqbb1at849/SEOHJrd7P3t/t2kjzZ4dzmEVhcL/9z/pyCNTnxPr1JF6%0A9AjL9Xluzpxwzo96/auvhu8Cn2f92UqXj8vjjw/n0lR8TvZ3ko+T2PdR/OfvrbfCwBJel1Liz6sr%0AmLvqeCr+XcHbpm1backSaerU6KC6P09elgfPcGA/HbfdJt10U+rnmzcP5zp/Dn2u8/v7ePP+KbSq%0A9A6e//OfqZ9v3Toc6z7/+HcBr4e/w7wuPh8BAAAAaSKADgAAAAAAAAAAAAAAAAAAgOw4zBsLnzvk%0A95OfSOedF6qUxgdRHbJzuO7SS5OrlzoQ/vOfhwrkXkY6PM8pp0SHzx0gc7XT00+XttgiuWL6Qw+F%0AqusOmcVz0NEBwvfeCwHBQjR3bgjrRoXiOnWS/vAH6bjjQmg43kcfSX//ewh8JgbwXTnYVZjvuCP1%0A+/o18caMkYYMKd+2ww7S7beroJ1zTnL43Mec9/uZZ0p77pl63zuE/uGH0nPPhfCjA6TZ8DHqUGDM%0AlluGatBHHCE1a1b+s+NQ7A03SC++mLycyy4LFd379Uv/vf1ZdDXgqPC5B4JwVfMDDgiBzHgOM3rd%0A3U+H0eO5b3/6k3TFFen34803U4fPvQ3OPVc6+mhp552lunXLP++++5wxapT06KNhWVGDS1QnB1c9%0AAMfhh4ftv9VWIfSZyKH9MWO08u9/V4OHHlK9xBD/LbeE7e3l1BYOGF9wQdnP/tx5f/u8vt12yfva%0Awe5Ug4cce2z0OdHL8bnNg2w4fB7Pr//vf0PVc5/PEs+Xv/xlqEqeLg8g4AEYEvm49XnnrLOkbbZJ%0APqf4+8ifm9j3kQdkSDXgRDHyPnOF+6jwuc8v3jb+PcLbJvH7f+xYadgw6Z57yle1d9XuwYOlTz6R%0AOnas/DvT58io84u/w1xNPPF4iz/ufJ57551w3vM5LvH3hni//730i1+U/bz77pV/l6bSq1dy2+ef%0ARw9U4fC+P0v+7vf3SBR/740fHwbZeeYZ6eWXqX4OAACAChFABwAAAAAAAAAAAAAAAAAAQHYcZjJX%0Aqn3iiVA5NopDeHvtFcKiDoY/8ED557/6KlSxdWXTdDiw6ddHhbaeflrq0yd6vi5dpN/9LgTejjoq%0ABA0TA28Oyf/lLypIDupHVTP/8Y9DkNH7IYrD4XfeWbberkgbz88deqh02GHR83tAgXhRwTVXXE18%0AXSH58svk8J8Djw4ve+CEyrh6sSeHhB2KfOqpiiv6VsYVlmNOPTUMAODq51GfHYeTPbmSr4Ox8UFc%0ABzMdJnc4Pir8nMj7PqoKvMPUd90VAuGpeB87+OmgowP7rqIez0HaQw6Rdtml8n44ZOvgf1T43NvY%0AgyV4UIVUvF223jpMDpK6yvif/1wzg0c4aO7Ap4O1UfssUYMG0q67avkWW2jMzjur3w03qFX84APm%0A81JtCqBPmlT+vO2BHVKFZ72vo74bXNHZx1BidXRv7+uvDwMppOL95krjHvDh8svDoCTxXJne+8MD%0AIKSzLh78I5HPxw4ue2CLKD6f/Pa34TPnfvj7x/w9WSpuvDE6mO9BAfyd5fB0Kg6G+zxw2mlh+8yb%0AV37AGJ/3/H1fkccfTz4+PBiBt3Gq3xPijzsfk548MMLSpWFQghYtol/v4zgqOB4vm+9I/94UH8Q3%0A9+2VV6TNNqt4Xn83eH09OSTvbenv/coC/AAAAKi1EoaAAwAAAAAAAAAAAACgMCxbtkyjRo3Su+++%0Aq2+//bbc5DY/59cAAAAAKBBNm4YwV6rweWKgy4GyxMrkscBfOhwmiwr7bbppCKVXFiqzbt1CNdOo%0AwONNN5WvTF0oXAXb1XETebv/+9+pw+fx9t03hAG9zxI5UFvTFaRrUlT1cAeI0wmfRx3HDvJffXX2%0A/fJyXOE3nSCzK0RHDY4wbpw0fHh67+fAq6tPx/Px4BBjReHzeA55+/PqIHs8h9pdUTod/gxHVZH3%0AABVPPllx+DyKzyl33x0qGlcnBzldidgB/HT2WYJlm22mN6+8Uss22aT8E15m1KAapc4h7NdfTx0+%0Ar8gNN4SBFxI/mw4dVxQ+TxyEwp/jSy5Jfu6KK9JbhgcPWL68fFvjxqHSdKrwebwf/EB64QWpRw+V%0AFAfzPaBLIp9zPeBAReHzeHvsESp2e5vGc7g/cf+nc96/7rr0fk9I5EE6zjsvBOLzIWpdHCKvLHwe%0AxdveleE9eA0AAAAQgQA6AAAAAABAofCNPB6d3Rel/W8p39gDAAAAAAAAAABKjwOxffum//pGjUII%0ANtGbb6Y3v4OvS5Ykt99+e9UCfK6C6grODiDGW78+VLguNLfemtzWrJn04IPJwbyK7L57dLBywoQQ%0ACixV06Ylt6Wq+F5THAJ0cNyh2XRdeGEYSCDR3/9e+bzffhuq6EbN269f+n2In69Ll/JtPoZcjbwi%0ADp47OJnIffAAFfXqqaAlnjOqaE3Llvrkpz9NfuLhh1Xr3HFHGDykqlaulP72t+T2oUNDteyq8sAJ%0AO+1Uvu3TT0PwuSKzZoUBE6JC6Q5Op8sDLtx1l0qKB3NZs6Z829ZbR3/vVsbV0K+9Nrn95puL77yf%0AqcR18fd/OgP/AAAAABkggA4AAAAAAFDT1q0LN+54JO7rr5fOOCPcHLLLLuHi8z77hH/9s9v9vF/n%0A13/zTZgfAAAAAAAAAACgkHTtKv3851Wf79hjk0O3rso8d27l80aFw/ffXxo4sOr92G036aSTkttd%0ASdkBx0Ixfbr09NPJ7RdfnBwAToernffqldx+220qWYsXJ7e1bKm8+v3vpbZtMwt2Jvr4Y+m99yqe%0Az4FdD4gdb9ddwzXKa64JwV0fF+6TQ+AOicZPI0eWn7dFi3AsxfNg2x4koiIO3ScGU30+cDDVFcYL%0AjdcncVtkWQV51k47aVXi8ff22+nN7Pd3pfhM/PGPyevitnzYdlvpyCPL96V79/Tm9bEye3b5tm7d%0ApN/8JrO++LiLqtZ9zz2VHxuJx7ID9VGDrFTmgAOKNxydaP786G3nAWuqMmBKvF/8QurYsXzbP/8p%0ALVtWXOf9TCWui8+/WQ6GAQAAAKRCAB0AAAAAAKAm+GLz//4nDRkSAuYnnBBGXfeF0HHjwsXQxIrn%0A/tntft6v8+uPPz7M7+V4eYkXsQEAAAAAAAAAAPLhlFMyC4y2bi317JncXlnl5MmTpfHjk9vPPFMZ%0Ac6gt0YIFlYd5a9JLLyUPVuzAblQV5XQ0aBAGQ0706qvJAeVS4WMuUT73sffBySdnNu8OO4Qp0TPP%0AVDzfo48mtznAuMUW0mWXhYGxJ04Mx//69en1JWoAh9dfr3ief/0rue2QQ6TevVVr1KunRYnnQJ//%0AHNytLX7yk8znjTqW/T3QqFHmy3QY3qHeqhzLUZ+5QYOkJk0y68PPfqaS4HNJYjDc55mDD858mQ6u%0Ae/CaeP6+evfd4jnvZyNxXWbNCgP3AAAAANWAADoAAAAAAEB18mjrd94ZRii/5JJw0XPVquTXOUi+%0AYoW0fHm4AOt//XNUwNzzezlenpfr5SeO6g4AAAAAAAAAAFCT9t4783k33zy5bdGiiueJqhDsoJ8r%0AN2fK1Z+jqu6mW424JkT1xYMXd+6c+TIHD46+HvXRRypJW2+d3HbjjWFQ6HwYMCCz6ucxHsC6KsHK%0A6dPDAA6J3nkn/bB5FFck/uEPy7d98EHqAbW//Vb67LPk9kwHUyhiq1q1Sh6o3AMA1Ba7757ZfKlC%0Ax8cck11/6tUL3wfxpk0Ln50oHhRkzJjcBut//OPkEHwxeu213O+fVL9zvPVW1c77v/pVGGSj2CSu%0Ai88XZ50VfR8KAAAAkKUMhpoEAAAAAABApaZMkYYNk0aNSr5RIxY2X7kyTH5c0c0crlrhG6Y8krcn%0AP3YlBJs3Txo+XLrnHql//1AZvVu36l03AAAAAAAAAACARH36ZD5vy5ZVD6A7LJuob9/Mq83G7LZb%0Acji3kALoUeu9667ZLdPXljp1kr77Lnm9s112ITrooHCtLT4Y7ePN6+pAooN8PXrUXH/69cv9/O+/%0An/r1o0er2ngAh6++KvvZ10FdzTvq/PDhh7kfzCLfli6Vnn8+hJE/+UT65ptwbC1ZEgYhd1BUkocb%0AOLKyZS1cqFqhefPMP28+zn2MxXNoO3EghExEDUbiQSq6dElu//TTMMB8PJ9jtt8+8/f3/NttJ73x%0AhkougL7zztW3f1I59FDpvvvKt3mQlW22CQP/n3RSdJX0QuR18X0o8V54IRwvl14qHXdc9r8LAQAA%0AAN8jgA4AAAAAAJBLDpI//LB0xx1hxPV4ixeHEbQTLz6ns0zfkOAppmnTUAkhNuq5X/PKK+EC9Dnn%0ASIMGheA6AAAAAAAAAABATcimgnNUUMqD+FY2GHCiHXbIvA/xy3j00fJtU6eqYFTnejs4W6jrnUub%0Abiqdfrr0j38kH3PXXRemHXeUfvSjUF3e1ZkTK1TnkkODuZ5//vwQYI4KVDosW5mePUMFZv/brFny%0AdUdfq4waDCFq0G33JYqD6VHv2769io636dVXS08/XfVrwbU9gN65c+bXtaOOZQ+mEXVsVlVisL2i%0AY9kDDSTaaiupYcPs+uAAezEH0F2Re8KE5HZ/RrLdR1HfT6n2jx11lNS7t/TFF+XbZ86UzjtPuvDC%0AMOD/gAFhEAx/BzRqpILkQVL8PTV3bvl2D/5x6qnS2WdLBx4o7bdfWBcPzlOf2BAAAAAyw2+SAAAA%0AAAAAueJqGEOHhtHsY9auDaFz3yDgx1F8sc+VzT2KuS+u16kTRr/3DRquvOCbXRLn9UVZT57XN460%0AaRMeO/R+880hjH7FFVRDBwAAAAAAAAAANcMh1Vz6vlJwSr7+EhUszkUYMp33ygdfO/KAx7VtvavD%0AjTeGAGSqirmuYO3p2mvDtTsHFx1O3H//EFDMZSDdgdlstGuXXNHdUgXQ582rfJkTJ0q33aacSBUK%0AnTEjuS2qunShcxVuD+CQ6lpwpuIHJy9l2XyWoo5lD2zgQSOqQ6pjOWqwgGw/17laRj6lOtecckr1%0AvF9FAfR69aR//lPaYw9pyZLk533+/N//wmQePGCnnUKI2+f9ffctnBC3ixR4oJxDDkk+75vvI3nq%0AqTDFBgzZddewHp78+fD3GgAAAJAGymABAAAAAADk4gYoVz131fH48LkvcHpEb488HX/DgS9WeuT+%0Arl2lLbYIkx/7AnLHjlKHDuFf/5z4Gs8XP1K6l+vl+33iL6j6ZpkTTwz9quwGLQAAAAAAAAAAgGIT%0AFY5u2bJ6wpCFEsR2yDHquk+pr3d1aN5cGj1aOuKIyl/rbf7559Ltt0vHHhuu4R13nPTqq7npSy72%0AnwOJ6e6/ikKa1WHRouj2pUuT26IC84XOx0auw+eWzjVev+bee1XUHI7NVKEcy1EB9Fx8rnOxjHwq%0AlP0Ts8020ttvh+r0lfHA/37tNdeEQUc80Mu554YBDgrBAQdIL78sbbZZ5a91IN3fV7//vbTnnqGI%0Awe9+J337bU30FAAAAEWuQIZhAgAAAAAAKFKuNHH11WWjR8cuRs6cKa1YkXzjhyuV+yJ6VUeU9mja%0AvhHGk0Povkjom0Zio3P75oJZs0LVC1eocEjd/bjpJmnSJOnSS0N1dQAAAAAAAAAAgFKQeB3GmjTJ%0AfrlRyyiUSsRR61wb1ru6OOzsa3wvvCD9+c/Sa6+lF/pduVJ6/PEwuSr68OFSr16Z96O69p+vJ6Yb%0Alq1O69al356LbVEIvB79+oXJg4y7snuzZlLjxhunRYsWaezYsf//8i3/+U91+vDDvHa5KBXKsVyT%0A30fFpFD2T7yttw6D+fu8fcst0ldfpbdsFwUYNky6807pjDOkv/413LuRT3vvLY0fH9bjjjukadPS%0Am8+vu+66MN8FF0hDh0oNGlR3bwEAAFCkCKADAAAAAABkas2aMEr0Sy+VH8V79uzyN6c4dN6uXe4u%0A2jm87hsUPLkP8+aVVTDwxe2JE0MF9bZtQ9vIkaGCwFVXceEQAAAAAAAAAACUhqjKsLGBe7MRtYyo%0A6uD5kKoabqmvd3U7+OAweVBnX1dzpdjXX08vPDlqlLTjjiHI7jB6JqIqgVfn/vPA14Ugqtq5B9su%0AZr4mfOWV0qmnhmu5KaybP18LPJDB99bkO8harArlWPZA9DX1uS4mhbJ/EvmeibPPDtO770rPPRfO%0A+++9J61aVXnI/a67woAlnseV0fPJxQ8uuUS6+GJp9OgwoIr7NWZM5YF8n4OuvTbM9+KL+Q/UAwAA%0AoCAV6G/1AAAAAAAARVD5PD587sC5q57H3xThKuS+4OiLftV5cbRTp3DDkd/fgfRYNXSH0V0N3YH1%0AWD+vuYZK6AAAAAAAAAAAoPh5AODqCK8uWpTcFhv0txBCjg70rV1bu9a7pvToEarBevK1wM8+CyFD%0Ah9FfeUWaMyd6Pm//o46SPv5Y6tat6u+b7f7ztcGosGtUwLuigQxs331DqL4mRB1fNV0xOZc22UR6%0A5x2pe/cqz9ogF2Hl2ijqWN5llxAqLoXBFAppQAbfh1BVqc41n38u9e6tgrDrrmFyFXCHz99/P5z3%0AY1NUdXtz5fQjjgif+Xr1lHe+B2S//cJkPqe4b7H1eOut1PvQz518svTkkzXaZQAAABQH7jYGAAAA%0AAADI5CaOq68uHz6fPr38BWDfMOGbVKozfB7P79OzZ/kbNdwf9ytWjd39dQA9vjo7AAAAAAAAAABA%0AqQTQJ07MfrnffJPee+VLVNCxNqx3PsJ8224rDRkiPfqo9N130htvSGecEQahjgpO/+EPmb2XK69n%0AY8qUEJhPd/917aqC0L59ctuECSpaN9+cUfjcGhVS0LiYRB3L8+bVfD+iBlPI9nOd7TKiqo8nDl5S%0AFZls11Tnmnzso3Q0aiTttZd06aWhkrj7+cQT0o9+FP36Dz6QHnhABcnVzAcMkK68Mgwq4gFU3Nfd%0Adot+/ciRNTf4CAAAAIoKFdABAAAAAACqasQI6amnwmOHuadNk5YtCz+72niXLuGCXj5uhPHI+s2a%0AlQXPPbK1H7tP7psvHDoYP3hwzfcPAAAAAAAAAAAgV/r0SW776KPslxu1jKj3yhf3xdVMc7nevqY0%0Admx0eNAhPIeCHZD1gMgODffqFaoMV3fVVwerx40L/y5ZEvrpa3Du19ZbS1tuqRq9DrfnnmG6+GLp%0A0EOTw9L/+pf0j3+EEGNVuHL6KaeEx7HK6198Ic2YEa5BOkjaqlUIN++4Y7geGC9q3/m1vmYYpVCO%0A5+23T25zSNKDIfgYy5aPG2/LqVOlRYtC9V8fP96WXn4uKzB7uUcdFV3p2cfwzJnSypVhUIAOHVR3%0Aiy3+/yV11q5VC/e1VPgYHjNG+vRTafbsEHp2JWxfo/Y2yKWoY9nb2vu6QYPoefy8PzMOd/u8tm5d%0AOCb69QuVsKvCx6s/v598kvzc5Mlh+amqgKfDy66q2DH39dfJz/negUz5fFRVLVqE+xR8v0I8H+8O%0Aehe6Jk3C59rTM89Ixx8vLV9e/jUPPiidfroKno9xVzn3NHy49ItfhGM/ngPq/fvnq4cAAAAoUATQ%0AAQAAAAAAqsIXiocNK3+BOhY+940nvuGlpqqeV3SDww9+EILxvsDvC8nu52abhefdf1/Q7dYtv/0E%0AAAAAAAAAAADI1O67J7d9+aU0a1ZyQDddq1dLb72V3nvli/uSGEAfPTr9+T1gcaL33gsB70S//GUI%0AfaeqxO5Q3kEHKad8fcvXsh57LFyXq0inTtKxx0rnniv98IeqMQ6+uyr6zjuXb1+xQvrwQ2mPPaq2%0AvNdfl959V7rjjjAItqupV8Th+xNPlM4+O1Re9vyJPEBAOvs+kY+lyl6X6pioKofpHVBNPPb+97/M%0AA+iuSHzPPdLTT6cXmI2qEp0Jh6tjAw847O5j2IMRpAiWt5a0/2abafLBB2thz56q73NPJtLZpzXF%0A594bbpDuv1+aO7dm3tOhcQ+EER+k9efQ1+y/+66szdfz77pLuvvuEIyPcuqp6QXQvZ7et//8Z+pl%0AxT4nPo6POUa68MKqD5gxf34Ikyfy9rX77itrS+OY2+iqq8Ix43NHw4ZV68+bbyrj7ywPzhHv1VeL%0Ab8D8ww4L1cQvuqh8u39n8L4upM9iZX72szAIw223lW9/44189QgAAAAFrG6+OwAAAAAAAFA0HOYe%0AOjTcfBS76OtRy80XFAshfB7jfrg/sQud7qf7a+6/18PrAwAAAAAAAAAAUIx22y058OVrH488kvky%0A//MfacGCwg6gR4WbXeU5k0q58VVPqxo0dkj63nvLKndny6HR3/42BDavu67y8Lk5YOoAnasgn3lm%0A5cHtXNppJ2nzzaP7lElo2sezg6XprIP39+WXh8Gm//KXEIZPVNVKzvng4HBUFWQH8avK28SDITiQ%0A7PnTrdbs6ty5GiDcnnsuVFa/7LKKg8AuDj1jhra9+27t9qc/qeg5DO2q7jfeWHPhc3N18ajBFuKr%0AVP/3v9JWW0kXXFBxYLwyXuYll0jdu0t/+EN6y/K2+Pvfw6AR550XguLpcsDdldwrU4VjbuP9Auef%0AH/rjAVvS5QHvX3lFGQe3o/q8apWKzgknJLd5PaJ+b4gXG5wiXjr7tqbXJZPvLwAAAJQ8AugAAAAA%0AAADpevhh6ZNPykLcs2eXPdelS+GEz2PcH/crxv2NhefHjZNGjMhb1wAAAAAAAAAAALLiCtwDBiS3%0A33572fWQqnDY+qabktsd7NtmGxWMAw4I654oqu/peuihzOfNRYhu+nRpzz1D9eRMlueBB1zd2BXJ%0Av/hCNaZ9++S2+ErM1c2h0N/8Jjls7WD3ccepKJx2WnKbr2O6Eny6XPnZAwK4cnq+zJwZBkM4/HDp%0A22+rNGsDD75QzHwMnn56ciX7dMWHxTNx1FHRnw1XKnfF8x//OJxjsvHVV+H88uc/SytXVn1+D3Tg%0A42PvvcOxUhmfR/xdVpkMjzlNmBD64s9aOrwdqxKejzdwYNkADTHur6u1F5uoc3465/0WLZLbli1T%0AXuX7+wsAAABFgwA6AAAAAABAOjxaePxo+74wHKv60LZt8kXTQuF+uX/m/sZf0PZF68pGQQcAAAAA%0AAAAAAChUriib6Ouvpb/+NbMq4G++mdx+7rnJldbzqVkz6YwzktsffFB6663Mlpmq6rarC/ftK+23%0AX6gs3a6dcs4VV/v3lz76KPVrunYNFb1dLbtHj9T745tvwrIcFq1uDr1PmpTcvtlmuVl+/fqhwvo+%0A+4Rt36lT+vMefHDYZsXgmGNC1ftErmg/Z07l8198cfiMVlRN2dtuu+2k/fcPx5ErdXv75pKvufp8%0A5OMinveDK3T7M7TttlKDBiopV14p/eUvqZ9v00bafvvwuXQV8qj1dwjalbkzdcQRyW2+Lu7K2z6O%0AEkO17lPsvObjorLz2scfhwEyKhrcwvvZgyBUdlx5sPs99kgeNCLRnXeWDYyfis/5v/xl6mNu330r%0A/u5ydfZBgyofsMXnuSuuUMb8PfLznye3u4p8TQ4Ykgv+jknUsGHqYHr8MZdo8mQV3Lrk6vsLAAAA%0AJYUAOgAAAAAAQLoj58cuvvoCeGwkel9Q7NBBBc39i13Md79jF/C9Pl4vAAAAAAAAAACAYnTooSFM%0AGhVse+659Jfz9tvSkCHJ7R7k95RTVHDc18QgpwOXP/lJbkJtDuy+8Ua4pjR2rPTKK9J770mzZ0uv%0Avx4q5+aC++ztGxWEa9RIuuQSafx4aepU6Z13wntPnBh+vvba6Kqy7uPxx1ccqvzd76TRo7Pr+6OP%0AhgrL8Ro3lrbZJrvlduwYBpF2hWAPpuB+etv75zFjpLPOqnxABIdSUx3n8ZM/P1FOPjkMxpD4+tiU%0ADleyf/jhsL8q4mrtl14avR8PPLDiys4OPl9/ffRzXbpIf/pT2IZehkPEL78cjiMfU67W7XVp1Uo5%0A5/OGK2U7uOtj9d13w2fIQWuHfu+4Q+urYzCHmuYBL4YOjX7OVce9vb2+Hlzi1VdD2Diqsr0HD7jg%0Agsz74XNFlA8+KAtn160bqrR7n7tPsfOajwv/7OM96vPgc6ArjM+bl/ycB07wtfZp08J+9vtddFF6%0AgxX4vBcb7D6Rz72uKl+Rzz8P54L4AfMTj7lRo6Sjj654OZ99VvEAAv7sHHlk5tXPYy6/PDno74FP%0AfJzkIoTuz7kHkUnFn/dzzgmV37Nx883JbR54oLJzcp8+yW3pnksT+fzl78aqVr2P5+PmlluS23fe%0AOfNlAgAAoGQRQAcAAAAAAKiMb3DwBVpbuzb8HLPppuGCdSFz/zp3LvvZ/fd6mNcrfn0AAAAAAAAA%0AAACKha+B3HNP8rUah1+PPVb6xz9Sh/xiHnsshOCWLUt+7o47pObNVXB69pT++MfkdlfVdVXf117L%0AfNlNmoQApCv+Ohwcz9vZVch9fSkXwXwH4P73v+hgp8PW11wTPcCAw8UOkbtC8A47JD/vcGlUqDnm%0AhRdCRWZXCXal4apeK3v88RD+TOSKy672mw2HNL3toyrqel3d3yefTF1J2/MedFD0c7vtVn46//zU%0AlZW9/RzsTZzHU0U+/TSEkrt3l046Kb1te8YZ0lFHRe9Hv98TTyQ/5yC5j4FUFeB9rLqar6vIR/Fg%0AAV5269bKKR+bDtS6Mru3QSIfHwMHau2OO6qoOTT+058mV9/2dv/736Vnnw0V5xPPzT6/RMnmnFUZ%0An8duuy18V3ifR13bd1Xy444r3+bBEzzYxvTp5dsdNvb+/fLLEGr2Po8PWkft90QOv990U3L7P/8Z%0AziOxwfBT3Yfw/vtlr/F2drA66pjzPqqMv+cS96ONHCntumtZJfamTZUxB+SHD09u94ApDj072L18%0AedWWuXRpOBd7gIAf/lAaMSL1a9etC+vp1/lc43NKbPulw79T/P730l13JT83eHDl8zukHvX9l0mw%0A39vJgw14X/t72N9n7l9V5v/Zz6T//jezdQEAAECtUz/fHQAAAAAAACh4vgAZu+i6YEHZjUpt2mR3%0AobUmuZ/ub6z//teV0b1evkkl6iYZAAAAAAAAAACAQudAtIN3rogdz+EyX/9w6O3UU6UDDggD9jqM%0AOHNmCFm7YmpsEOKoKtCuKF6oHL59/vmwHomBPoerBw6UTjwxhPtc0XzlylCptzIOajoAXhGHIh3u%0AdwVXV57NxOLFoVJ9Ig/+7FB6jx6VL6NbN+nFF8Mx4Kqw8RzuPPfcisOgDnF68usc3HYI1cFgV6t1%0AENzX1hw2dfVcV2l36NmVz6Mq1zrQ7IrblfF+qIjDy95ngwZJJ5wgbb21tMkmoVqwA7G+rucgbarA%0AoQch8LXAyiryWv0KbiN35XVvCwdwXRna28b7xNvEwXTvP4cnHc51ZW9PrngdVc0+HffeGwLniRXT%0AXc35mGNC+N7VnAcMCMHyM88ModKodXIgM1+8PfbdNwSTHQz28efBAmbNKqsA/uCDauhjqph5IAQH%0AsBP97W9h3xQSHyfeHz5nOXzsz7oHtohd6/e+8LHsitIOW/tY9veCB1OIcuut0pAh0c81axa2jQdB%0AqMzVV0unnRaqrLua/P33h2B6jL+rfvGLUGU9FQ844uM91YAU7oe/D1J9z8WO2euvD2HzOXNCxfpn%0Anim//t5Ofo3PlZnyd9JVV4Ugd2Ig+oILpCuvDOc8n3P8efcgHB4gwoMd+Hzj7eTPkPePz9uvvhqe%0AqwrfG+FgvSfvqwMPlPr1C+c6D1bhY6JVq3B+9f0U/l7x+/h3BX+3JurdO72QvwfESfy+++qrcH73%0A7xoOqHt9/T2SyN/Hvq8j0erVYbAQT+63Bx7xd4fXxecdt3nAC2+juXPD5/Wll8JxFjUwiM9XHowH%0AAAAASEAAHQAAAAAAoCK+uOgbOWJ8c0eMbzwpJu6vL5TG1iN2odIBe18YregmEwAAAAAAAAAAgELl%0AUJuD0K6GmipkXBUOkDpEWMgcAvf6OlyYGAR1ANnXt+KvcaXjN78J1ajT4RDyb38r/fznysh994Xg%0AZ6Lbb08vfB7j610O1DkgHV/t3kFDBzdvuCG9gKorMGdahdlhb7+Xq+tWJmqdXRXalZkddIxdn/Q6%0AeaoqhySfey6ExnPh9dfDVN0c+vTAAx4oIiro6VCsp8TwaqK1a5V3/jz+8pdpvXR93bqqG1V9utC5%0AynkiB2BTBbMr4mvUNbHfPv44TNnwNfXK1vFHPwph6qgBNuI5UF3R/QYOqHvwiVQczn744dTh89i5%0AyYOwONBd0aAHl1xS8f557DGpeXNlzRXi/d112WXJz/k+Blcp91QTli0rC6NnIrb9o0LjUUF1h919%0AjkscMMTVzCsbnMMDFVTE2877yFMmunYN75POwCUAAACodermuwMAAAAAAAAFzaOBz5sXHvuibOzi%0Ad4sWFV/MLUTur/ttXo/YRWavX0WjngMAAAAAAAAAABQyV4p95BHp/POzX9bgwaGyuCu+FjqHEx0O%0AduXSbDmo7Qq3VeGqrlGBtVTVueNFVfX1erhKblU5vH3SScntd99decXxbPk4GTEiveC+Kw272m8i%0AVzl2ZWxXM84FV7EvFFUZALtnT+m990KAtxZY2aaNJh5+uIqOzzmuRJ3oppsyW56rNRcDB42vuSa9%0A13qgBA+Mkmmg14N7XHxxxa/xeWPTTStflitoO/jctm3V++EK2k8/LR12mHLm0ktDhfWKwvWZqMl7%0AN37wg/A5cLA/XffcE13JPN/69pXeeiusEwAAABCBADoAAAAAAEBF4ke89ijkMW3aqCjF9ztWDd2q%0AWgEDAAAAAAAAAACgkDjo6gDkyy9L229f9fm32EL697+lhx4KFamLRfv2IVzoyuGdOmW2jJ/9TLro%0AoswqwEYFIFesqHg+V7gePz65/cwzlTGHMRP5WpgDzVEByCOPlJo1y/z9XMX3+ONDtesTTkhvnpde%0Aim73cjyI9AsvSL/7XdVC21HV4l1JffVqZWS77aR991VWHGT0ejikvPPOVZvXAU1vB4f606kon2pQ%0AgNNPl/r3V42p4rXj1YcfrtE33qhvPXhCsfEAHYm8Hn36ZLY8B5EbNlTOuWr0EUeEz2ounHyy1LFj%0A1ap9P/dc9Ge0ovO5q2pfd1161djTteuu0rvvhu2RLr923DjpkEOUc4ceGr4DXAk9k2B8fOjc/Xv0%0AUelf/0r9Oldvd6XxvfYKA9Zkyt8Z7rPPbdtsU7V5u3SRxozJfoANH09/+IO0447ZVSz3dr/xRunD%0AD0PfAAAAgBSq8BcKAAAAAACAWmbdOunjj8sqNcQqEvgCeDFUvYjifrv/vulk2bKwXr4wO3ZsWN9s%0ALrgCAAAAAAAAAIDaYcOG3C7vvvvClAuuov3RR9KoUSGU5jDu119H99mVd/fZR/rJT0KILVdBxZrm%0Afp99dqjC/cQTYXrjDem779KvZJ5NGG7mzOSKuxV5++3kNof+qxKOTLTHHmF/Otye+F7ex/G8vz2t%0AWiW9806o/up/HSr0/KkquDts78ENBgyQTjwxverDiX2JEqsE7Gt4114b9uXf/y795z/S55+Ha3jx%0A2rWTDjooBFA33zy5grTXy58Bh04zGVTAnx1vCw/I8MorYVkLF0a/3vvNgzc4fOxw5wEHSFttpax5%0A+zrY7wEl3I/XXgth//Xro1/v9/cx4HCnt40rN6cj8XjJhI8Dn2PuuisMbu5jyfsgnq/Beru4b2ec%0AoaWdO2vl669rQ9Q5x4MRuNJ2puH0XJ+fEznInOi449Kb14MCRPXPFbaffVY55YEdDj5YmjJFevzx%0AMACEw7Zz5kS/3p8/n7t69w6fgfjB6e2YY6reB7+/j9tHHgmDm/j7KPHz7Pf1sevle+CEdAbG8DHn%0Az35V+PVPPRUGLPFxGHUe8jHq86U/e4kDCqTad5nyZ/RPfwqBbu97V0X3Z8efpVSf886dQx8dvvZ3%0AvfuazvbyoB6uKO/J+9Xfjz4fe4ASB+FnzIheN38+fUy40vnhh0tHHZXdwCUOenuADb+nA/MOpH/2%0AWejTkiXSypWVL6NVK2no0DD5O96V2L0uH3wQtl2q731vAw/qsdNO0sCBYRCA6hj4AQAAACWHADoA%0AAAAAAEAqkyaV3RwQX6nBF0OzGU06n9xv93/u3LL1cgDdFzN9g0VlNwQBAAAAAAAAAAAUA4flYhWQ%0AfR1k2jRp8eLwswNkXbtmFyQrRI0aheCuJ1u0KATrPMiyA7AOrkVdC8q0crFttlnVA+0OGSbq2zf7%0AyvMO7EYF0CvaXq72HV/x2+HQWbPCsbJ0abiO5mtrrhbr7ZeNqPVOVUH86qvD5GN36tQQTvQ+dEg0%0AMfjuyveJoUOvdyYB9BiHcF3B2ZM5IOn38LVFhzIdkvZ2ccXm6hq4wdc1Hfb3ZB4Y4JxzpOHDk49f%0AhzjzxdvK55Lzzw+TBwL3MTRvXgi1ejv5fBMf9vw+3Lwm6pj3ep57rgqS18dB10T9+mW3XM+f6wC6%0Ag7bWrZv061+HyfzZ9qAZPi96fWLHcocO4TPmc2ZUReidd86sH97vp54aJg8s4MB1PFehrur+9jGX%0AKQ8Ukahx4/QHLMk1fwb8nRH73vDx733g7y9/ljzAvveRB97IxXe2z+Ue7CR+wBPfE+LPrM+zPi78%0AnrHzW7bfS1G23DL5OMiEz/0e/CF+AAj33+vi7y+vV2xdfHz7Ow8AAACoIgLoAAAAAAAAqXhk/5j4%0A0aar4yJjTfIF5Pj1ilUA8PoSQAcAAAAAAAAAAKXG10Zcpbm2cWA6ndC0A3mZirpuVlkVV1ckTuQK%0As9nyMlz1Pp7D21XhAKqr7HrKtaj1TufYdVixsvV+/vns1judYySb4yQXPBjA7NnJ7ZlWCs+VxO3i%0AwLED554qsT4qEJpOFeR8cXA+NpBHvO22y2652c6fyPvAgdsovjYeuz4e5dNPk9uaNw/VpT1lI2rb%0ALVxY9eXU9Dm7pj/n3bvX7Hv6c+iBP0qBA+c9euS7FwAAACghBNABAAAAAACqGkCPD3AXo/iLyvHr%0A5fU97LC8dAkAAAAAAAAAAAB5kutK8K4qXJEFC5LbEqt6ZyIqNB71Xvmwfn10+DQXCnm9c82VkRNF%0AVasu5s9PIYs6rhzerSjQnY6OHZVT6Qy8kYor1ydyNendd1e1hfqrqjYdcwAAAADyqm5+3x4AAAAA%0AAKCAffll2eMVK8K/9euHqZjFr0NiAB0AAAAAAAAAAACo6RBrtgHWVKHTQgliu8pxZcH8UlzvXHMQ%0AOFHr1vnoSe0UVa27uj672VaBrslAeDYWLarZ9wMAAACAKiCADgAAAAAAkMo334R/16wJVQlKofp5%0ATGw91q0L62cTJ+a1SwAAAAAAAAAAAKgFYgM/x2vSJPvlRi1j2TIV7DrnSiGvd6752mZ1HDtIz6pV%0AyW0NG2a/XFdRL+SQfU0f0wAAAABQIIq8XBcAAAAAAEA1cQWC5cvD47Vry9obNFBJiF8Pr59/9vp6%0AvevUyWfPAAAAAOD/1a1bV02/r1pVv375y9tNmjTZ+JxfAwAAAAAoIlEVk5csyX65UcvIdWXlTOWi%0ASnQxrneuRVU7X7w4Hz2pnaKOq1x8dgtpHyb8/QkAAAAAajP+hwQAAAAAABDFVcEdxrbYv1YqwYb4%0A9Yitn6u8x8LoAAAAAFAAHDLfZZddNH/+fC1atKjcc3379lXbtm3z1jcAAAAAQIbatKmeAGrC/xs3%0AKpT/N7ZoEYKt8QNf50ohr3euRa1XTVesrs2iBgBYujRcZ87mOnrUMVxIg0V07CjNmpWP3gAAAABA%0AXhFABwAAAAAAiBJ/80d8AL1UqoPHr0f8+jl4TwAdAAAAAAAAAAAg2vTpYapJvXpJHTqoZDRvntz2%0A3nvSO+9kt9zRo5PbfN3Ly/X283bMd3h37tzcL/ebb9IL+ZeC9u2T277+Oh89KT4+TubMKfs56jzm%0Atoo+h6tWJbc5fP7vf0tduyY/16dPdKA70fjxKhhR6zF/fj56AgAAAAB5RwAdAAAAAAAgiisQVBbW%0ALmapQvWEzwEAAAAAAAAAAFIbPlwaOrRm3/Pee6XTTlPJaNUque3FF8OUa59/Lu2+u3TqqdJ99ymv%0AHMZ97bXcX/MbOzb6vUrR9ttLI0aUb8t24ILa4qqrpPvvr/g1d98dpqr6yU+i2199Verfv/L5P/5Y%0ABSPqs+PB62fMkDbbLB89AgAAAIC8qZu/twYAAAAAAChgDmLHgtnxAW2P4F4K4tcjtn5165YP3gMA%0AAAAAAAAAAAC5tvXWqpUchM+1Dz6QliypmfcqBPvuG121+8sv89Eb5MrLL6tg9OoldegQHaYHAAAA%0AgFqGADoAAAAAAEAUh7KbNg2P40PZa9aoJMSvR2z9vL7xYXsAAAAAAAAAAAAg10q1Ondl9tgjdZX2%0ATD3wQHJbu3bSlluqJO24o9SiRXL7HXfkozfIhXfflb7+WgXlsMOS2554Ih89AQAAAIC8IoAOAAAA%0AAABQ0ejmsWrorg5uK1eqJMTWo169sH7Ws2deuwQAAAAAAAAAAIBaoHlz1UoHHCC1bp3c/thjmS1v%0AzhzpoYeS2489ViXLA2ufdFJy+733StOm5aNHyNaf/6yCc/LJyW0jR0rjxtVsP047LRzbAAAAAJAn%0ABNABAAAAAABS2WqrssdNmoR/164NUzGLX4fGjcvae/fOW5cAAAAAAAAAAACKwh//KG3YULOTQ4il%0ApH9/6emno5+79tqqb5/77ote1rBhlb+mJjVrJp1xRnL7gw9Kb71V9eX99rfSwoXJ7eedp5J20UVh%0AkO14S5aEz4n3NaL5MxD/ubniiuTXuC2dz9ygQcnztmkjffdd+df5s16R554Lwe5Cs99+0o47lm+L%0AnYuXLctXrwAAAACgxhFABwAAAAAASCU+kB0f1C72KugrVpQ9JoAOAAAAAAAAAACAmnboodIWWyS3%0A/+EPIZSarrffloYMSW5v21Y65RQVHPe1QYPkYOtPfiJNnpz+cv72t+hQ/UEHSVtvrZLWs2d0APqV%0AV0Ll6jVrMlvuggXlr6MitQsvlOrWTd5+P/6xtHhxesv46KPo/Vgo/vpXqU6d5D4ffXT0wA9VNXq0%0A9NJL2S8HAAAAAKoRAXQAAAAAAICqBtCL/caD+AA9AXQAAAAAAAAAAADUNIdX77knOcTq8PCxx0r/%0A+Efl1awfeywEXqMqEt9xh9S8uQoyPP3HPya3z5gRqi6/9lrF869eHUL655+f/JzX9/bbVSs4gN+j%0AR3L7ww9L++8fgsLpcvD/d7+TunWTZs3KaTdL1k47Sb/6VXL7mDHS7rtL771X8fwePMH7adGi8HPT%0Apio4++4bvY7//a+0/fbS009Xfo5KNHOmdOedobq6q8N/8EHOugsAAAAA1aF+tSwVAAAAAACgFPim%0AhUaNpFWrpCZNyto9anv79skjnhcDXwSPH3U+tl4OonfvnrduAQAAAAAAAAAAoJbZay/p4oula68t%0A3+7BoM86Sxo+XDr1VOmAA6TOnaV69UKA8403pAcekEaNil6uq2C7onihctj5+efDeiQGoR1KHThQ%0AOvFEaeedpU6dwuDS06aFeRzaHz8+erm33CL16qVaoXVr6Z//DMeQr+XG83Z1QPrgg6XDDguv8XZs%0A2zYMVjB/vvT55yH8+9xzlYelEe1Pf5KeeUb6+uvy7d62DqHvvbd01FHhmrv3l8P9n34aBo746qvy%0A81xzTfSgCvl2ww3Sl19KL7xQvn3KFOnII6XNN5eOO07ac0+pT59wjHkgCB9nDtfPnh3Wedy4cFy+%0A/37VQ+sAAAAAkEcE0AEAAAAAAFLxTSwevfzdd6UGDcLI68uXh8oC/rdZMxWdWP/N/fd62XbbhfUF%0AAAAAAAAAAAAAaspVV4UA6+OPJz/nsKanqlYtdoXhQuaq715fh80dbo3ncOqTT4apKn7zG+mMM1Sr%0AOKD/xBPSMceEkH7idnRg3xOqh6+dO4DuoLmD1vHWr5dGjw5TZX772xDmLsQAev364RjzgBBPPZX8%0A/IQJyQNoAAAAAEAJqZvvDgAAAAAAABQ0VxiI8YjlMQsWqCjF97tNm7LHHn0eAAAAAAAAAAAAqEke%0AIPmRR3ITPh08OASOHYwtdJtsIr3+urT//tkHZP/6V+n661Ur/fjH0ptvhkrUqHlbbhkqe//wh5nN%0Af9FF0p//rILWpEkIoTto3rBhbpcdGyweAAAAAAoUAXQAAAAAAICKuPJAu3bhcYsW4SYOW7JEWrNG%0ARcX9db/N6+H1Ma+f1xMAAAAAAAAAAACoab5uddNN0ssvS9tvX/X5t9hC+ve/pYceCmHRYtG+vfS/%0A/0m33y516lT1+ffbT/rgA+mCC1Sr7bij9Mkn0pVXlh9QvCo23VS67LIwMACq/vn78EPp17+WGjVK%0Ab55evaSnn5ZuuEGqU0cFr25d6Xe/k774QjrppOyC6K1aSaefLr36qnThhbnsJQAAAADk3Pd3TAMA%0AAAAAACDlqOOuDj58ePi5dWtp7tzweN68zG4GyRf3N8brEXP00WXBegAAAAAoICtWrNAnn3yi5cuX%0Aa86cOeWeGzdunJo2baptt91WTYopYAAAAAAA+bRhQ26Xd999YcoFVwP/6CNp1Cjp0UdDQPPrr6P7%0A3L27tM8+0k9+Ih1ySAiIFiP3++yzpTPOCFWWPbmi9HffRVeL33pr6YADQrX3nXbK7r0d1v7Rj8q3%0A9e2rotS4sfT734cQ9MiRIdz81lvStGmpQ8C9e0t77y0dfHA4ltK5XnraaWHKoafcX7kre6ttVQP0%0A2Xye//jHMOVCs2bSX/4iXXyx9PDDYWAFDwowe7a0bl0YGL1HD2nnnaXDDw+V6+M/s/48Z7ou2cxb%0AVT17Sg8+KN14Y/isvvBCGARixozo1/sz6/X2sbbrruGz269faE9XNRxzNba9AAAAABQ97iwGAAAA%0AAACojAPa99wjrV8vtWkTgty+KLtggdSypdS0qQre8uWhv+ZR5L0e5gv7DtgDAAAAQAFav379xvC5%0Ag+hr164t95zbYq8BAAAAAJSQ/v3DZCtXhhDx4sVlQdeuXcO/pcSVo088MUy2aFEItfoan8OqDkx7%0AvT14dq44bO4AbSnxddtBg8Jky5aF7bhkSbhG2rx5uE7aoUO+e1qavF3PPz9MpaxjR+kXvwiT+XPq%0A42zp0hC493Hm+wjat8+uWjoAAAAA5BkBdAAAAAAAgHQuIPsml1deCSPf++dZs8Jz334bRi0v5KoK%0ADmPMnFn2s/sfG8Hf6+WfAQAAAAAAAAAAgEKsbL3FFqp1HDj3hOx4oIItt8x3L1DqPPBBbTxPAQAA%0AACh5BXxnNAAAAAAAQAEZMqRsdPK2baUmTcLj1aulOXNU0Ny/NWvKLn67/+b18XoBAAAAAAAAAAAA%0AAAAAAIDc6t5dqlOn/DR5cr57BQBpIYAOAAAAAACQjm7dpLPPLvu5c+fwx2CbP19aulQFyf1y/8z9%0A3XTTsufOOSesFwAAAAAAAAAAAAAAAAAAAAB8jwA6AAAAAABAugYPlrbdtqx6eMeOZc9Nny4tX66C%0A4v64XzHub6yKe9++0qBBeesaAAAAAAAAAAAAAAAAAAAAgMJEAB0AAAAAACBddetKV1xRFuJu21Zq%0A2TI83rBBmjatcELo7of7436Z++n+mvvv9fD6AAAAAAAAAAAAAAAAAAAAAEAc7jIGAAAAAACoiu7d%0ApSFDyn7u3Flq3jw8Xr9emjpVWrpUeeX3dz/cH3P/3M8Y979bt7x1DwAAAAAAAAAAAAAAAAAAAEDh%0Aqp/vDgAAAAAAABSdQYOkSZOkkSOlOnWkLl2k6dND8DtWCd3Vxjt0qNkq4w6cz54tLVhQ1ubwufvn%0AftrAgaH/AAAAAAAAAAAAQG3i63mealKvXuGaYalYvFj6/POafU9vP29HAAAAAABQowigAwAAAAAA%0AVJXD3JdeGgLnL71UFkKfOTPcdGHz50tLloTK402bVn+fli8P779mTVlby5bh/WPh8wMPDP2O/QwA%0AAAAAAAAAAADUFsOHS0OH1ux73nuvdNppKhljxkj77Vez73nqqdJ999XsewIAAAC5MnlyvnsAABkj%0AgA4AAAAAAJAJVza/6qrwOBZC32wzqUmTUIXcldAdBp8yRWrTRmrXTmrQIPf98HvMm1e+6rn70rFj%0AqMIeM2CAdOWVNVuRHQAAAAAAAAAAAAAAAAAAAEDRIYAOAAAAAACQKQfKr7lGatZMeuqp0ObQd/Pm%0AoRr5ihWhzeFwTy1ahDC6K6JnU4Xc4XZXPPcyXWU9ngPwrnresGFZ28CBofI54XMAAAAAAAAAAAAA%0AAAAAAAAAlSCADgAAAAAAkA2Hui+/XOrZUxo2TFq9OoS/u3eX5s8vq4ZuDot78vMtW0qNG4fAeP00%0A/kSzdm0ItK9cKS1eHN4nXlTVc7/PkCHSoEHZBd4BAAAAAAAAAAAAAAAAAAAA1BoE0AEAAAAAALLl%0AcPfgwdJee0lDh0rjxoV2h8EdNHel8oULQ4jcHB6fO7dsfgfQHUZ3RXUH2r08h9bXr5fWrAmh89i8%0AiTxv69ahsnp8kL1vX+mKK6Ru3apzzQEAAAAAAAAAAIDi8Mc/hgmZ69+/bPBtAAAAAABQ0gigAwAA%0AAAAA5IrD3sOHSyNGSLffHoLmDoV36BAmVz93VfTly8vP53D50qVVe69mzULovEWL8u2uen7OOaHq%0AucPsAAAAAAAAAAAAAAAAAFAMFi2SvvxSmjAhFP3w/Va+/8qFQDz98IdS796hwEcpc+GSsWOlTz6R%0AvvsuFDFp3jzcn7b99lL37qpVfEy4KMyMGdKyZVKTJlLXrtJOO0m9etVsX1x45qOPpIkTQ1Ea7xvf%0Aw7fNNtIBB6jG+X7Ejz+WJk8Oj13sxsVwXDjH28ifFx83uf7M+N5Iv68/qz5GV6wIx+gmm0idO0u7%0A7BL6UcryfVyuWxfOEePHSzNnhj40bSp17Ch16iT16xeOg5q0eLE0ZkzZOXzVqnCva8+e0pFHqqh4%0Am44dK02aFNbL27tVq7Bdd901/eX43uAPP5S++UaaNy9sE382vJ+22ELaYYea+az4/OB9Ezt3+TPs%0A48XHir9bt9uufBGs7xFABwAAAAAAyCWHvk86Sdp7b2nYMGnUqHBBwPyHZk/+o7P/4Oo/9nry49hr%0AotSrF/7AFJv8h0pXS098X1ccGDKEqucAAAAAAAAAAAAAAAAACp9DcM88I736arjPysG4yrRvL+27%0Ar3TuueF+qaqERR3GjedQrt8zF4HuF1+UDj64fJuDlw7nOpibjlmzpL/8Rbr/fmnOnNSv23pr6eyz%0ApZ/9TGrUqKw9LmS8u6QNblIBcli6R4/ybb7nze3xgxH4/ru77irfnsj71AVbzjwzFG/JRFQ4e4O3%0A3vd8v98DD4S+vP9+9L1+PiajAug+tqZMKd/mQGs2x9z06aEvTzwhffpp5a938ZwBA6QjjpCOOqr8%0AMVMVDuA+/rj04IPSyy+Hex9T8T2O++8vnXqqdNxxKgqFdlym8txz4RzhfysqfOR7TH0f6wknSKef%0AHhkuTktlx7A/K//+t3THHdJrr4WCTIm8HfMdQE9n/zrE7317992pP1unnlp5AN3h7oceCvvpzTfD%0AZycVHx/+fP70p+HzmcvBInx8eF3cF4fg489rifx99eMfh2PW/fkeAXQAAAAAAIDq4D9MXX+9NHu2%0A9OST4Y+9Hr0w9oc9T/GjS/qP1P7Dm//A48l/RPLkP/olhs3jtWsnHX10+MOTR0QEAAAAAAAAAAAA%0AAAAAgELmqr2XXRZC2w7qVbUCtcOOnnbfPYTrEoPlUbbaKlRlfu+9sjbfp+Uw7e9/r6w5aJjo2GPT%0AD5879HjhhRUHSmM++ywE8G+7TRoxIlTQLSUvvRRCnq5AXJkvvpDOO0+69dawLVx9Opcc2jz55PA+%0A+eb7Dy+/XBo+PDrkm4oHM3jkkTD5fsN//Uvab7+qvfd//iNdcEGo4pwOF+V59tkw7babdMst4fNX%0AzPJ9XDrI7M+9K8+nw/ekvvJKmG66KUw/+pFyygN4DB4svfOOit5//xtC4B7gIRvPPBMKSU2dmt7r%0A/R3owQQ89e0r/eMfVauwnsq990q/+U3ZfcuVcfje5wZP++wj/f3vG78362bfEwAAAAAAAKTkUPhZ%0AZ4U/pP75z+EPQ1EjiDpk7lE/mzYNIwn636hK5+Yq6F6Ol+flevmEzwEAAAAAAAAAAAAAAAAUg3ff%0ADYHWqobPE739dgi3OvCXDodHE7mydbYWL5ZGjkzv/RI5BP/LX4aqs+mEzxOrujso6OrxpeKxx6RD%0ADkkv5Btv/Hhpr73SPxbS8fzzoYJ0IYTPXVl6222lO++sWvg8kcOoidWsK+LP6C9+Eaqnpxs+T+Rw%0Aso9TDxpRrPJ5XPocMXRo2Ibphs8T+Rh2///2N+V0cIZ+/UojfO6BTFz9O5vw+YYN0m9/Kx1+ePrh%0A80TjxoXj5fbbM++HP7MnnSSdcUb64fOo883OO28svkUFdAAAAAAAgJrgSuYDBoRp3Tpp8uTwR73Y%0A5JEgPYKg/wgV4wroDqP37BlG6fXUp4/UvbtUl3EFAQAAAAAAAAAAAAAAAJSYtm2lTTeVWrUKBTyW%0ALJFmzUodmnX4++ijQ3VghyErcuKJocr4qlVlbRMmhHn33DPzPv/zn6Hic7xu3aT+/Suf15XgXSU5%0Aldatw7K8XWLh4UWLyp53aP2oo6T331fRc5D1lFOSA9Zt2oRt4G3hY2HSJGnlyuT53eaq865k7LBu%0ANhz09bIS96sr2rsvHTqEY2/GjNCn6uTBDU44ofxxm8ifl802C/3y/YkLFoR7FH1PYqb8fv5suTJz%0AKi1bhu3Rvn3YVt4e06ZFL+snPwlVmb2Pi0k+j0vfT+rBKVz1PhUXO+rRI1S3dx+/+y7cjxq1rF/9%0AKpxTfd7JhoPaxxwjzZ+fXFzJ97e6oFLsePj2WxU0DzThIlD+3CTu365dw3b1enqdKwp0uzp9RcFx%0Af0Z9vHh5s2en/nx6H7qCuoPk559ftXXxOvhY8wAvqfj9f/CD0B/vG/cj6tzivh13HAF0AAAAAACA%0AGlevntSrV5gOO6z8H/j8x6M1a0Llc4fWHUIHAAAAAAAAAAAAAAAAgFLk4KQrxv7oR9J224UQbZSF%0AC6UXXpDuuCNUZ43n+62OPz6Ehh2ITcWBQr/X44+Xb7///uwC6J4/kQOrld37NXq09Oc/Rz/nary/%0A/rW0777hfrMY31/m+f7yl7A9YtvG1W6LmQOQrhjv0GWMj4nf/Ebab7/yBVscjHzqqVAV2hWmE5cz%0AeLD02WcVHwuVcQXh5cvLfj7yyBDedXVi39sX75NPqm8AAA+OkCp87uI2Dr06JO5qxYlFbdavD8Vx%0ARo2SHn00LCu+QE5lLrggOnzukLGPt9NPl3bYofzxaV9/HSpK33JL+UC2++Nq6rvsIm21lYpCvo/L%0AG26IDp/73lKf8xyc3nVXqWHD8s87LP3QQ+H8Ej9ghf3hD9Iee4T+Z8r70SHqGAfrXf17//3DwCHx%0AHIZ/9lkVJA/g4eM4Fj73/vT+dujfx2ndhM/UW2+FUH0ib+tU4fMDDwzn8gMOCPstxp8Nf76uvloa%0AMyZ5vosuCn3wvkrXtdemDp/7ePH5wt918d9NHpDAg1z4uP3mm/LzrFsnSmUBAAAAAAAUCv9Rx3+c%0A9oiU/pfwOQAAAAAAAAAAAAAAAIBS48Cqq3a/8UYIJzqo6sB1qvC5ucqwg7gOXzvw3ahR+eddffjO%0AOyt/79NOi65gHlW5OB0O7Hk9EjnEWBFXB/7Zz5IDwd4299wTApsOcyaGex1gdJDRVXsdTI0FJF9/%0AXUXNVZtjoV3fN3fbbSFg73VNDIE6eD1oUBhwIKqatsO3v/tddv1xUNgcpn366RDQdGA3MXxu225b%0APQMAeGABh0ajwuceSGHChBAwjgrKmtu23jpUU/bx8dVXoZ+JYeUoHqTBgz0k6tcvhNqHDQuh98Tj%0A07bYIvTro49CNezE4977LrHadKHK53HpyutRlco331z64IMQet577+j92aVLeC/vqx13LP+cBwJw%0A/xYvVtafD+//v/89nJcPPTQ5fG49e0rnnaeC5Irmrl5v7duHgLnPv7vtFv2Z2mOPjVXBy5kyJQS7%0AE3l+f4Zc+d6DFsSHz2MDOXjwiHffDeH9RP6MeCAMB8TT4WPCIfJE3ic+f3kQCg+gkXhfcosW0skn%0AS+PGhfdLXI303h0AAAAAAAAAAAAAAAAAAAAAAAAAgCw5BP7EE5lXHXd48pFHktsdiq0s2OogYKdO%0A5dtcIdgBvUw88EBym0N+vXpVPJ8rRDtAnMghelfkTcdPfxrCn6XmxhtDaLoyDlY6LDpwYPR2dPg2%0AGw6QPvNMCHvngytVR1Vb9vHx5JPJx3FlHAz3ceeQdEUceHUF6Kjj2kH2xFB5Kq5y7tc72BvPwXT3%0Av9jU5HHpkLgHsVi7tnz7D38YAsvbbZdenzfdVBo1Stpyy+Qw/D/+oaz5eIo6VoqNBw9wiN7V5DP5%0AnC5KqDJvrojuSvGVcTD9uuukCy5Ifs4Dq9x0U3r9cJX1xOPFAwT861/SkUdWPr8LZ3lwl2OPLddM%0AAB0AAAAAAAAAAAAAAAAAAAAAAAAAUDMSK7BmwhXUXT023tSplVcCd9hv8ODkdgfvqsrVyx98ML0q%0A64miguOHHBKqoleFX3/wwSoZrjIeFcRMxQFLh2Dbtk3eN9mG83/1q1CFPh8cPHdYOaoCuYPDUZXH%0Ac+Wuu6QFC8q3dewYBmlo1Khqy3Ilbi8v0S23qKjU9HHpbR2rvB5fMdsDIiQuszKucO0BOxLPu67m%0Ank0lep+DHZIvBddcI/XpU/X55syRHnssud2B77POqtqyrr9e2nbb5HafB9asqXheVy9/7bXkdldm%0Ad2X6qgy64eM2bnALAugAAAAAAAAAAAAAAAAAAAAAAAAAgOISFX58++3M5vvf/6Tvvqva+zvs7gq1%0AiVVkjzuu4vneeUf69NPoAGImMp2vEP31r1Wfx4Hcyy+Prk6/cmVm/XDQ+rLLlDfDhyeHTh0O9UAJ%0AHkShuriC8s03J7cPHSq1a5fZMl0JvG/f8m1vvCF9/bWKRk0flzfcED0gwuabKyM77igddlj5tilT%0ApFdeUcauvFIlwWHrc87J/HO6alXy4APpVi2P58911Gfv22+lJ56oeN5hw5Lb2rQJn9uqatlSuvrq%0A//+RADoAAAAAAAAAAAAAAAAAAAAAAAAAoLi4GnRUuLsyrjLrQGY8VwJ+6KGqvX9U1XRXBXaAryKj%0ARiW37bSTtM02ykjU+hQjb4Ptt89s3lNOkRo0KN/mKt5vvZXZ8lzBONPAdS7861/JbYccIvXuXb3v%0A++ab0rRpyRW0Tzstu+WedFL0AA7FoKaPSwfDE89jrl7uatbZOPnk3O2DXXbJ/HxVaLyPMh3U4cUX%0Ak9sOPFDq0SOz5e2/v7Tllum9T2XPH3+81KpVZv048cT//x4jgA4AAAAAAAAAAAAAAAAAAAAAAAAA%0AKC4dOya3ffNNevNGVUGPCpSnsnx5dEg4armJ3n03ue2II5SVbOcvBD/5SebzOix+wAHJ7e+9l9ny%0A9ttPeeOKx599ltz+059W/3u/9lpy26GHSo0bZ7fcvfdObst0cIBSPy6j9sGuu0pduqhg9kE+Px+5%0Alum6rF0rvf9+cvsJJ2TXn0GDktvefrvi84UHLchlP5o0kY4+euNDAugAAAAAAAAAAAAAAAAAAAAA%0AAAAAgPyZMEG6/XbpF7+Q9txT6tVL6tAhBF9d/Tdqiqpau3Bh+iG/xMrEn34qjRmT3vxPPiktWVK+%0AzQHRqLBpog8/TG7bYQdlJdv5C7WifbbzZxpAd9XrfIk6PlIFiHMtKvy8887ZL7d79+S2ceNUFGr6%0AuKyufdCpU/JAApnug3x+PnIt03X55JMwEEnUYAHZ2G235LavvpIWLIh+/TvvJLfVrZv9cft9PzKs%0ADQ8AAAAAAAAAAAAAAAAAAAAAAAAAQIY2bJAefFAaNizzoHCmAfT27UNl55Ejk6ug77hj5fNHVUs/%0A+eQQ/KvMrFnJbX36KCvZzl8Ittsu9/NPnJjZsrKtNp2Nr79ObuvZMxyz1c2DMCRaty465FoVa9Yk%0At82fr6JQ08dl1D7wYBvZ7gNr1kxaubLs51Sh5kL+fORSw4ZhoJNMTImoOt60qbTllrkfTMTfldOm%0ASW3apNcP98F9yUE/CKADAAAAAAAAAAAAAAAAAAAAAAAAAGrO+PHSaadJb7+d2+UuW5b+a/3+iQH0%0AESOkv/wluTp6vBkzpJdfjl5eZVwxd/Xq5PbWrZWVbOcvhCBo27bZV3jOdECCRK1aKW98fOUr8BsV%0ACr/44pp7r0KTj+Ny3rzktptvDlOurV0rLV4stWxZPJ+PXMpmPRZEhPc32SS9QUgq0rFjGHDA+6ay%0A90vVvummylrnzhv/yXJtAAAAAAAAAAAAAAAAAAAAAAAAAABI02efSfvsk/vweVX9+MfJ1W/nzpWe%0Ae67i+Vy1ff368m277ZZe5dtFi6LbqxoALbVAaIsW2S8jahtmWuE52+rB2Vi6ND8DDPh9owZHqC6p%0APgu1/bis6WB+Jvshn5+PXMpmPRYsyP15vKLlVCWAnot+fP+dQgV0AAAAAAAAAAAAAAAAAAAAAAAA%0AAED1c4XyQw6RZs2Kft6VW/fcU+rTR+raNVSUbdw4TFFVyXffPfO+eHmDBkm33FK+/f77pSOPTD3f%0AAw9kVv3c6tWLbl+3ruKq65VJrJZbbJo0qZ5luOJ8sfGxUB3bpzKZVovPVOIgDoUoH8dlTe+HqOMN%0AlVuxovo+p1HL8XdnTfbj+2UQQAcAAAAAAAAAAAAAFKRmzZqpf//+mj9/vlYnVFzYdddd1bZt27z1%0ADQAAAAAAAAAAZODqq6Vp05LbXRF96FCpf/+aDV2fempyAP3ZZ0MV4qjrEO+/L33xRfk2h+OPPz69%0A90tVyXrx4rCcUq4mXdWq31W1ZElpVIaPOkZ8fFS3+kRNC+K49H4gFF74WrZMb19X9zFTXf34fhl1%0As18SAAAAAAAAAAAAAAAAAAAAAAAAAACVBMbvvDO5ffBg6ZVXqhY+twULsu/TDjtIffuWb/OguI88%0AEv16V0dP5GrpqYLliRo2lJo2TW6fM0dZmTtXRS0XgcmokHa6+6WQRA18UBNVsaOCrPbcc9KGDdUz%0AFbp8HJdR++H226tvH3Tvnv061kZt2lTPQBHeJ1HHXaqB2aurH98PakIAHQAAAAAAAAAAAAAAAAAA%0AAAAAAABQvV5/PTk03r59CKXXq5e/0LWroKcTNE8VTI+avyI/+EFy29ixVVtGrufPN1d8njo1u2VM%0AmpR+aLOQ+TORaMKE6n9fD4wQtb3mzVOtlY/jsmvX5LbavA8KVZuI4Pe330orV2a33IkTowdniHq/%0AVO1eRra++WbjPwTQAQAAAAAAAAAAAAAAAAAAAAAAAADV68MPk9sGDpSaN89seWPGKCdOOkmqX798%0A2/vvS198Ub7tmWek+fPLt226qXTQQVV7v112SW7z+2Uj2/kLwccf5z6Ev/XWKjrbb5/cNmfO/wdC%0Aq1WfPsltU6aoVqvp45J9UBz6ROyntWulTz7JbrkffZTc1qiR1KtX+v2YMSOcM3LQDwLoAAAAAAAA%0AAAAAAAAAAAAAAAAAAIDqNWtWclvv3tlVVM+Fjh2lgw+uvAp6VFV0h9erWr19t92S2x5/XFq/Xhnx%0AfJ6/2GW7P6Pmjwr7F7odd5RatEhu/9//qv+9d989ue3VV1Wr1fRxyT4oDj16SJtsktw+enR2y43a%0A1z4nNGwY/fp+/aK/g3LUDwLoAAAAAAAAAAAAAAAAAAAAAAAAAIDqtWhRclum1c+XLZMee0w5c+qp%0AyW0PPVQWCnc12eefT2++yjjsXqdO+bbp06OXn45nnw0Vb4vdo49KGzZkNu9XX0kffpjcvuuuKjoO%0Ak+61V3L7HXdU/3sfdlhy2xtvSLNnq9aq6ePy0EOT2775Rho3LrM+oPrssUf090amVq+O/l6LGpQg%0A/ju0b9/c9sODxfz3vxsfEkAHAAAAAAAAAAAAAAAAAAAAAAAAAFSvVq2S22bOzGxZd90lLVyonDni%0ACKlt2/JtDnW/9FJ4PGKEtGZN+ed33lnaeuvMKucedFBy+4UXSqtWVW1Zfr3nKwUO4T/5ZGbz3npr%0ActuWW4bKwcXotNOS2xxAfuqp6n1fB999fCYeY9ddp1qrpo/Lbt2kffZJbh86NLM+oPoce2xy29ix%0AmVesv/9+ad685Pbjjqt6P557Tho/PrN+/O1v0tq1Gx8SQAcAAAAAAAAAAAAAAAAAAAAAAAAAVK/O%0AnZPbMqn6/fXX0uWXK6caNpROOCG5/YEHyv+bbfXzmCFDktscFjzzzPSrLft1P/+5NGGCSsZFF0kr%0AV1Ztnk8/le68M7nd26ZYHXOM1KtXcruPjzlzqu9969aVzj8/uf2226TRo1Vr1fRx+etfJ7c98UQY%0ACAOF47jjpE6dktt/+cv/D3CnzcHzSy5Jbu/XT9ptt4rn9THVqFH5Ng+Y4n5Ulb+H/vKX//+RADoA%0AAAAAAAAAAAAAAAAAAAAAAAAAoHrtvXdy23vvVa2qs6uSu1r5smWqkarTrnz81lvSmDHJgfVBgzJ/%0Ar8MPlw4+OLndQffBg6X58ysPK/r9H3ww/FynjkrCpEnSySdL69en93qHsR3WXreufHvLltH7s1jU%0Aqyddemly++zZ0oEHSt9+m9lyHYqtLMB+9tnSD39Yvm31aumoo6Q331TWZs6U7rhDRaWmj0uf4/bb%0AL7n9jDOkkSOVtQULpJtuyn45tV2DBtGDiXjwgdNPT38wkeXLpYEDo6ufX3BB5fN36CCddFJy+4sv%0ASpddprT5uPWx58/79wigAwAAAAAAAAAAAAAAAAAAAAAAAACq1447Sl27Jrc72Pnf/1Y+/8svS3vt%0AJX35ZVlIN5dcabZPn+RgYFSw77DDpLZts3u/f/wjBFITPfKItNVW0sUXh/D7rFmhmu1334UA8G9/%0AG55/9NGyec45R0UtPkD/+OOhsvDcuRXPM26ctP/+oWJvomuvldq3V1Fz2Nih70Rjx4aKyK6Ina6F%0AC6Vhw6TNN5eefbbyUK0HNvC/iaHlffeVfv/78LgqVq2SnnsuDK7Qvbt0yy0qCvk8Lu+9V2rVKnk7%0A+pjwIAEO8leFw/CjRkm/+IXUpUt0tW1U3W9+I227bXL7Qw9Jxx9f+fEycaJ00EHSG28kP/fjH0sn%0AnpheP667Ttp00+T2a66Rzjuv8kFbPvpI6t9f+uqrcs0E0AEAAAAAAAAAAAAAAAAAQO3jKkSu6OMw%0Agf9NtyoRAAAAACAzdetGV2NdsiRUA3fFYFdDd7DS/09bvDiEOO++W/rRj6QBA6TJk8vmi6oQna1T%0AT42ufpwoF9W1HcZ/+OHoIL0r0V5/vbTnnlKnTqHiusOFDuDfcEP5UKOD/Q4fJkizVnNh+MEPQqg/%0AxuFqDwbgEP4774TK3z4mpk2TXnghbP+ddw6VhhN5mzmgWwocQu7ZM7l96tTwefG+/9OfwjaaMSME%0AlP13Dj9+7TXpr3+VDj9c2mQT6dxzpSlT0h+MwZ+7+AB2LMTs93OA2fvA/fM+iO2fFSvCQAkeJOLp%0Ap8NrHZh26PrQQ6URI8JgCsUin8dlt27Sv/8dPvuJ7rwzBPkdiPdjh4e93b3/PblfX38tPf98OI84%0AxNyxY6iq/ve/h2MEudGoUTiP+99E//qX1Lu3dNFFYTAR7yMfL/58ekAVDwbg8LoHFomqan7PPen3%0Ao1278HlM/MzabbeF4/aKK6QPPwzfHz5OfB555pkwyMouu0iff540a/30ewAAAAAAAAAAAAAAAAAA%0AAFBkfHO0wwJffBEm3wT9zTfhZtv40Llv0GzaVOrVK1SS8w2ivjnTN/TmuqoeAAAAANRWP/2p9Nhj%0A0quvlm/3/88c7ky3qvMhh0h/+IN01VW57Z+DeA62+/+SqTjI6ffPBYdbHTIdNCizUOh224WK1o0b%0AJz21VEVm+PAQgnQoMj6E76kqgeF//jM6hFmMXAH7f/+TDjig/OALMQ4ee3JV8lw7+eTwufzZz5JD%0A4z5W778/TKUun8el9/t//hMGG1ia8In2PnFVdk/Ir223DSH0E06Q1q4t/5zD3jfeGKZ0tWgRBnDw%0AwBFV4YFabrpJOv/85Od8/F55ZZjS1bkzFdABAAAAAAAAAAAAAAAAAECJ8U24vkF7yBBpn33CDaBD%0Ah4abfceNk5YtS6547p/d7uf9Or/++OPD/F6Ol1dMVboAAAAAoBDVrx8Ckw5OZ8oVnb0MLyvXOneW%0ADjyw4tcMHpzb9z7yyFCV1tXNq1JN3tVz33gjVEhfuDDpJYtUZBy2fPHFUBk+E1tuKY0eHfZhKXEF%0A9PfeC+HSmnbKKaGS+uab53a5DRqoaOT7uDzoIOmDD0Jl9dq6D4rBMcdIzz0XKpFno0cP6fXXpd12%0Ay2z+X/1KevBBqUmT7Pqxww4bq7YTQAcAAAAAAAAAAAAAFKSVK1fqs88+09dff60FCxaUm9zm5/wa%0AAAAA4P/Nni3deWeoIHfJJdK770qrViW/zkHyFStCxS6Hzv2vf44KmHt+L8fL83K9fL8PAAAAACAz%0AbdtuDLbpjDNCkLoqVWH/+ldp5EipadPq69+pp2b3fCa22iqEDj342YknSh06JL/G1ZMdZr3gAumL%0AL6Q77pCaNw/PRQTQk1uKgLeDw9YO5afLx9DPfx5Cut27qyT5eHjhBWnECOmHP8xsGf7MnH661L9/%0A1eZzEPbTT6W//EXabDNlzPvJg/y5ovibb6qo5Pu49D7336buvjucA7Kx007SzTdLEydmtxwk8+Al%0An30mnXZa1Qcp8efzoovCwJjZDNBiJ50kffJJOF79vVEVbdpI11wTjrdu3VQNw7wAAAAAAAAAAAAA%0AAJC9devWac6cOVqxYkVS0Hz+/Pkb27uX6o1EAAAAqJopU6Rhw6RRo6T166PD5v6d0pMfJ74m8QZh%0AVwlq3DhMfhyrCjVvXrhR+p57wg3brozerVv1rhsAAAAAlCKH7Rym/M1vpNtuC8Hr8eOTX+eAtQOw%0ARxwRqjG3alX++VtvzX3fBg6U/vhHacOG6BB8tuHAigwYECabNUv67rvw/1pvB1dgbtYser7PP09q%0A+k5FyhXdPciAA7/+P7irT0+dGl0Z/PDDQyV4B4QzFbWfc2Xy5Nwuz4MTnHCC9PLL0r//HaqTf/ll%0A9N85/DeNLbaQdt01VE93Je2WLTN730aNpF//OlRX/u9/paefDoNIeCCEtWtTh+a9X/x52X//8HcU%0Ah1uLVU0fl1F/r/KgHR5EwPvdfXnjjRA0jhp80by9HV7fdtuw/Q84IFR0z+cxnC++plydn/UYb997%0A75WGDpUefjhURf/ww/D3yKjvE3+/ecDLQYOk9u2VM716hWPE5wdXRPd37McfRw++6arte+wRAus/%0A+Uno1/cIoAMAAAAAAAAAAAAAAAAAgOLkG6x9M6ervq1eXf65xYulBQtCdfOqLtNV0T3FByNcoS92%0AA6Zf88or4Ubfc84JN4lWpWofAAAAACBwQNMBdFu0SJozJ1TzduDVobjOnSue/9xzc98nB3evuEJ5%0A5yBjumFRV6tN8KGK3C67hCl2bMyYEf6P7/3jMH7iYAS1hSsaxw9U4EDp9OlhGzkM7kEKHDTfdNPc%0A/63CVZ1//OMw2bp10syZ4e8vDkF73/i9HXzONOxe6PJ9XHr/77tvmMyhag9UMXduGHjR507//ap1%0A6+IO/Be7H/xAuuSSMHkf+TjxwJb++6X3UVXO79l+x159dZj8efW5wp9Xnzc86KYHVqgg+E4AHQAA%0AAAAAAAAAAAAAAAAAFB9XYHI1IVd6ivGN1r6J0mGFVBW4fLO0bwp2VXPfiO0bd30jqEPlvvnSN+sm%0AzusbiT153tgNvH7sm0ZvvjmE0R1OoBo6AAAAAGTOwc3aGirOhv9P+/jjSc3vq4RwbKTmv2/06JGf%0A965XL4SuPdVGhXBc+u9aHmzAEwpTnTpSly5hyid/Xv23yyr8/ZIAOgAAAAAAAAAAAAAAAAAAKK4b%0A60eMkIYNK1/1fP58afbs8Hy8hg1D1S1X9XHw3MHxyjiA7iD6ihWhknrsfdzuilKuWNSxY6iKbuPG%0ASSeeKA0ZEqqh+8ZSAAAAAABqwgsvSF99Va5pQ926essDrQEAkCEC6AAAAAAAAAAAAAAAAAAAoDj4%0A5vmrr5aeeqqszeHwmTNDWDxeixahUnnTplUPhDuk3rx5mNq3D9XPXVl9yZLwvEPus2aFcHrnziHk%0A7n7cdJM0aZJ06aWhujoAAAAAANVp0SLpnHOSmhfssYe+e+ONvHQJAFAa+OsmAAAAAAAAAAAAAAAA%0AAAAofGvWhGB3fPjcVc8nTiwfPnfofPPNpS5dpGbNsq9G7vm9HC/Py/XyY/y+fn/3I2bkyNBP9xcA%0AAAAAgIq89VYYyCwT/r/okUdKkycnPTXrqKOy7xsAoFYjgA4AAAAAAAAAAAAAAAAAAAq/8vnvfy+9%0A9FJZBfIZM0IVcj82VyHv1k3q1Elq0KB6+uHlevl+n9h7xKqhuz+xvrif7q/7DQAAAABAKq+8Im25%0ApXTyyeHxunWVz+P/az72mNSvnzR6dPLz/ftr4W67VUt3AQC1R/18dwAAAAAAAAAAAAAAAAAAACAl%0Ah7qvvrp8+Hz6dGnp0rLXtG0rdegg1a2hujxNm0o9e0pz5pRVP1+8OIQAXCndVdPd3+bNpcsuy74K%0AOwAAAACgdK1dKz30UJg22UTaZx9pp52kXr2kNm3CgGsLFoTBz95+W3r5ZWnq1OhltW4tPfBA+H8z%0AAABZIIAOAAAAAAAAAAAAAAAAAAAK14gR0lNPlYXPp02Tli0LPzvY7cC3g941zWF3BwOaNQs39rtv%0ADsX7cSyEPnKk1KOHNHhwzfcPAAAAAFB8HDL/17/CVFWtWkmPPy517Zo6gO72mg6nO0jvQeOAVDgu%0ASxv7t2gRQAcA6PPPP9enn36qmTNnaunSpWrcuLE6dOig3r17a4cddlCDBg1UyNavX6+pU6dunKZN%0Am6YFCxZo2bJlWrNmjVq2bKnWrVtrk0020Y477rhxvQAAAAAAAAAAAAAAAFAkJk+Whg0r+3nmzLLw%0AuQPgvqne1cjzyeH3H/wgBONdAd0hdPdzs83C8+7/XntJ3brlt58AAAAAgNLVs6f0n/9IffpU/Lrh%0Aw6WhQ1Wj7r1XOu20mn1PFBeOy9LG/i1aBNABoJZyUPtvf/ubRowYsTF4nkqLFi10xBFH6Je//KV2%0A2WUX5duGDRs2BubffPNNvfPOOxo3btzGn1esWJHW/F27dtXhhx+uM844QzvttFO19xcAAAAAAAAA%0AAAAAAAAZcpjbN6euXh1+nj9fWrw4PHZ18UIIn8e4H+7P1KmhErr72aSJ1LZt6L/XwzfbOjQPAAAA%0AAEDMQQdJH34ovfCCtHJl1ef3gGgXXyz99KdSo0bV0UMAQC1FAB0AahlXC//zn/+sP/3pT2mFtpcs%0AWaKHH35443TyySfr1ltvVatWrZQvp5xyih566KGsgve33377xmnffffVHXfcsbHSOwAAAAAAAAAA%0AAAAAAArMww9Ln3wSHjvEPXt22XNduhRO+DzG/XG/XAnd3F9XR2/YUBo3ThoxQjrppHz3EgAAAABQ%0ASFwo8MknpWXLpHfekd56K/xfeMoUafp0hzokZz/q1w+DnHnyAGh77SX17x/m93MAAOQY3y4AUIs4%0AcH7cccfp2WefzWj+Bx98cGPV8RdffFE9evRQPqxZsyZnyxo9erS233573XjjjTr33HNztlwAAAAA%0AAAAAAAAAAABkyTfa33FH2c8zZ4bK4uab7R3sLkTul/vnau3ur/vdvXt47vbbpb33lrp1y3cvAQAA%0AAACFplkz6YADwlTq/P/k2P/xgULBcQkkIYAOALXEunXrdMwxx+j555+PfL5Bgwbq06eP2rdvv7Hq%0A+eeff66lS5cmve7rr7/W/vvvr7feekubbrqpConXoVu3bmrdurVatmy5May+ePFiTZgwQcs8GliE%0A1atX67zzztv4/MUXX1zjfQYAAAAAAAAAAAAAAECEYcNC1XNzmNvV3szVxDt0UEFz/1yhzoUW3G/3%0A36F0r4/X6/rr891DAAAAAEBt9cc/hgkoJByXpY39W7QIoANALfGHP/whMnzusPYVV1yh008/Xa1a%0Atfr/doe3n376aV166aUaP358uXkmT56sE088US+//LLq1aunfOnbt6/23nvvjdOOO+64sSp7/frJ%0AX23r16/XZ599phEjRuiOO+7QokWLkl7zu9/9Trvssov222+/Guo9AAAAAAAAAAAAAAAAIs2eLY0a%0AFR6vXRt+jnHBhLp1VdDcv86dQxV3c/9btpR8X4vXyz937JjvXgIAAAAAAABASgX+V1gAQC6MHTtW%0A1113XVK7A9sffvihzj///HLh81g1cVdMHzNmjH70ox8lzTt69GjdeeedqmkOid96662aOnXqxvW6%0A7bbbdPzxx2uLLbaIDJ9b3bp1te222+raa6/Vl19+mTJk/vOf/3xjpXgAAAAAAAAAAAAAAADk0RNP%0AuOJAeLxggbRhQ3jcpo3UtKmKgvvp/pr77/Uwr9eTT+a1awAAAAAAAABQGQLoAFAL/PrXv04KVjdr%0A1kzPPfecevbsWeG8ft0TTzyhrbfeOrKq+tKlS1WTLrzwQp177rnq2rVrRvN36tRJzz77rHbaaaek%0A57755hu9+uqrOeglAAAAAAAAAAAAAAAAMrJmTfmA9sKFZY/btVNRie9v/Ho4YO/K7sicQ/2rV0vL%0Al4d/Y4MUAAAAAAAAAMiJ6FKxAICS8cEHH+jll19Oav/973+vrbbaKq1lNG3aVHfddZf22GOPcu3z%0A58/XP/7xj42h8GLSpEmTjVXUE9fHHLYfMGBAXvoFAAAAAAAAAAAAAABQ640aJc2bFx4vWVIW1G7R%0AQmrQQEXF/XW/Y+vhf/2z18/ryT0qlXPRjUmTpC++CNOXX7rKRAiex4fO69QJVed79ZJ8T1Tv3lKf%0APlL37lK9evlcAwAAAAAAAKAoEUAHgBLngHiidu3a6bzzzqvScnbffXf96Ec/0osvvliu3cH0Ygug%0Ax9ane/fumjx5crn28ePH561PAAAAAAAAAAAAAAAAtd7IkWWP588ve9ymjYqS++3guS1YEALo5irv%0ABNCjrVkTAvo+Fj7+WFq1qvJ5HEZftkwaNy5MMY0aSdtvLw0cKPXvX3yDGAAAAAAAAAB5QgAdAErY%0A2rVr9fjjjye1Dx48eGNV86r6+c9/nhRA//LLLzVmzBjtuOOOKjZ9+vRJCqB/++23eesPAAAAAAAA%0AAAAAAACAanu1aweOYyFkV7m2hg1Ddeti5H67/6tXh4C018sh6LFjw/pSnbvM7NnSE0+EcL6rxKfi%0AbeiK8g6de3L1c0/16ycHzB1ef/fdMLVrJx11lHT00VLHjtW+OgAAAAAAAEAxI4AOACXsnXfe0QKP%0AnJzgmGOOyWh5hx56qJo0aaIVK1aUa3/++eeLMoDeqlWrpLa6devmpS8AAAAAAAAAAAAAAAC13qRJ%0AZdWu4+9PadkyBIyLkfvt/s+dW7ZeDkmvXCm5cEKvXvnuYf5NmSINGxaqnq9fnxw29zbz9vLkx4mv%0Aied7f5o0kRo3DpMfx0LpDrUPHy7dc0+ohj5kiNStW/WuGwAAAAAAAFCkSNkBQAl79dVXk9pc+Xz3%0A3XfPaHmNGzfWHnvskdT+yiuvqBjN9qjJCTbddNO89AUAAAAAAAAAAAAAAKDW++KLsscOG8c4RFzM%0AHISOWq/49a2NHCR/8EHpxBN9A1L5YPnixSGYPmGCNGNGCI+7gnxF4fPYMv06v97zeX4vZ8mS8q/x%0A+/l9H3qo8mUCAAAAAAAAtRABdAAoYe+//35S2w477KAGsVF9M7DLLrsktY0ZM0bFZvXq1XrvvfeS%0A2vfcc8+89AcAAAAAAAAAAAAAAKDWSxVAjw9wF6P4AD0B9MDV33/6U+mWW3wjT2hbu1aaM0f6+usQ%0AHl++PHm++vWl5s2lNm2kdu2k9u3Dv/7Z7X4+kZczfXpYrpfv9zG/7803Sz/7WQipAwAAAAAAAPh/%0AEX9pAwCUinHjxiW1bbPNNlkts2/fvkltCxcu1JQpU9StWzcVi3vvvVdL4kc29qgsdetq0KBBeesT%0AAAAAAAAAAAAAAABArfbll2WPV6wI/zpQHBUqLiaxdXDwubYH0DdskEaMkIYNKwue2/z50uzZ4fl4%0ADRtKLVuGEL8HIkjnWIhtZx9DrqQeH3CfOzdUR+/YUWrbNrT7HitXQx8yRPK9Q3Xq5HKNAQAAAAAA%0AgKJU5H+VBQBUVOF72rRpSe2bb755Vsvt1atXZPvEiROLJoD+4Ycf6uKLL05qP/nkk7XFFlvkpU8A%0AAAAAAAAAAAAAAAC13jffhH/XrJHWry+N6ucxXo+lS6V168L6NWjgG25Uq3ifXn219NRTZW0Oh8+c%0AWTbgQEyLFqGqedOmVQ+Ex6qke3KFdFdAX7BAihWrcMh91qwQTu/cOYTc3Y+bbpImTZIuvdSVLHKw%0AwgAAAAAAAEDx4i9kAFCiHD5fH7sQF2ezzTbLarmp5p88ebKKIZR/6623ar/99tOiRYvKPbfVVlvp%0AlltuyVvfAAAAAAAAAAAAAAAAajWHgh0UjlWqjnFQuxTEr0ds/by+iRW/S5VD9w52x4fPXfXcIfz4%0A8LlD5y6w0aWL1KxZ9tXIPb+X4+V5uV5+jN/X7+9+xIwcGfrp/gIAAAAAAAC1GBXQAaBEzZkzJ7J9%0Ak002yWq5qeZP9X415aOPPtKqVauSAudLlizRpEmTNlY9f/rppzU//oLR9/r167fxuVatWtVgj6W3%0A3347q/k/+eSTpLbFixdHrmN18/um0wYAqHmcowGgMHF+BoDCxTkaAArL8uXLtWLFiqRrABZrW7Bg%0AQeTzAICawe/QAHLGgV9Xozb/fhcLbLdsWT40XKxcyTt2fuzUSWrUKDz2PTeu2F3K52gX0bjzTumL%0AL1z9omy9vW89mbeBq5XHtkt16d49HF9+f1ejj3EV9A4dwmP387rrpF/8gkroAEr7/AwASMI5GqWE%0AYxcAkC0C6ABQolKFkLMNWderV0/NmjXTsmXLyrXPmzdP+XTUUUdpypQpVZqnQ4cOuuiii3ThhReq%0AfjVdyKvIHnvskfNlfvzxx1q5cqUKwdixY/PdBQBACpyjAaAwcX4GgMLFORoA8mfNmjWaO3du5HPf%0Afffdxn99zaJBqVTFBIASwe/QADJ2xhmqdbIsYFA05+httw1TMXnzzXz3AEAtwu/QAFC4OEejWH35%0A5Zf57gIAoMgRQAeAErV06dLI9ubNm2e97KgAeuLPhax9+/b605/+pJNPPllNPbo0AAAAAAAAAAAA%0AAAAAAAAAAAAAAADYqG74BwBQihVBouSi0ndUFZHVq1erWLhSypAhQzRw4EC9+OKL+e4OAAAAAAAA%0AAAAAAAAAAAAAAAAAAAAFgwroAFCi1q1bF9ler169rJcdtYy1a9eq2LbP//73v43T4YcfruHDh6tj%0Ax4757hYAAAAAAAAAAEgYWLd9+/aVvgYAAAAAAAAAAAAAAOQOV+IBoESlutkqF0HxqGVEVUWvSZMn%0AT05qW7ZsmRYtWqTx48frvffe02OPPaYxY8Ykve4///mP9txzT7366qvq0qVLDfVYeuutt7Ka/5NP%0APtFZZ51Vrm377bdXv379VNMWL16ssWPHlmvbbrvt1LJlyxrvCwCgPM7RAFCYOD8DQOHiHA0AhYnz%0AMwAULs7RAHLq6qulCRPC46lTpQ0bXClBqsH7OarN9OmumCDVrSt17RraNt9cuuyy0jxHv/CC9Nhj%0A4bHvNZoxo+w5F4lo0kQFZ8UKafbssp8328w3YYXHxx8vHXxw3roGoLTwOzQAFC7O0SgljRs3zncX%0AAABFjgA6AJSoRo0aRbavXr0662VHLSPV++VTs2bNNk6dO3dW//799dvf/lajR4/WmWeeuTGUHm/C%0AhAk69NBD9f7776thw4Y10r/dd98958v0Hzfatm2rQlBIfQEAlMc5GgAKE+dnAChcnKMBoDBxfgaA%0AwsU5GkDGNtlEGj06PHZgedmy8NjB7RTFGIqCA9hffx0eN2sWQui2115SDZ8va+QcPWWKdNttvsko%0A/OzCEg53m9+7kPflvHnS/PllgwZ07x4ee3323FPq1i2v3QNQuvgdGgAKF+doFCsGTgAAZOv7v2IC%0AAEpNixYtItuXLFmS9bKjllEs/znZd999N1ZB38sX8BKMGzdO1157bV76BQAAAAAAAAAAAAAAUOv1%0A7l32OL5S28qVKmqx8HXiesWvbykZNqwsfO4wd2z9XRSiQwcVNPevQYPw2P2OhdG9Pl4vAAAAAAAA%0AoJYggA4AJapdu3aR7QsXLsxquStXrtSqVavSfr9C5KrozzzzjDbxqNkJ/va3v2n58uV56RcAAAAA%0AAAAAAAAAAECtliqAHh/gLkbxAfpSD6DPni2NGlVW+d0/x2y6aVn190Ll/nXuXPaz++/1MK9X/PoA%0AAAAAAAAAJazA/5IHAMhUp06dItu/++67rJabav5U71eoWrVqpT/+8Y9J7fPnz9d///vfvPQJAAAA%0AAAAAAAAAAACgVuvRQ2rUKDxu0qSsffFiacMGFSX32/2Pia2Xg+jdu6vkPPGEtH59eLxgQdl+a9NG%0AatpURcH9dH/N/fd6mNfrySfz2jUAAAAAAACgphBAB4AS1blzZzWKXZCLM3Xq1KyWm2r+Hr4AWGSO%0AO+441atXL6n9jTfeyEt/AAAAAAAAAAAAAAAAajXfx7H99uFxgwZlgeXVq6Xly1WU3G/335o1C+tl%0A220X1reUrFlTPqC9cGHZ43btVFTi+xu/Hg7YxyqiAwAAAAAAACWMADoAlKg6deqoV69eSe3jx4/P%0Aarlff/11ZPvmm2+uYtOuXTt1jxhJOtuQPgAAAAAAAAAAAAAAADI0cGDZ47Ztyx7HqlAXm/h+x6pq%0A21FHqeSMGiXNmxceL1lSFtRu0aIseF8s3F/327weXh/z+nk9AQAAAAAAgBJHAB0AStgOO+yQ1DZ2%0A7NislvnRRx8ltXXp0kXt27dXMerQoUNS24JivWAJAAAAAAAAAAAAAABQ7Pr3L6s+7QBw/frhsQPA%0ArrBdTNzfWHDZ6xELNHv9vJ6lZuTIssfz50cH74tJfL/j7yeKr/IOAAAAAAAAlCgC6ABQwnbdddek%0Ats8//1yLFi3KeJlvv/12Wu9TLJYtW5bU1rBhw7z0BQAAAAAAAAAAAAAAoNZz5en46uCtW5c9jlXX%0ALhbx/Y1fj6OPLgvWl4p166SPPy4L3i9fHh77PpymTVWU3O/YfUS+xyg2AIILgHh9AQAAAAAAgBJG%0AAB0AStiAAQOS2tatW6eXXnopo+XNnj07sgJ61PsUgw0bNmjGjBlJ7Ztsskle+gMAAAAAAAAAAAAA%0AAIDvA9p165ZVoa5Tp6wKdSzYXOjcz1jVbPc/Vk3b6xUfsC8VkyZJq1aFxytWlLW3bFm2/4qN++3+%0Ax8TWa+VKafLkvHULAAAAAAAAqAkE0AGghPXu3Vu9evVKan/ssccyWt4///nPjaHteHXq1NFhhx2m%0AYvTBBx9o/vz5Se19+vTJS38AAAAAAAAAAAAAAAAgqWNHqX//8NiVwv1zzLffSuvXq6C5fzNnlv3s%0A/scqnnu94tenVHzxRdljB7RjmjRRUWvcOHq94tcXAAAAAAAAKEEE0AGgxJ100klJbSNHjtS0adOq%0AtBwHz4cNG5bU3r9/f3Xp0kXF6O9//3tku9cJAAAAAAAAAAAAAAAAeTRkiNSwYXjctm1ZkHn1amnO%0AHBU092/NmvC4adPQf/P6eL1KUaoAenyAuxjFB+gJoAMAAAAAAKAWIYAOACXuzDPPVMPYxbjvrVmz%0ARpdffnmVlnPvvffqyy+/TGo/99xz015G9+7dN1ZMj5/clg+jRo3SPffck9S+5ZZbauedd85LnwAA%0AAAAAAAAAQHmrV6/W5MmTNX36dC1ZsqTc5DY/59cAAACgBHXrJp19dtnPnTtLdeqEx/PnS0uXqiC5%0AX+6fub+bblr23DnnhPUqRfH3Fa1YEf511fdY5fdiFb8OBNABAAAAAABQixBAB4AS17lzZ51xxhlJ%0A7Q888ID+9a9/pbWM8ePH68ILL0xq32abbTRw4EDVlFNPPXVjcDxbL730kg4//PCNVd0TXXLJJVkv%0AHwAAAAAAAAAA5IYH1XXIfMaMGVq6dGm5yW1+zq8BAABAiRo8WNp22/DYBRg6dix7bvp0aflyFRT3%0Ax/2KcX9jhSP69pUGDVLJ+uab8K9/P1+/vjSqn8fE1mPdurLK9hMn5rVLAAAAAAAAQHUjgA4AtcBV%0AV12ltm3bJrWffPLJeuSRRyqc96OPPtIBBxygRYsWJT33t7/9TXXr1txXyejRo7Xffvtp99131623%0A3qqZM2dWaf7PP/98Y4j9oIMO2nhjWqJ99tlHp5xySg57DAAAAAAAAAAAAAAAgIz5vpQrrigLcfv+%0Al5Ytw2MXHpg2rXBC6O6H+xMriOB+xu7Xcf+9HjV4n02N8jrH9sPatWXtDRqoJMSvR2z9vL4RxS8A%0AAAAAAACAUlE/3x0AAFS/9u3b6+6779ZRRx1Vrn3VqlUaNGiQHnzwQZ111lnabbfdNr52yZIlGjt2%0ArB5++GHdd999kZVDLrjggo1h8Hx45513Nk6/+tWv1KdPH22//fYbp80220ytWrVSy5YtN/Z58eLF%0A+vbbbzVu3Di9+eabG/9NpUePHnrsscdqNFAPAAAAAAAAAAAAAACASnTvLg0ZIt10U/i5c+dQYdvF%0AB/zv1KlSly5S8+b566P74srnsUCy++J+xrj/3bqpZPneoti6x4eyS+U+nPj1iK2fjz2H0UslZA8A%0AAAAAAAAkIIAOALXEwIEDdc011+jSSy9Neu7555/fOKXrsMMO03XXXad827Bhgz777LONk8Pymdph%0Ahx30n//8R506dcpp/wAAAAAAAAAAAAAAAJADgwZJkyZJI0dKdeqEwLkD3w5+xyqhu9p4hw41G3p2%0ACHn2bGnBgrI2h8/dP/fTBg4M/S9l8VXP4wPosW1Q7OLXI379HLwngA4AAAAAAIASVSLDSwIA0nHJ%0AJZfopptuUr169TJexkknnaTHH39cDUrg4kmTJk107bXX6r333ttYPR0AAAAAAAAAAAAAAAAFGgB2%0A0YUBA8p+dsi7Zcuy18yfL02cKC1fXjN98vv4/eLD5+5PfPj8wANDv0sliJ1K/fqVh7WLWapQfQnc%0APwUAAAAAAACkQgAdAGqZ888/X2+++aZ22mmnKs236aab6sEHH9w4NWrUSPlw//3368ILL1Tv3r2z%0AWk6PHj10xRVX6KuvvtLvfvc71Y+/CAYAAAAAAAAAAAAAAIDC48rmV11VPoTuggObbFIWCnZF6ilT%0ApO++C4+rg5fr5ft9Yu/h93c/3J9YX9zPK6+s2Yrs+eIgdmy94wParhBfCuLXI7Z+3q/ccwQAAAAA%0AAIASxl+/AKAW2nXXXfXBBx/opZde0kMPPbTx3xkzZiS9rnXr1tp777117LHH6vjjj886eD558uSs%0A5t933303TjfeeKPmzJmjd999V++//77Gjx+/cdnTp0/XkiVLtGzZso1V3lu2bLlxateunbbddlvt%0AuOOO6tevn3beeWfVKfWRpQEAAAAAAAAAAAAAAEox6HzNNVKzZtJTT4W2tm2l5s2lmTOlFStCm6uS%0Ae2rRQmrTRmraNLsq5K6A7YrnXuaSJeWfa9JE6txZatiwrG3gwFD5vDaEz83b1tt42bLyoezqGgSg%0ApsWvR2z9sj2mAAAAAAAAgAJHAB0AarEBAwZsnGzhwoWaOXPmxvB248aN1b59+41VzwtVhw4ddNhh%0Ah22cAAAAAAAAAAAAAAAAUEs41H355VLPntKwYdLq1SH83b27NH++NHt2CIybw+Ke/HzLllLjxiEw%0Ank7l6rVrQ6B95Upp8eLwPvEcPu7YMQTgY/w+Q4ZIgwbVvnByr17SuHFhkADvI1cN97YrBbH1qFcv%0ArJ8RbRhRAAEAAElEQVT5+AMAAAAAAABKGAF0AMD/Vzv3BAAAAAAAAAAAAAAAABQ0h7sHD5b22ksa%0AOjQEn81hcAfNXal84cIQIjeHx+fOLZvfAXSH0WNhaS/PoXWHpl3t2oHj2LyJPK/vsXFl9fgge9++%0A0hVXSN26qVbaaquy/eCQv6uhext6SifwX6hi62A+ZmJ6985blwAAAAAAAICaUMR/1QMAAAAAAAAA%0AAAAAAAAAALWWw97Dh0sjRki33x6C5g47d+gQJlc/d1X05cvLz+dA8dKlVXuvZs1C6LxFi/Ltrnp+%0Azjmh6rnD7LVVfCDbQW0H0M1h/ubNVbRWrCh7TAAdAAAAAAAAtQgBdAAAAAAAAAAAAAAAAAAAUJwc%0A+j7pJGnvvaVhw6RRo0Ilc3NY3JOrmjtI7DC0Jz+OvSZKvXohbBybXNHb1dIT37d/f2nIkNpb9byi%0AAHqMt3UxB9B9vMQQQAcAAAAAAEAtQgAdAAAAAAAAAAAAAAAAAAAUN4fAr79emj1bevJJ6YknpHnz%0AwnMOj3tq2bLs9Q6luxL6hg1hqlMnTK6gnhg2j9eunXT00dJRR0kdO1b/ehWLHj2kRo2kVatCYD9m%0A8WKpffuwbYuNjwv3Pya2Xg6id++et24BAAAAAAAANYEAOgAAAAAAAAAAAAAAAAAAKA0OhZ91lvTT%0An4Zq6A6jf/xxCEbHi4XS0+HA8XbbhdC5q547pI7kqvHbby+9+27Yrk2bSsuXS6tXh3+bNVPRifXf%0A3P/Y8eJjwesLAAAAAAAAlDD+CgoAAAAAAAAAAAAAAAAAAEqLQ+IDBoRp3Tpp8mTpiy/KpokTpWXL%0AQpXrGFfpdtC4Z0+pd+8w9ekTql3XrZvPtSkOAweGALq1bRsC3LZgQXEG0N3vmDZtyh57IAIAAAAA%0AAACgxBFABwAAAAAAAAAAAAAAAAAApcvVqnv1CtNhh5W1O3y+dq20Zk2obu3QukPoyIyrw7drJ82b%0AJ7VoEbant++SJWXbuFi4v+63eT28Pub183oCAAAAAAAAJY4hOQEAAAAAAAAAAAAAAAAAQO3jsLlD%0A0U2bhn8Jn2fH2zC+Onjr1mWPHUovJvH9jV+Po48OgXQAAAAAAACgxBFABwAAAAAAAAAAAAAAAAAA%0AQPYc0K77/a2pbdqUhfoXLJCWL1dRcD/dX3P/vR7m9YoP2AMAAAAAAAAljAA6AAAAAAAAAAAAAAAA%0AAAAAstexo9S/f3jsSuH+Oebbb6X161XQ3L+ZM8t+dv9jFc+9XvHrAwAAgNptwwZp9eowgJH/9c8A%0AAAAl5Pu/igEAAAAAAAAAAAAAAAAAAABZGjJEeuONEMJp21ZavFhasSL8PGeOtMkmKlju35o14XHT%0ApqH/1rBhWC8AAADUPh6kaMIE6YsvwvTll9I334TgeXzovE6d8Dtkr17SVltJvXtLffpI3btL9erl%0Acw0AAAAyQgAdAAAAAAAAAAAAAAAAAAAAudGtm3T22dItt4SfO3eWJk4M4Zz586VmzaTmzVVwli4N%0A/YuFhzbdtOy5c84J6wUAAIDax7/bTppU+ev8++6yZdK4cWGKadRI2n57aeBAqX9/qUGDau0uAABA%0ArtTN2ZIAAAAAAAAAAAAAAAAAAACAwYOlbbctqx7esWPZc9Onh2qRhcT9cb9i3F/32/r2lQYNylvX%0AAAAAUIMWLEhuW706uW3NGmnFivB7pEPn/tc/uz3RqlXSu+9Kl1wiHXaYdOed0uzZ1dN/AACAHKIC%0AOgAAAAAAAAAAAAAAAAAAAHKnbl3piitCcNuBnbZtQyBn8eJQGXLaNKlrV6lp03z3NISF3B/3y1q2%0ADP01h9C9Hl4fAAAAlK4pU6Rhw6Svv5ZOO638c+vWhd9jV64Mk3+vXb8+9bL8u2OTJlLjxmHy41jV%0A83nzpOHDpXvuCdXQhwyRunWr3nUDAADIEH8RAwAAAAAAAAAAAAAAAAAAQG517x4CNTGdO0vNm4fH%0ADuxMnSotXaq88vu7H7EAkfvnfsYQCAIAACht/j3wwQelE0+UXnklOlg+fbo0Y0YIj7vaeUXh89gy%0A/Tq/3vNNmBAC7kuWlH+N38/v+9BDlS8TAAAgD6iADgAAAAAAAAAAAAAAAAAAgNxzBfRJk6SRI6U6%0AdaQuXUKAx8HvWCV0Vxvv0KFmq4w74DN7trRgQVmbw+fun/tpAweG/gMAAKA0TZ4sDR0qffJJ+Wrn%0AlalfP1Q2d1Vz/w7r3x/9u61/x1yzJlRJX7u2/DzLl4fJ87ZuLbVpEx6vXi3dfHMIo19xBYMfAQCA%0AgkIAHQAAAAAAAAAAAAAAAAAAALnnMM6ll4bA+UsvlYXQZ86UFi8Or5k/P1SDdOXxpk2rv08O/vj9%0AHQ6KadkyvH8sfH7ggaHfsZ8BAABQOhwWHzFCGjYsBMBj/HtpYnDcHBRv315q0iQEz/1zZbwcB9FX%0ArAi/98bex+1z54bq6B07hsGYbNy4UA19yJAwCBK/hwIAgAJAAB0AAAAAAAAAAAAAAAAAAADVw1Uh%0Ar7oqPI6F0DfbLAR4XIXcASCHwadMCZUg27UL1SRzze/hoE981XP3JT74YwMGSFdeWbMV2QEAAFAz%0AXKX86qulp54qa3M43AMUOSzugYkS+XfXqnJIvXnzMDm87kGQ/HuoB14y/w48a1YIp3sgpIYNQz9u%0AukmaNCkMhsTvowAAIM8IoAMAAAAAAAAAAAAAAAAAAKD6OFB+zTVSs2ZlYR+Hvh3IiYV9zKEcTy1a%0AhDC6K6JnU/3RwZ7EsE+MA/CxsE/MwIGEfQAAAEqVByT6/e/DoEjxVc9jgyJVF/8+69+DPSUOiuTf%0AgydOLD8o0siR0tKlYRCn6hiYCQAAIE0E0AEAAAAAAAAAAAAAAAAAAFC9HOq+/HKpZ09p2LBQ4dHh%0A7+7dk4M/Dot78vOuQtm4cQiMu5JkZdauDUGelStDRUm/T7yoqud+nyFDpEGDsgu8AwAAoHArn8eH%0Az/17pwdC8u+L8b8TdupUvf1woNzv4d9x/f4OpMeqoft3WA+Q5N9HY/30IE4MjgQAAPKEADoAAAAA%0AAAAAAAAAAAAAAACqn8M0gwdLe+0lDR0qjRsX2h0GdwjHlSAXLgwhcnN4fO7csvkdQHcY3cEdB3G8%0APAd2HChyeMeh89i8iTxv69ahsnp8kL1vX+mKK6Ru3apzzQEAAJAv/n3x6qvLh8+nTw9VxmP8+2iH%0ADlKjRjXTp6ZNw8BMc+aEwZjMYXj/XtulS1kIvXlz6bLLGCQJAADkBQF0AAAAAAAAAAAAAAAAAAAA%0A1ByHvYcPl0aMkG6/PQTNHQp36MeTq587iLN8efn5HC6PDwqlo1mzEDpv0aJ8uytcnnNOqHpOVUkA%0AAIDS5d85n3qqLHw+bZq0bFn42cFuB74d9K5p/h10k03C76sOxLtv/l3Xj2Mh9JEjpR49wiBOAAAA%0ANYwAOgAAAAAAAAAAAACgIDVq1Eh9+vTRokWLNk7xNt98c7Vq1WrjawAAAAAUIQduTjpJ2ntvadgw%0AadSoUPHRHBb35KrmK1aEyuae/Dj2mij16oUK6bGpSZNQLT3xffv3l4YMoeo5AABAqZs8OfyuGTNz%0AZln43L8Xdu0aqpHnk8PvP/hBCMb7d12H0N3PzTYLz7v/e+3F764AAKDGEUAHAAAAAAAAAAAAABSk%0A+vXrq2PHjhv/beLgSJx27dqpbdu2eesbAAAAgBxxkOb666XZs6Unn5SeeEKaNy885/C4p5Yty17v%0AULorobtCpCdXhvTkCuqJYfN47dpJRx8tHXWU1LFj9a8XAAAA8sth7qFDpdWrw8/z50uLF4fH/v2x%0AEMLnMe6H+zN1avgd1/3038T9N3D33+sxfHgIzQMAANQQAugAAAAAAAAAAAAAAAAAAADIL4fCzzpL%0A+ulPQzV0h9E//lhatar862Kh9HS4Cvp224XQuaueO6QOAACA2uHhh6VPPgmPHeL2gEcxXboUTvg8%0Axv1xv1wJ3dxfV0dv2FAaN04aMUI66aR89xIAANQi/CUNAAAAAAAAAAAAAAAAAAAAhcEh8QEDwrRu%0AnTR5svTFF2XTxInSsmWhMmSMK1g2ayb17Cn17h2mPn2k7t2pEgkAAFAbTZki3XFH2c8zZ5b9/uiq%0A4g52FyL3y/1ztXb31/3277R2++3S3ntL3brlu5cAAKCWIIAOAAAAAAAAAAAAAAAAAACAwlOvntSr%0AV5gOO6ys3WGctWulNWtCNXSH1h1CBwAAAGzYsFD13BzmXrEiPHY18Q4dVNDcvyVLwu+67rf771C6%0A18frdf31+e4hAACoJRjWEQAAAAAAAAAAAAAAAAAAAMXDYXMHz5s2Df8SPgcAAEDM7NnSqFHhsQct%0A8s8xm24q1S3wKJX717lz2c/uv9fDvF7x6wMAAFCNCvy3JgAAAAAAAAAAAAAAAAAAAAAAAABIwxNP%0ASOvXh8cLFkgbNoTHbdqEAYyKgfvp/pr77/Uwr9eTT+a1awAAoPYggA4AAAAAAAAAAAAAAAAAAAAA%0AAACguK1ZUz6gvXBh2eN27VRU4vsbvx4O2McqogMAAFQjAugAAAAAAAAAAAAAAAAAAAAAAAAAituo%0AUdK8eeHxkiVlQe0WLaQGDVRU3F/327weXh/z+nk9AQAAqhkBdAAAAAAAAAAAAAAAAAAAAAAAAADF%0AbeTIssfz55c9btNGRSm+3wsWlD2Or/IOAABQTQigAwAAAAAAAAAAAAAAAAAAAAAAAChe69ZJH38c%0AHq9ZIy1fHh43bCg1baqi5H67/7ZsWVgvGzs2rC8AAEA1IoAOAAAAAAAAAAAAAAAAAAAAAAAAoHhN%0AmiStWhUer1hR1t6ypVSnjoqS++3+x8TWa+VKafLkvHULAADUDgTQAQAAAAAAAAAAAAAAAAAAAAAA%0AABSvL74oe+yAdkyTJipqjRtHr1f8+gIAAFQDAugAAAAAAAAAAAAAgIK0du1azZ49W/PmzdOKFSvK%0ATW7zc34NAAAAAAAAAKCWSxVAjw9wF6P4AD0BdAAAUIPq1+SbAQAAAAAAAAAAAACQrlWrVunzzz/f%0AGDhfuHBhuecmTJigJk2aqF+/fqpfn0vfAAAAAAAAAFCrffll2eMVK8K//ttxsf/9OLYOHoyVADoA%0AAKhBVEAHAAAAAAAAAAAAAAAAAAAAAAAAULy++Sb8u2aNtH59aVQ/j4mtx7p1Yf1s4sS8dgkAAJQ+%0AAugAAAAAAAAAAAAAAAAAAAAAAAAAitOGDdLy5eGxK4XHNGigkhC/HrH18/p6vQEAAKoJAXQAAAAA%0AAAAAAAAAAAAAAAAAAAAAxclVwWNh7PhQdt0SiU3Fr0ds/VzlPT5sDwAAkGMl8psUAAAAAAAAAAAA%0AAAAAAAAAAAAAgFonPogdH0CvU0clIX494tfPwXsAAIBqQgAdAAAAAAAAAAAAAAAAAAAAAAAAQHGq%0AX7/ysHYxSxWqb9AgL90BAAC1AwF0AAAAAAAAAAAAAAAAAAAAAAAAAMXJQexYMDs+oL1+vUpC/HrE%0A1q9u3fLBewAAgBwjgA4AAAAAAAAAAAAAAAAAAAAAAACgODmU3bRpeBwfyl6zRiUhfj1i6+f1jQ/b%0AAwAA5BgBdAAAAAAAAAAAAAAAAAAAAAAAAADFq1evsmrorg5uK1eqJMTWo169sH7Ws2deuwQAAEof%0AAXQAAAAAAAAAAAAAAAAAAAAAAAAAxWurrcoeN2kS/l27NkzFLH4dGjcua+/dO29dAgAAtQMBdAAA%0AAAAAAAAAAAAAAAAAAAAAAADFKz6QHR/ULvYq6CtWlD0mgA4AAGoQAXQAAAAAAAAAAAAAAAAAAAAA%0AAAAApRdAjw9wF6P4AD0BdOD/2LsPKLuqsn/AbyAJJCGBBAgQWuhNinRQMKgIYqGJha4gImCvHxbE%0AgooFFZAPBRQVFFSKqCjNKAhSpffeCSQB0iAJyX+9s//zzcy9d9qdPvM8a52Vm33vOXefts9dkN9+%0AA4DeI4AOAAAAAAAAAAAAAAAADFxrrRWx1FLl9ahRTe0vvxyxeHEMSNnv7H+jxv3KIPrkyX3WLQBg%0AaBBABwAAAAAAAAAAAAAAAAauJZeM2GKL8nrEiIjRo8vr+fMj5s6NASn7nf1PY8aU/Uqbb172FwCg%0ABwmgAwAAAAAAAAAAAAAAAAPbXns1vZ4woen1zJkxIDXv9/jxTa/33rtPugMADC0C6AAAAAAAAAAA%0AAAAAAMDANmVKxPLLl9djx0YMH15ez5oVsWBBDCjZ3+x3yv3I/Um5f7mfAAA9TAAdAAAAAAAAAAAA%0AAAAAGNhGjGhZHXy55ZpeT58eA0rz/jbfj332aQrWAwD0IAF0AAAAAAAAAAAAAAAAYODLgPYS/z8u%0ANX58xLBh5fXMmRFz58aAkP3M/qbsf+5Hyv1qHrAHAOhBAugAAAAAAAAAAAAAAADAwDdxYsSUKeV1%0AVgrPvzd65pmIRYuiX8v+Pf1009+z/40Vz3O/mu8PAEAPEkAHAAAAAAAAAAAAAAAABoejj44YObK8%0AnjAhYtSo8nr+/Ijnn49+Lfu3YEF5PXp06X/K/cn9AgDoJQLoAAAAAAAAAAAAAAAAwOCw5poRH/1o%0A098nTYoYNqy8njEjYvbs6JeyX9m/lP1dZZWm9446quwXAEAvEUAHAAAAAAAAAAAAAAAABo8DDojY%0AdNOm6uETJza99+STEXPnRr+S/cl+Ncr+NlZx32yziP3377OuAQBDkwA6AAAAAAAAAAAAAAAAMHgs%0AsUTEccc1hbgnTIgYN668Xrw44okn+k8IPfuR/cl+pexn9jdl/3M/cn8AAHqRXx8AAAAAAAxMw4ZV%0AL/S9Rx+tPi+TJ/duH6ZMqe7D1Km92wcAAAAAAACgb+X/pzz66Ka/T5oUscwy5fWiRRGPPx4xe3b0%0Aqfz+7Ef2J2X/sp+Nsv9rrtln3QMAhi4BdAAAAAAAAAAAAAAAAGDw2X//iL32Kq9z4urVVmsKoTdW%0AQn/uuaYAeG/J73v22ZaVz7Nf2b/Gydez39l/AIA+IIAOAAAAAAAAAAAAAAAADD4Z5j722Ii3vrXp%0A7xnyHjeu6TMzZkQ8/HDEq6/2Tp/mzi3fN3NmU1v2p3n4fNddS78b/w4A0MuG9/YXAgAAAAAAQL+T%0A/7Dohhtatk2YELHttjEoPPVUxB13tGxbddWITTftqx4BAAAAAAD0jiWWiPjGN8rrK64ooe78/ySj%0ARkVMm1YqkC9YUCqS96T8junTWwbPsy8TJ5b/L9Uow/Jf/3rpNwBAHxFABwAAAAAAgNtvj3j721u2%0AvelNEVOnxqBw+eURH/xgy7ZDDon45S/7qkcAAAAAAAC9Z8SIiBNOiBgzJuLii0tbhr6XWSbi6acj%0A5s3rme/NcHtWPM/Q+axZLd/LAPykSREjRza17bVXqXwufA4A9DEBdAAAAAAAAAAAAAAAAGBwy1D3%0Al78csfbaEaeeGjF/fgl/T54cMWNG7XWeeiri+ecjll66BMaHdyCKtXBhCbS/8krEyy+X72muVtXz%0A7MfRR0fsv395HwCgjwmgAwAAAAAAg8tgqVgNAAAAAAAAdK8Mdx9wQMQb3xhx/PERt99e2jMMvvLK%0AtcPkL7zQ9PcMoGcYPSuqZ6A9t5dVzhctiliwoITOc51act3llosYP75lkH2zzSKOOy5izTW7e28B%0AAOomgA4AAAAAAABAvzRixIiYPHlyvPzyyzF9+vQW76266qoxbty4hs8AAAAAAECnZNj7jDMizj03%0A4qc/LVXKl1yy/fUyXD57due+a8yYEjofO7Zle1Y9P+qoUvU8w+wAAP2IADoAAAAAAAAA/dLIkSMb%0AAugzZsyIRx55pMV7q622WkzIijQAAAAAAFCPDH0feGDETjtFnHpqxAMPVH9mtdUi5s4tlc1zmTev%0AVDtvTYbYs0J64zJqVKmWXvm9U6ZEHH20qucAQL8lgA4AAAAAAAAAAAAAAAAMTRkCP/HEiIceirjz%0AzupA+bhxZWm0YEGphL54cVmGDSvL8OHVYfPmll8+Yp99IvbeO2LixJ7bHwCAbiCADgAAAAAAAAAA%0AAAAAAAxt48dXt40cWd2WIfO2gubNZRX0zTcvofOsep4hdQCAAcCvFgAAAAAABr9HH434738jHn88%0AYvbs8o8EJk0q/6P/da/r+e9/7LGI228vf86aVWbBX2aZiNVXj9hkk4j1149ecf/9Zcb+J58sxyFn%0A4R87tszov9lm5U86btGiiNtuK8f0uedKpYOsWpDVCnbYIWKllXruu195JeKGGyLuvTdi+vTSttxy%0AEeusE7H11hETJsSglMf51lvLNfzyyxFz5pT7efTo8g+C8hpea62IVVeNAXH9PPJIOYdPP132J8/r%0AssuW85fXzzbbtKymQX2eeKLcq888U47z3LnlH3vldZP37OTJEWuvrdIIAAAAAABQ7bTTIl56KeKe%0Ae5qWhx8u/58q/79vo/x/r2PGlP/nsNFGZdl44/L/IZZYoi/3AACgLgLoAAAAAAAMThnkPPPM8g8C%0A7rqr9c9lCPzDH4745CdLGLs7A4+nnhpx3nklAN+WlVeOeM97Io45JmKDDaJb5T+AyH784Q8lvNuW%0ADO6+730RRx8dsdpq0edmzozYa6+If/2r+r3PfjbixBPLP+SolJUD/vnPlm3/+Edpb8eo73439szt%0ANjPv85+P+O53mxqefTbipJMizj679WOa/coJDj796YgDD6zdz3pk+Pp734u44IJyjdey5JIRO+8c%0A8alPRbzrXU3tU6dG7LJLy8++6U2lvT974IGIs86K+O1vyyQOHZFB4u22i3jLWyL23bf16zn/wU9b%0A28zrqKPnLsPkub223HhjxN/+Vo75dddFzJvX9ufzHyPldbTPPuW+rFV1oy3t9T2v4Vw6ovk/oGrv%0AGHbkWLTma1+LOP74lm3HHVfaOyMnHfnFLyLOP7/9sa9RXifbbx+x225l7Flhhc59JwAAAAAAMPjk%0A/6/JSaBzeec7W/6/k4ULyyTVWQ09K5t31/8TBADoB0yhAwAAAADA4HPLLRFbbFEC3W2FzxuD4l/9%0AaqlCfumlXf/uDJRmYDn/AUKGltsLnzcGmk85pcyAf8QRES++2D3h7cMOKxXWM4DekQBmhka/853S%0A92OPbT3g3BuyLzvuWB0+z3B17k+GsPviH3BkWHfDDUv4va1jmv/gJMPiBx9cgtBZebkr8lx8/OMR%0AW24Zce65bZ+b114rgft3vzviHe+IeOGFGJDyXvrc58o1nNdlR8Pnadq0iEsuKRNLrLFGCXv3pW99%0Aq9xX225bxpurrmo/fN5YJT2D1F/5SqnunttpLQhOMWNGxIc+FLHVVhEnn9zx8Hl68skyWUdOSpIT%0Ag+TfAQAAAAAAasn/V5nB89Gjy5/C5wDAICOADgAAAADA4JKVhbP68333dW69DIFnWDfDzfXKsOIb%0A3lDC0TnTfWdl2PTnP4/YeutSubxed95ZgspZNbqesOr8+RHf/nbETjtFPP109LobbihViO+9t2X7%0AmDERF14YcdRR0Se+8IWIQw+NeOmlzq2XVa/f+Mb6w6z5fbvuWsK0nT2ff/1rCfJ3NQDf22bNith9%0A94jvf7++e6m5PGavvhp96rTTIh5+uOvH5MtfLpW58zXV8jrPcSsrn3c1qJ8TOWTVEgAAAAAAAACA%0AIWh4X3cAAAAAAAC6zUMPRey9d8ScOS3bl1kmYvLkiBVWKNWgsyr57NnV62dgMaumjxsXcdBBnQ+w%0AT5lS+tCa1VePmDSpzID/1FOlH7VCkrmN3FZW/95gg8714+67I3bZpfWq1znzfh6LVVct4crsR1aB%0Ar+Wmm8q2rr46YuLE6BUXXRSx//7V1aFXWiniz38u4fy+8I1vlKrnlcdyrbXKsVl66VJpOSc+yIkE%0AKmX4OKsyX3ZZ5743w9dZyfyaa1r/zCqrRKy2Wgno53WY1eObB64feCDiXe+KOOGEGDA++MFy/bcm%0A7+W8jvPeXmKJiJdfjpg5s9xTGRweKJZcslQ2X265iGWXLX3PCQcefLB6HGv0pz9FHHxwmYyBJnnf%0A7blnGQNbk1XN11ij3Cspj/X06RGPP66yPAAAAAAAAABAMwLoAAAAAAAMHhlaffHFpr9nFe1jj43Y%0AbbeIkSNbVvj+299KIPf666u3c+SRpZL52mt37HszuJiB0Frh86WWivj0p0vf1luv5XtZEfs3vyn9%0AqKxoPG1axPveV6qBN+97W155paxTK3yeofo8FgccUMLKzd1/f6mWftJJ5dhUvpdVv7OSdk/78Y/L%0AsaoMcG+0Ufn+DBz3geEZwP/Pf5oa8vjlsczJDjLQ2lwe+zPOiPjWt6onObj88ohzzy0B+47KSvS1%0AgtgZXD766IjDD4/YdNOW7+W1lGH9448vgfh0880R3/xmDAgZ0v/jH6vbMzj82c+WCuA5mUMtGby/%0A556If/wj4pJLyuQJbVWxzhB3Y1j/llvKMW3u9a+P+OlPO9bvnAigPTke5OQSOalAjk+bbFLaKuU9%0AcOedEeecE/G//1sC9pUTNZxySpkwoy3XXdf0+i9/qb4G9tgj4itfiUEh77sbb6xu33jjct284x2t%0AT6SRYf883ldcUe6dfC4IpAMAAAAAAAAAQ5gAOgAAAAAAg0eGTRtlqPJrXyvVkStloDsDoBlIzM9U%0AhjLnzo044ogSRuxocDrDxZXWWadUK84AZC0ZZP7iFyM+8IESZv7vf1u+f9ttJej8/e93rB+5rQxR%0AVtpmm4gLLqgOnjdaf/2I73ynhNOzUvZjj7V8/9JLOxZ2rVeGbTN4nsexUoZ1MyScFaL7yIjmId4M%0Aj595Zql43lpl7jwPb31rxK67tpwQIeVx7GgA/a67SpC90oorlkB+a9Xgx44t19Q++0R8/OMRP/tZ%0A9f3Rn+VkCJV23LHsc1YJb0uGubfYoiyf+lSZ5OHkk8sxqSUD5s0ncKg1cUMGxbsqw/Of+EQZV9rb%0Ah5Tj1mableWTn4w48MCIq65q+Zkcuw47LGLUqNa307zv995b+1rqjv3rr9dN3gM56UOtkH9zWRF9%0Au+3K8qUvlYkbfvSjjk/+AQAAAAAAAAAwyNT4V3cAAAAAADDAZbXbr3+9dvi8sor0N74R8ZnPVL93%0A5ZWlgnJ7sjLxV79auxpyhtJbC583t+aaEX//ewmCV8qq5I8+2v42svp6Bm0r5fdntffWwufNZSXt%0A7HOtKsEZyqys6N0dMuy/7761w+cZiM/j0ofh8xYOOqhUrG8tfN5chsN/8IPq9gyzZ1X5jjjuuOqK%0A9BmUzXPUWvi8uQzdZvXsDC8PJHnOmxs2LOJXv+pYcLtSXvff/W7EVltFn/r3vyM+97n69iHHkqzK%0AXRkUnz69XI+UiR5uuKFl2zLLRPziF+2Hz2vZYIOI006LmDSp27oIAAAAAAAAADCQCKADAAAAADC4%0AZOD629/u3DpZ/btWUDwDiO355S8jZs2qbv/pTyPWWqvjfchKxGefXcK2ldXBTz21/fXzM/nZ5jKA%0An8HdCRM63o/11qsdZM+gffavO02bFrHLLhEXXVQ78J7h2v5SgXjttcv1UHl+2vLBD0asvnrtMHJ7%0Ann024uKLq9tzsoPNN+94H7K/WXV9pZViQMhJDiqrxm+0UcQ668SA1pnrppascn766dXt55zTte0O%0AFlnpfvHilm0771wq2AMAAAAAAAAA0GkC6AAAAAAADC7f+17E8OGdWyc/f+KJtSsxP/ZY2+vWCoe/%0A+c0Re+0VnZYVjmtVqz7zzIhXXml9vXnzSqXfSoceWl/l5/e+N2KnnarbM8jcXe69t+xvZdXiPBc/%0A/3nEN78Z/crnP1+qj3c2dPye91S333xzxyY2WLiwuhL2pz4VnZZVt7/85RgQcqKDSkLExWabRbz+%0A9S3bbrwx4rXX+qpH/YfrZlBbtGhRzJkzJ+bOnRsLFixosWRbvpefAQAAAAAAAAC6jwA6AAAAAACD%0Ax6qrRuy+e33rvv3tEZMmtWzLQNtll7W+zqOPRtx/f3X7EUdE3Y48srpt5szqoHZz119fXTW6J/qR%0AofHHH48u+9e/InbcMeKRR1q2jx0b8ec/Rxx+ePQni0eMiDjooPpWrjUBwAMPtL/e1KnVbfvvH5F9%0AqccHPlD/ur1pueWq2+66K2Lu3L7oTf+zzTYt/57H5fbb+6o3/fu6uemm6qroDEjz5s2LG2+8Me64%0A44544YUXWizZlu/lZwAAAAAAAACA7iOADgAAAADA4LHPPhFL1PmfvnO9ffetHe5uzXXXVbeNGhXx%0A7ndH3TKYPXlyx76rrfdyG9ttV38/9t677Etn+tERv/1txK67llB95eQBV18dsdtu0d+8tvnmEaNH%0A17fyuutWt730UtvrZGi21oQDXbmull8+4g1viH4vj3Pl9T9rVsTHPlYmhBjqJk6sbnvoob7oSf+y%0A9toRSy/dsu3BByO+/vW+6hEAAAAAAAAAwIAmgA4AAAAAwOCtDtwd1arbqjz+n/9Ut222We3gdmds%0Av33ngt+1+tGV8HnKfcjgdWf60Z4TTog44ICI+fNbtm+6admHWt/XD7y2wQb1rzxuXOcD6FkZvjKg%0AP2xYxBZbRJe8/vUxILzjHdVtZ51V7osLL4xYsCAGvFdfjfjznyOOO65M9rDJJhGrrVaul5wMI893%0AreWb36ze1osv9sUe9C8ZPn/LW6rbv/a1iLe9LeKKK0xgAAAAAAAAAADQCQLoAAAAAAAMHl0NMNda%0A/7HHWv98rfe6I+RbaxuPP97/+9Ga116LOOKIiC99qVT3bi6roV9zTQnf9lOLxo+vf+VakxG88krb%0A6zz7bHVbVoivFWbvjI03jgHhs5+NWGqp6vYbb4zYZ59SBfwDH4g4/fSIu++uvqb6s7x/8l5YeeWI%0Ad72rVOi+6KKyH089Vaq9d3Z/BNCLY48tIf1Kl19explVVon44Acjzj5b1XgAAAAAAAAAgHYIoAMA%0AAAAAMHhkMLW7189AaAaoa6msUp0y5NhVkyZ17Lv6Wz9a8+STET//eXV7hkH/8peuB6t72ujR3bu9%0A9gLGtQLFyy3X9e/tjm30hsmTS7i8rePzu99FHHlkqRyeEwTssUfE978fceut0W+deGLERhuVe6E7%0AQ+Nz5nTftgayHXcsFc9bM21axC9/GXHooRHrrlvG+333jTjllIj77+/NngIAAAAAAAAA9HsC6AAA%0AAAAADB5dDTIvu2ztsHBrYdFaYezuCFPX6kdnA+h90Y/OypD8iBHdt73B4qWXeu989leHHBLxxz92%0ALDSfx+vSSyM+97mI178+YsMNI771rf5VGfzjH4/4whci5s7t/m0PpArwPe2rXy2B8qWXbv+zzz8f%0AccEFER/7WMQGG0RstVXEySdHzJvXGz0FAAAAAAAAAOjXBNABAAAAABg8Ro7s2vpLLVW7/dVXa7fX%0ACiqOGtW1PrS2jbaqHPeXfrRm+eUj1l+/uv2EEyI++UkB2kpLLlnd9tprXd/uwoUxoOyzT8RDD0V8%0A/vMRK6zQ8fXuuy/iy18uldRPOqnvr68MNedSS07AsO22JQT9gx9EnHdexF//GnHVVRHXXhtx3XUt%0Al8MO6+3eDzxHHx3xwAMRRx4ZMXZsx9e75ZYyUcDaa0ecc05P9hAAAAAAAAAAoN8b3tcdAAAAAACA%0AbjNrVsT48fWv//LLtdtbq8Jcqyp19qGram2jrerV2Y8ZM/q+H61ZZpmIf/0rYtddI+64o+V7P/5x%0AxOzZET/7WcQS5s1t9Xpr7drsamX1/m7ChIjvfjfim9+M+PvfIy6/POIf/4i48872g+W5v5/+dMTV%0AV0f8/ve1g/09bdq0iK98pfbkDtn+kY+UfeyoP/+5W7s3aK22WsRpp5VQ/1/+Uq6bqVNLML09zz4b%0AceCBETfcUMYnAAAAAAAAAIAhyL/kAgAAAABg8OhqwLbW+llVffTo2p+vFXbvqaBwWyHV/tKPtqy0%0AUsQ//1mqPVc688wS+BxoFbp7Sq3z+fzzXd/uCy/EgJWVwt/5zhIIvv32iOnTIy65pFRH3267ticv%0AuPDCiM9+NvrEr39dfR/leHLNNRH/8z+dv59mzoxBb8GC7ttWHuv99isTXNx/fwmX/+EPpdL5Zpu1%0Ave5PfiKADgAAAAAAAAAMWQLoAAAAAAAMHh2pbtuWDCh2Nfj98MPRZQ891LHv6m/9aE+ue8UVETvv%0AXP3eb38b8Z73RLz6av3bHyzWWKN2ePzpp7u23dtui0Ejr6UMpGd19P/8J+KZZyJ++tOITTap/flT%0ATun6+FCPP/2pui0rn2+55eCZRGD48Oq2rkwmkZML9JScCGPffUuwPO+Hxx4r19Caa9b+/Ne+NjRC%0A/wAAAAAAAAAAFQTQAQAAAAAYPG69tfvX32KL1j+/8cbVbf/9b9f60No2an1Xf+tHR4wdG/G3v0Xs%0Avnv1exdfHPGud0XMnRtDWoZka4XQb7yxa9vt6vr92cSJER/9aAkVH3987UB0TnLQ226+ubrtoIPq%0A394tt0S/k/d0pdmz69/eU09Fr8n77POfj7j33ogjjqh+/8UXIy65pPf6AwAAAAAAAADQTwigAwAA%0AAAAweGR17a646qrqtm23bf3zO+xQ3ZZBxueeq78P8+dHXHttx76rrfeuu65sq17PPlv2pTP96KhR%0Ao0rYfJ99qt+7/PKI3XaLePnlGNK237667fzz69/effcNrgrorVlyyYivfrVUR690zTVtrztsWPf2%0AZc6cslSGtVddtf578sEH6+9Pd+9fo2WXrd3XeixeXMau3rb00hGnnRax+eadv24AAAAAAAAAAAYh%0AAXQAAAAAAAaPK6+sP/z9zDNl/Uo77th2SLgy1LloUdcqLWe13ZkzOxf8rtXH3MZf/1p/P845J+K1%0A11q25b5ut110i5EjS6C6VjXoDHy+5S0RM2bEkLXHHtVtF10UMW1afdv72c9iSHn/+zsfil5qqeq2%0ABQvq78NLL1W3LbNM/ds788zoku7ev0aTJlW33X57fdv6978jpk+PPrHEEhH77dd9YXoAAAAAAAAA%0AgAFMAB0AAAAAgMEjA9Pf/3596/7gB9WB61VWKUHo1iy3XMRb31rd/tOf1ld9PKv/nnRSdftGG0W8%0A7nWtr7fpphHrr1/d/qMfRV1eeaXsQ6W3va12teOuVKs+++yIj360+r2bbop405uGbvjzve+NGD++%0AZdvcuRGf+1znt5WV7E85JYaUFVaobqu8vytldfJKlRXMO6PWvfLCC/WNDdmPrNDdFd29f4223LK6%0A7bLL6h+HB9p1AwAAAAAAAAAwCAmgAwAAAAAwuPz4xxF33dW5dfLzP/lJdfthh0UMH972uh/7WHXb%0AAw9E/PCH0Wm/+lWpAFzpmGOqK603l+/lZyr9858Rv/td5/vx3e9GPPxwdfvHPx7dLvueYffPfrb6%0AvTvvjNh554gnnoghZ9SoiA9+sPY10plK2FlF/n3vqy/0PJA99FB126qrtr1OZeA/PfZY/X0YMyZi%0A3LjqiuNXXtn5bX3qUxFPPRVdUmv/Hn00umzrravb/vGP2uegLRdcEHHRRTHgrhsAAAAAAAAAgEFI%0AAB0AAAAAgMElA57veEfHw5pPPhmxxx5lveaWWSbiyCPbXz+/a731qtu/+tWIv/61g52OiOuuizj6%0A6Or2CRMiDj64/fUPPbRUZK/0kY9E3HJLx/tx4YUR3/hGdfuGG0a8/e3RY773vYjjj68d5n/jGyMe%0AfDCGnC9/OWKVVarbjziiTBKwcGH7Eyu85S0Rt99e/t7WJAb9xdVXR3z72xEzZ9a/jVdfrV0tvFZQ%0AurlJk6rvoRdfjLjnnvr7stNO1W3HHVc93rRXFfznP48u23jj6ra77454+eWubTfvz5VWatm2aFHE%0AUUd1vHp4TrzxoQ/V34c//rFMZDF3bv3byMkafv3rzl83AAAAAAAAAACDkAA6AAAAAACDx+jRTVWL%0At98+4m9/a/vzl14ascMOEY8/Xv1ehmA7Uvl2iSUizjqr/NlcBkzf856In/0sYvHitrdx3nklBD9n%0ATvV7GaTNMHx7xo6NOPXU6vYMl77tbSVY3pbs4ymnRHzgA9Wh0SWXLPvY0wHmDO3Xqhyf5ycroXe2%0Asv1AlxWrawWpM9z7xS9GbLFFxPe/H3HHHSWwncHrPFZ//nOZkOD1r4+49dam9TIQ3N9Nnx5x7LER%0Aa6xRJmTIQHrub2fW33ffiDvvrH7vgAPaX3/LLavbvvnNzvWhub32qm678cZyn82e3fa6L70Uccwx%0AEZ/9bMt7sV4Zrl977epxKse6rhg+POKQQ6rbL7usHPPcj9bkNZsB+7e+telzjeN4ZzzxRLle8rr5%0Awhc6N+lGyvsmJ9h49tmW7SNHlnEcAAAAAAAAAGCIGd7XHQAAAAAAgG7zrW9FfOpTTZXNM1CY1Wsz%0AQJhVyldYIeKFFyLuvz/iD3+IuPnm1qsWdyasmxWAM/RYGeScN69UID/jjBLQzGrUWWU5Q6RPPx1x%0AzTURv/pVxNSptbd70EER731vx/ux//4lfPzb31aHcvfZp3z/gQeW/mZl7QyaZ6X4K6+M+OUvWz8e%0AGQjOoH5vyPPXWH2+eej3mWcipkyJ+Pvfa4eEB6s99yzXVlY8r5SB/M99riztyesw74PKSQoqJ07o%0ALzKcnRWtc8lrNSdRyPOey2qrlXB+XievvBLx3HPlWOSEE1nBetas6u198IMRm2zS/vfmMbrqqpZt%0A555bqqC///2liviyy0aMGFG9bgb+l1qqZdvBB5cAe06KUVmx+/rrS2h6t90i1lknYtSoiOefj3jw%0AwYhLLiljw7RpTeusuGIJ1//v/7a/H23t34kntmz7zncirrsuYu+9I9ZfP2LcuNpB95zUozUZks9J%0AKnJ8rZxcI49nHrscVydOLKHzDHpn1fPcz7y3G220UcQ73lEmVqhHjnW5f7mstVYJtm+1VZmsIa+j%0AvG4y4J6V0nMMzskbcsz83e9Kvyp96UsREybU1xcAAAAAAAAAgAFMAB0AAAAAgMHjE5+IuPbaiN//%0AvqntppvK0lEbbFDCoZ0N5n7jGxEPPFCC7bUqHufSGW96U31B05//vFQDznB7pQya59IZGRw97rjo%0AVR/+cMSYMSW0v3BhU3uGW9/85oi//jVixx1jyMiAcAaCTzihvvVz0oGsbv/Pf1a/lyHu/i4Dymef%0AXZZ6bLZZxEkndeyzWbH7q1+tDlL/979lacsjj0RMnlxdQfv000uoOid8aC4nyfif/ylLezLYnmHu%0AWuewM3Iigp/8pAT3m8vttrftxYtbfy/D8Tm5wfveV/1ehupPPrksbcmA+F/+Uv95rnU+cjzMpR45%0AYUdOvgEAAAAAAAAAMAT107IWAAAAAABQh2HDIn7zmxKarkdW+b766hKm7KwMCGfl8U9+MrosQ7CX%0AXloq9XZWBrezSnitIGhnj2VWNc7jWasack/Lau4Z5q+sKP3SS6UadmeD9APdt75VqkWvuWbH18lw%0AeYaNs5L28OERL75Y/Zms5j2Y7bJLxL/+1fH9zOrfGYDuzms+K5xnJfd6tzl2bMQFF5R96aq11474%0A0Y+iR7z3vWXSjM5O3pE23LCMvVm1vD/IZ0hOdJH3DQAAAAAAAADAECSADgAAAADA4JIVhzMInlVv%0AV1qp46HTb3+7BFXrCZ83yrBiVlrOcPQWW3R+/fXWK9XXM/Q9alT9/cjg+u9+Vyomr7NO59ffcsuI%0Af/wj4nvf65vweaM99yyh68og/pw5paJ0vjeUvPOdEffdF/HLX5YQfq0JCkaMiNh++1I1/bHHIj72%0AsTKZQKoVQF9uuehXttkm4nOfi9hoo65tZ7XVynHKe7GzIfs99ijVwDfYILrNEUdEXHZZxOqrd269%0AKVMibryx9Km7ZBX0iy6KWHXV7ttm823nfmbV+Y5YeumIz3wm4qab6hurGu2+e8TRR1dXoK8nCJ/j%0ASj5D8lkCAAAAAAAAADBEmbYfAAAAAICBafHitt8//PCIgw4qQcu//CXiv/+NeOKJiNmzS7Bw0qSI%0AzTcvwcWsdptVhrvLm99cvm/q1BIEzzD3Aw/U7nMGJnfeuVQPfvvb66se3Jrc5r77lmrq559fAvYZ%0ASq6UAeX11y8VlvNYvOlN9X9n7k9756Yzdt21BM47I497neZ94Qtx2Y47tmjbaaedYlR/OR5ZEf6Q%0AQ8qyaFG5pqdPL+9l0DorpLdWtfnuu6vbVl45+pUMRZ94YlkefTTimmsirrsu4uabIx58sGlfax2X%0AjTcuAfb3vCfiLW/p2r30hjdE3HtvuWdy/Lj11oj77494+eWIWbMiFiyob1zIfcgJJvJ+zH2rvLbz%0AXswq5Xnd5/hVcS02BNFXWKFl27bb1je5Q05o8Pe/R1x+edm/hx8u+5dj5MKFUbc89jn+5bazinju%0A53PPRbzwQrk2J06MeN3ryiQKOd7k35v72tfK0tng+CmnlCXP27//Xa6b7MdDD0W89FLt9XISh003%0Ajdhuu4j3va/6eAMAAAAAAAAADFEC6AAAAAAADF4ZSs1QYS59IasX55JeeaWEhTPgmcaMKdWQ88+e%0AlBXMM2iaS8pw6ZNPNgVfs/p79iMrETOwZMA6A+e5dMT111e3bbVV9FsZ3s/lwAOb2vL+ySBzXsfz%0A50css0y5hjPE3FrwvitycohcuktOfvGhD5UlQ94ZzM5Qfb7Ofcl7cVQb0x1k2LyewHlrY0MG2ruz%0AunrzazMn1Milt2UYPZfDDmtqmzmzHOe8bl57rUw4khM2rLhi9076AQAAAAAAAAAwSAigAwAAAABA%0Ab8iA93rr9XUvSsg1w5kMLTn5wX/+U92+9dYxoGTYPJfBIAPzWfE9F3rW+PFlAQAAAAAAAACgQ0zp%0ADwAAAAAAMNidckqp/NzcRhtFrLBCX/UIAAAAAAAAAADopwTQAQAAAAAABrMbb4w46aTq9sMP74ve%0AAAAAAAAAAAAA/ZwAOgAAAAAAQH92ySURL79c37q33Raxzz4RCxa0bF966YhDD+2W7gEAAAAAAAAA%0AAIOLADoAAAAAAEB/9uMfR6yxRsQXvxhxxx0dW2fWrIjvfjfiDW+IePLJ6ve/8IWICRO6vasAAAAA%0AAAAAAMDAN7yvOwAAAAAAAEA7XnqpBMpz2WCDEizfcsuIVVeNGD8+YtGiiBkzIh5/POLqqyOuuqqs%0AU8t220V8+cu9vQcAAAAAAAAAAMAAIYAOAAAAAAAwkNx3X1nOOqvz6268ccT550cMb+N/Ed19d8TL%0AL0evev3rI5Zaqne/EwAAAAAAAAAAqEkAHQAAAAAAYCjYbbeI886LWHbZtj931FER//xn9KpHHomY%0APLl3vxMYEJZccslYccUVY/bs2fHcc8+1eG/ChAmxzDLLNHwGAAAAAAAAAOg+AugAAAAAAAD92Yc+%0AFPHKKxHXXhuxeHHn199++4ivfCVijz16oncAPWrppZeOTTbZJGbMmBHPPvtsi/fWW2+9hhA6AAAA%0AAAAAANC9BNABAAAAAAD6s/33L8u0aRHXXBPxn/9E3HtvxGOPRWQYc86cElAfNSrLAZdl/fUj3vSm%0AiClTIjbeuK/3AAAAAAAAAAAAGEAE0AEAAAAAAAaCiRMj9tmnLAAAAAAAAAAAAD1EAB0AAAAAAIAm%0AU6f2dQ8AAAAAAAAAAIA+tERffjkAAAAAAAAAAAAAAAAAAAD9hwA6AAAAAAAAAAAAAAAAAAAADQTQ%0AAQAAAAAAAAAAAAAAAAAAaCCADgAAAAAAAAAAAAAAAAAAQAMBdAAAAAAAAAAAAAAAAAAAABoIoAMA%0AAAAAAAAAAAAAAAAAANBAAB0AAAAAAAAAAAAAAAAAAIAGAugAAAAAAAAAAAAAAAAAAAA0EEAHAAAA%0AAAAAAAAAAAAAAACgwfDyBwAAAAAAAAD0L3PmzIkbb7wx5s2bF88880yL966//voYNWpUbLPNNjFm%0AzJg+6yMAAAAAAAAADDYqoAMAAAAAAAAAAAAAAAAAANBAAB0AAAAAAAAAAAAAAAAAAIAGAugAAAAA%0AAAAAAAAAAAAAAAA0EEAHAAAAAAAAAAAAAAAAAACggQA6AAAAAAAAAAAAAAAAAAAADQTQAQAAAAAA%0AAAAAAAAAAAAAaCCADgAAAAAAAAAAAAAAAAAAQAMBdAAAAAAAAAAAAAAAAAAAABoIoAMAAAAAAAAA%0AAAAAAAAAANBAAB0AAAAAAAAAAAAAAAAAAIAGAugAAAAAAAAAAAAAAAAAAAA0EEAHAAAAAAAAAAAA%0AAAAAAACggQA6AAAAAAAAAAAAAAAAAAAADQTQAQAAAAAAAAAAAAAAAAAAaCCADgAAAAAAAAAAAAAA%0AAAAAQAMBdAAAAAAAAAAAAAAAAAAAABoIoAMAAAAAAAAAAAAAAAAAANBAAB0AAAAAAAAAAAAAAAAA%0AAIAGAugAAAAAAAAAAAAAAAAAAAA0EEAHAAAAAAAAAAAAAAAAAACggQA6AAAAAAAAAAAAAAAAAAAA%0ADQTQAQAAAAAAAAAAAAAAAAAAaCCADgAAAAAAAAAAAAAAAAAAQAMBdAAAAAAAAAAAAAAAAAAAABoI%0AoAMAAAAAAAAAAAAAAAAAANBAAB0AAAAAAAAAAAAAAAAAAIAGAugAAAAAAAAAAAAAAAAAAAA0EEAH%0AAAAAAAAAAAAAAAAAAACggQA6AAAAAAAAAAAAAAAAAAAADYaXPwAAAAAAAACgf1liiSVi9OjRDa+H%0AD2/5v7dHjRrV8F5+BgAAAAAAAADoPgLoAAAAAAAAAPRLGTLfdtttY8aMGfHSSy+1eG+zzTaLCRMm%0A9FnfAAAAAAAAAGCwMhU8AAAAAAAAAAAAAAAAAAAADQTQAQAAAAAAAAAAAAAAAAAAaCCADgAAAAAA%0AAAAAAAAAAAAAQAMBdAAAAAAAAAAAAAAAAAAAABoIoAMAAAAAAAAAAAAAAAAAANBAAB0AAAAAAAAA%0AAAAAAAAAAIAGw8sfAAAAAAD0usWLIxYsiFi4MGL48IgRIyKGDevrXgEAAAAAAAAAAABDmAA6AAAA%0AAEBPe+21iEceibjnnrLce2/EQw9FzJ1bQuiNMnw+enTEOutEbLhhxEYbRWy8ccTkyRFLLtmXewAA%0AAAAAAAAAAAAMEQLoAAAAAAA9ISubT50acdFFEbfeGvHqq+2vk2H0OXMibr+9LI2WWipiiy0i9tor%0AYsqUUikdAAAAAAAAAAAAoAcIoAMAAAAAdKdp0yIuuCDiwgsjpk9vO6C+cGEJneeS1c9zGT68OmCe%0A4fXrry/L8stH7L13xD77REyc2OO7AwAAAAAAAAAAAAwtAugAAAAAAN3hscciTj21VD1ftKg6bD5v%0AXsQrr5QlX1d+prkllogYNSpi6aXLkq8bQ+kZaj/jjIizzirV0I8+OmLNNXt23wAAAAAAAAAAAIAh%0AQwAdAAAAAKArMkh+zjkRp50WMX9+y/defjli5syIuXM7v805c8rSaPToiAkTIsaObfrMVVdFXHNN%0AxFFHRey/fwmuAwAAAAAAAAAAAHSBADoAAAAAQL0efTTi+OMj7rijqW3hwhI6f/HF8rqW4cNLZfOs%0Aap6h8WHDIhYvLqHyrJaeVdIr180Qey657nLLRYwfX15n6P1HPyph9OOOUw0dABhU5s2bF3fccUfM%0AnTs3nn/++Rbv3X777TF69OjYdNNNY9SoUX3WRwAAAAAAAAAYbATQAQAAAAA6K8Pi554bceqpLaue%0Az5gRMW1aeb+5kSMjxo2LyGBUBs8zON6eDKBnEH3evFJJvfF7sv2FFyKmT4+YOLFURU+33x7xgQ9E%0AHH10qYaeoXYAgAFu0aJFDeHzDKIvrJigJ9saPwMAAAAAAAAAdB8BdAAAAACAzsiA07e+FXHxxU1t%0AGQ5/+ukSFm9u7NhSqXz06M4HwjOkvswyZVlhhVL9PCurz5pV3s+Q+3PPlXD6pEkl5J79OOmkiEce%0AiTj22FJdHQAAAAAAAAAAAKATBNABAAAAADpqwYKIr3wl4oor2q56nqHz5ZePGDGie743w+tjxpQl%0A+5DVzzOMnjL0/vDDLauhX3RRxOzZEd/4Rvf1AQAAAAAAAAAAABgSBNABAAAAADpa+bx5+DwD51n1%0APCuQN8oq5KusUiqe95QMlK+8csS4ceX7M5DeWA09w+hZDT0D6439POEEldABAAAAAAAAAACADvOv%0ADgEAAAAA2pMB7299q2X4/MknW4bPs/r4Wmv1bPi8ufyetdduqnqesj/Zr8Zq7NnfDKA3r84OAAAA%0AAAAAAAAA0AYBdAAAAACA9px7bsTFF5fXGeZ+4omI2bPL37Pa+OqrR6y0Uu9XGs/vy+/N789+pOxX%0A8xD6RReV/gMAAAAAAAAAAAB0gAA6AAAAAEBbHn004tRTm/7+9NMRc+Y0BcDXWCNimWWiT+X3Zz8a%0AA/AZQs9+Nsr+P/ZYn3UPAAAAAAAAAAAAGDgE0AEAAAAAWrNoUcTxx0fMn1/+PmNGxMsvt6x8Pnp0%0A9AvZj+aV0LOf2d+U/c/9yP0BAAAAAAAAAAAAaIMAOgAAAABAa845J+KOO5pC3NOmNb232mr9J3ze%0AKPuT/WqU/W0Mz99+e8S55/ZZ1wAAAAAAAAAAAICBQQAdAAAAAKCWxx6LOO20pr8//XTE4sXl9YQJ%0AEcssE/1S9iv7l7K/2e9GP/1p2S8AAAAAAAAAAACAVgigAwAAAADUcuqpTdXDZ8yImDevvB45MmLF%0AFaNfy/6NGFFeZ7+z/yn3J/cLAAAAAAAAAAAAoBUC6AAAAAAAlaZNi5g6tbxeuLD8vdEqq0Qs0c//%0A02r2b9Kkpr9n/3M/Uu5X8/0BAAAAAAAAAAAAaKaf/ytJAAAAAIA+cMEFEYsWldczZ0YsXlxejx8f%0AMXp0DAjZz+xvyv7nfqTcrwsv7NOuAQAAAAAAAAAAAP2XADoAAAAAQHMLFrQMaL/4YtPr5ZePAaV5%0Af5vvRwbsGyuiAwAAAAAAAAAAADQjgA4AAAAA0NzUqRHTp5fXs2Y1BbXHjo0YMSIGlOxv9jvlfuT+%0ApNy/3E8AAAAAAAAAAACACgLoAAAAAADNXXRR0+sZM5pejx8fA1Lzfs+c2fS6eZV3AAAAAAAAAAAA%0AgP9PAB0AAAAAoNFrr0Xcemt5vWBBxNy55fXIkRGjR8eAlP3O/qc5c8p+pdtuK/sLAAAAAAAAAAAA%0A0IwAOgAAAABAo0ceiXj11fJ63rym9nHjIoYNiwEp+539b9S4X6+8EvHoo33WLQAAAAAAAAAAAKB/%0AEkAHAAAAAGh0zz1NrzOg3WjUqBjQll669n41318AAAAAAAAAAAAAAXQAAAAAgA4E0JsHuAei5gF6%0AAXQAAAAAAAAAAACgDQLoAAAAAACN7r236fW8eeXP4cPLMpA13wcBdAAAAAAAAAAAAKANAugAAAAA%0AAI0eeqj8uWBBxKJFg6P6eaPG/XjttbJ/6eGH+7RLAAAAAAAAAAAAQP8jgA4AAAAAkBYvjpg7t7xe%0AuLCpfcSIGBSa70fj/uX+5n4DAAAAAAAAAAAA/H8C6AAAAAAAKauCN4axm4eylxgk/xm1+X407l9W%0AeW8etgcAAAAAAAAAAACGvEHyLycBAAAAALqoeRC7eQB92LAYFJrvR/P9y+A9AAAAAAAAAAAAwP8n%0AgA4AAAAAkIYPbz+sPZC1FqofMaJPugMAAAAAAAAAAAD0TwLoAAAAAACNQezGYHbzgPaiRTEoNN+P%0Axv1bYomWwXsAAAAAAAAAAABgyBNABwAAAABoDGWPHl1eNw9lL1gQg0Lz/Wjcv9zf5mF7AAAAAAAA%0AAAAAYMgTQAcAAAAAaLTOOk3V0LM6eHrllRgUGvdjySXL/qW11+7TLgEAAAAAAAAAAAD9jwA6AAAA%0AAECjDTdsej1qVPlz4cKyDGTN92HppZvaN9qoz7oEAAAAAAAAAAAA9E/D+7oDAAAAAAD9RvNAdga1%0A58xpqh6+zDIxYM2b1/RaAB0AGEDGjBkTU6ZMiRkzZsT8+fNbvLfddtvFhAkT+qxvAAAAAAAAADBY%0AqYAOAAAAANBaAL1WgHsgygB9IwF0AAAAAAAAAAAAoA0C6AAAAAAAjdZaK2KppcrrUaOa2l9+OWLx%0A4hiQst/Z/0aN+5VB9MmT+6xbAAAAAAAAAAAAQP8kgA4AAAAA0GjJJSO22KK8HjEiYvTo8nr+/Ii5%0Ac2NAyn5n/9OYMWW/0uabl/0FAAAAAAAAAAAAaEYAHQAAAACgub32ano9YULT65kzY0Bq3u/x45te%0A7713n3QHAAAAAAAAAAAA6N8E0AEAAAAAmpsyJWL55cvrsWMjhg8vr2fNiliwIAaU7G/2O+V+5P6k%0A3L/cTwAAAAAAAAAAAIAKAugAAAAAAM2NGNGyOvhyyzW9nj49BpTm/W2+H/vs0xSsBwAAAAAAAAAA%0AAGhGAB0AAAAAoFIGtJf4///5dPz4iGHDyuuZMyPmzo0BIfuZ/U3Z/9yPlPvVPGAPAAAAAAAAAAAA%0A0IwAOgAAAABApYkTI6ZMKa+zUnj+vdEzz0QsWhT9Wvbv6aeb/p79b6x4nvvVfH8AAAAAAAAAAAAA%0AmhFABwAAAACo5eijI0aOLK8nTIgYNaq8nj8/4vnno1/L/i1YUF6PHl36n3J/cr8AAAAAAAAAAAAA%0AWiGADgAAAABQy5prRnz0o01/nzQpYtiw8nrGjIjZs6Nfyn5l/1L2d5VVmt476qiyXwAAAAAAAAAA%0AAACtEEAHAAAAAGjNAQdEbLppU/XwiROb3nvyyYi5c6Nfyf5kvxplfxuruG+2WcT++/dZ1wAAAAAA%0AAAAAAICBQQAdAAAAAKA1SywRcdxxTSHuCRMixo0rrxcvjnjiif4TQs9+ZH+yXyn7mf1N2f/cj9wf%0AAAAAAAAAAAAAgDb414YAAAAAAG2ZPDni6KOb/j5pUsQyy5TXixZFPP54xOzZ0afy+7Mf2Z+U/ct+%0ANsr+r7lmn3UPAKBer7zyStx1113xwAMPxMyZM1ss2Zbv5WcAAAAAAAAAgO4jgA4AAAAA0J7994/Y%0Aa6/yetiwiNVWawqhN1ZCf+65pgB4b8nve/bZlpXPs1/Zv+xnyn5n/wEABqDXXnstnn/++ZgxY0ZD%0A0Lz5km35Xn4GAAAAAAAAAOg+AugAAAAAAO3JMPexx0a89a1Nf8+Q97hxTZ+ZMSPi4Ycj5s7tnT7l%0A9+T3zZzZ1Jb9aR4+33XX0u/GvwMAAAAAAAAAAAC0Y3h7HwAAAAAAIKfzXCLiG98or6+4ooS6V101%0AYtSoiGnTSgXyBQsiHnssYvz4iOWXjxgxovv7kd8xfXrL4Hn2ZeLEiAkTmtoyLP/1r5d+AwAAAAAA%0AAAAAAHSQADoAAAAAQEdloPyEEyLGjIm4+OLSlqHvZZaJePrpiHnzSluGw3MZO7aE0UeP7loV8gy3%0AZ8Xz3OasWS3fywD8pEkRI0c2te21V6l8LnwOAAAAAAAAAAAAdJIAOgAAAABAZ2So+8tfjlh77YhT%0AT42YP7+EvydPjpgxo6kaesqweC75/rhxEUsvXQLjwzvwn2YXLiyB9ldeiXj55fI9zdWqep7fc/TR%0AEfvv37XAOwAAAAAAAAAAADBkCaADAAAAAHRWhrsPOCDijW+MOP74iNtvL+0ZBs+geVYqf/HFEiJP%0AGR5/4YWm9TOAnmH0rKiegfbcXobWFy2KWLCghM4b162U6y63XKms3jzIvtlmEccdF7Hmmj255wAA%0AAAAAAAAAAMAgJ4AOAAAAAFCvDHufcUbEuedG/PSnJWieofAVVyxLVj/Pquhz57ZcL8Pls2d37rvG%0AjCmh87FjW7Zn1fOjjipVzzPMDgAAAAAAAAAAANAFAugAAAAAAF2Roe8DD4zYaaeIU0+NmDq1VDJP%0AGRbPJauaz5tXKpvnkq8bP1PLkkuWCumNy6hRpVp65fdOmRJx9NGqngMAAAAAAAAAAADdRgAdAAAA%0AAKA7ZAj8xBMjpk2LuPDCiAsuiJg+vbyX4fFcxo1r+nyG0rMS+uLFZRk2rCxZQb0ybN7c8stH7LNP%0AxN57R0yc2PP7BQAAAAAAAAAAAAwpAugAAAAAAN0pQ+Ef+UjEYYeVaugZRr/11ohXX235ucZQekdk%0AFfTNNy+h86x6niF1AAAAAAAAAAAAgB7gXykCAAAAAPSEDIm/9a1lee21iEcfjbjnnqbl4Ycj5swp%0A1c8bZQX0MWMi1l47YqONyrLxxhGTJ0cssURf7g0AAAAAAAAAAAAwRAigAwAAAAD0tCWXjFhnnbK8%0A851N7Rk+X7gwYsGCUg09Q+sZQgcAAAAAAAAAAADoIwLoAAAAAAB9JcPmGTzPBQAAAAAAAAAAAKAf%0AWKKvOwAAAAAAAAAAAAAAAAAAAED/IIAOAAAAAAAAAAAAAAAAAABAAwF0AAAAAAAAAAAAAAAAAAAA%0AGgigAwAAAAAAAAAAAAAAAAAA0EAAHQAAAAAAAAAAAAAAAAAAgAYC6AAAAAAAAAAAAAAAAAAAADQQ%0AQAcAAAAAAAAAAAAAAAAAAKCBADoAAAAAAAAAAAAAAAAAAAANBNABAAAAAAAAAAAAAAAAAABoIIAO%0AAAAAAAAAAAAAAAAAAABAAwF0AAAAAAAAAAAAAAAAAAAAGgigAwAAAAAAAAAAAAAAAAAA0EAAHQAA%0AAAAAAAAAAAAAAAAAgAYC6AAAAAAAAADAgDBlSsSwYS2XqVP7uleD06GHVh/rX/6yr3sFdKevfa36%0APs+23vLoo9XfP3ly730/AAAAAADQOgF0AAAAAAAAAAAAAAAAAAAAGgigAwAAAAAAAAAAAAAAAAAA%0A0EAAHQAAAAAAAAAAAAAAAAAAgAbDyx8AAAAAAAAA0L+MGjUqttlmm5g5c2bMmTOnxXubbrppjB8/%0AvuEzAAAAAAAAAED3EUAHAAAAAAAAoF9aYoklYsyYMfHqq6/GiBEjWrw3evTohvcAAAAAAAAAgO4l%0AgA4AAAAAAAAADAhTp/Z1DwDoLpMnRyxe3Ne9AAAAAAAAalmiZisAAAAAAAAAAAAAAAAAAABDjgA6%0AAAAAAAAAAAAAAAAAAAAADQTQAQAAAAAAAAAAAAAAAAAAaCCADgAAAAAAAAAAAAAAAAAAQIPh5Q8A%0AAAAAAAAAGJxeeCHiv/+NePjhiBdfjFiwIGLs2IjXvS7iLW/p3LZeeqlpWzNmRLz6asSECRETJ0ZM%0Anhzx+tdHLNGDU8EvWhRxyy0Rd94ZMW1axMKFEePGRay1VsSWW0asskrPffdQksf5jjsi7rkn4pln%0AIubMiRgxImKFFSL23LP82VGLF0fce2/Z1pNPRsyeHTFyZLlmVlopYqutOre9ejz/fMT110c89FDE%0ArFkRSy8dseKKERtvXK7Z4UPgX488+2zE7bdHPPZYxMyZ5d4dM6bcP3nvbrRRxKqrdt/35XWT5/3R%0ARyNefrmc99Gjy3iR5zuP+6RJ0SceeaRc33ks8npI48dH7LxzxCabxIDxyisRN99cjvP06WVsX265%0AiPXWi9h++3Jue0Le0088Ub43/8zzO3duea7kccx7a+ute/6+bk326667msabJZcs191uu0WsuWYM%0AWXmebrwx4v77y2+BHIfzXK2xRsQOO0QstVTPfffTT5fvznsvz8lQGINfe60c6/y9kvdnHv+8R0eN%0AKmPhyiuXsXeddcq905Py+3OsePDB8jtu2LByf+bx32ab8nzvCbm/+dzNe/K558p4O39+Gafynsxn%0ATo4VeUx6y6xZI+KRR5aNxx8f2fAczHE0r8ccL1dfvTwLc5zIY9Sdcr9vvbWcg3wez5sXscwy5XdQ%0APgu33bb0AwAAAADoXwbhf74GAAAAAAAAYLBbfvkJNUOBzUM/v/pVxM9/XkJfGSiu9KY3dSyAnmGl%0As86K+N3vIm66qfa2GmWg7O1vjzjmmBJq6s4A8fe+F/HLX5bXtWRYKAM8H/tYxAc+0BSEzwBsBtSb%0Ay3BRtrcnv++DH2zZdsghpb1etUJNzc9dW6ZMifjnP1u2/eMfpb09X/taxPHHt2w77rjS3ihD4j/+%0AccQf/lACa7VkWK4j3/fvf0eccUbEn/5UJitoTZ6nPG/veU/EUUd1bxDt4osjTjop4l//av0YZ2A2%0Ar5fPfrb6Ohno7ruvjAEXXVRCgO1ZbbWIXXeN2Gefch9ncLejMlj65z9HTJ1ajndOfNGetdcuoeBP%0AfaqEpuuV37nLLtXjW7Y3yv789KcRZ59dJtCoJe+Hvg6gd+Q+ve22iBNPLNd3Tg5RSwZK8xx+7nMR%0Ab3xj1/uVge6//rUc02uuKWHa9sa5DHK+850Rn/xk1yYH6cg4/PjjESefHHHuuSXsXMsvfhFx6KHR%0AY666qtw7+cysHGMuvLBck5W68nxKGWDOiRQq78Vsb5T34/e/H/H3v5cQbC05GcXuu5frLCen6a4A%0A9m9+E3HKKeW3Q2vy+LzvfeVazTGhUZ6rvF978xx2VT5n8j7J3185HubEDO1pvFdyEoB3vauMiR0J%0AInfk98AllzQ9A/N81JLB6/33j/jCF1peN/XI34dXXx1x2WVlrMjfn/l7tC05VmUI/f3vj/jwh3sm%0AjP7UU8Pit7/dIK67blI8/nj7M3Pkb9m3vjXi3e+O2Hvv+idnyGOev6d+/euIK68sYffW5H6/+c1l%0AbNtvv/q+DwAAAADofj047zoAAAAAAAAA9L6scrn55hGHH16qPrcVGG9LVhfP0FpWR/30pyNuuKH9%0AbWU4PINX220XccABrQcBOyODO+uuWwLorYXPG4Nfub8HHlgClx0N8FHOdYbPNtss4vTTWw+fdzSo%0AmiGqPAcZEG0rfJ7ymvrPf0oAfP31I845J7ql+vbb3hax114loNdWwD+rgWcwOYPHGb4fDDKMm4HO%0ADDX+4AcdC5+nrBidAc8MQWYI9u6721/nggtKte0Mjn784+XvHQmfpwyCn3ZaxIYbRhx0UPuh5npl%0ACHaDDUqQu7Xw+UCQYca8T7fcsgStWwufpwx95uQPO+1UArtZdboeP/tZxKabllDy5z9fwrUdOU95%0Az+X1k0H5DFhnCL218HNX5TWe11A+r7rjmVOPDEpngLsyfJ77fu21tcPnPS2rTed9ld+dQeS2jn9e%0AS3/8Y8QWW0Qce2zXvzvPfU5Ck9deW+HzxjH4f/+3jME//GEMWFnpPO+3nHTh/PM7Fj5vfq+ceWZ5%0AZuU56Kocg/fYowSoM5TeWvg85f2cx7/xedHRCXGay3U+8YkyiUkG4E84oVz37YXPU37muuvK+vnc%0AyUlTukv+lvnoR3PMXC7OO2/DDoXPU/7W/O1vy+Q0WaU9j2Fn5T2Xz50M1v/lL22Hz1NWRM/Pvfe9%0AZTKC/M0NAAAAAPQ9AXQAAAAAAAAABo1LLy0BqKxk3dUAb4bWsiJpPaHQDCNlQDKDqV3pSwbhDj64%0A833IMFMGeLp6HIaCV18tgbkMimYQvSsyOLbVVvWFtRoD0DmBQF539YTg0r33lorql1/eufUy/JUh%0A2QxRD2QZIs3AcAYg6z2G6amnIqZNa/9zGTjPiR+6IichyJB4Tlxx//3RrbKic4Zw25sIob/LAOl7%0A3lPu085OKpLh6J13bnsCj9bkhCIZrO3qGJOTO2Qw9dlno9vk9f2hD5XJK/L+7St5jWXQujJsmwHs%0AfBZlOL63PfdcxBveUO6rzl5n3/52xBFH1P/dOf7ns/+//+3cehnQ/cxnIj72sRhwsur3jjtG/Pvf%0AXd9We0Hljvx+y3Ofvwc7+715L33wg20H1mvJz//kJ+W7uyLHqLz2jjyyY+H1tmTV93wWZrh+4cJh%0AXQqxP/ZYxz+fEz1k/zP839HJXyrlpDw5ZufzHAAAAADoW8P7+PsBAAAAAAAAoFvcemsJKFYG8ZZZ%0AplSVXHHFEuTOYGmG09qqnrzLLm1XCl555YhJkyKWWy7ixRdLtfFaAc8nniiVsDOQltW1O+M73ylB%0AuNaMH1/2K/uQocbsQ/PgVra94x0CPO3JsNnf/17dnsd2pZUiRo0q10yGw9sKxn3zmxFf+Urr748c%0AGbHOOhHLLx8xbFi5Bh98sHaYNisZZ1XcM87o3L5k9eNddy19rWXJJSMmTy7XboZi8/qsDMydfHL5%0AzEB06qklvNlW8HyFFSJWWaX8mccgj3Pe6/m6u2Xl2PyeceMiRowo1aFzfGktCJ2TB+y2Wwmu5n3d%0AVVm9+/jjq9tzLMy+5RiSIfu8Dnqq+np3+fSnIy66qPZ9mvuS8j5tLSiZx/Ttb4/45z8jxozpen/y%0AHl5jjXIMl122/D3P7yOPlGdCLRnGzlBmhnTzeuiqL30p4he/qG7P+zuv8bFjy3Mgz29b1eLrlQHZ%0Aww8vIf1KuZ9ZQXn06Oh1We0+K2nfcUfL9uxLVmTP6z/H8rxWWgsM52QiOQnNAQd07rtvuSXiXe9q%0A/XgPH176kOcnx5wcs/P8NHfKKQNrDM77LidxyYrzrT138l7Jfc5zkMc+x5u8NjsyyUdnZPg5r73K%0AiTzyfms87nl9tDUO54QV+dw/7bTu6VM++3OcynEinwXZxxwjHnig9efO6adHLL10xI9+VN935liZ%0Alcfbeq6NG7coVlttiYb7IQP0+SzM35FdGSvy+/bZJ+Kvf23re8vxyGdj/l7P66fyHmjcVlZDzzEu%0AJ2ICAAAAAPqGADoAAAAAAAAAg0JWjp47t+nve+4Z8YlPlAB4Zdgvg2k33lg78JLBtVrh8wyd5/b2%0A3TdivfVavpch4htuKMHhysB3BtMzCHTzzSXU1BHZtwwX1rL77qVKZ4bkl1iiqT1DVRdfXKrRZrA5%0AZRgyg5vU9oc/RNx1V9PfJ04sVefzHK+2WsvP5rWVn88AW6Xf/752+DxDqTkJwDHHROy0U3UY84UX%0Ayrpf/3p1ZeQzzyzrHHJIx/cnqyHXCp9nmDn7t//+5Tpu7vbbS1A5w3aNYfg8BltsEQNKHsfWwucZ%0A+v/Up0owMSvC1grS5phwxRURv/td5ysXN57rrbYq35H3Zn5PBg5rybBdXksZmK+sEJsBwAz15vtd%0AkQHL3OfmIci8DjPIt/nmLT+b5z33vSsV43tSTuCR1XwbLbVUGQPzel977ZafzbH7rLPKWFwZvswx%0A+H/+p1Qq7qwM0WZV5Ty/+Ux53etaD7JnsDSvo5/+tPq+zrE9+5D964p83tx3X9PfM2yex+QDH6h+%0APuX1fcklJZjeXTJsn0HTq66qfi+vs6z43vz51JuOPjrittua/v62t5VjkxWV89qpnLgmJ2moNbnB%0Axz9eznce247I6y1/h9QK8OYkCflszmM2YULL9/J5nSH+732vaZKTHINf//oYED73udoTWORkGnkM%0Ap0xpfSKCfAbmeJvVyv/853LvdMUJJ0TcdFPT3/N5ncd9v/3KZBGVVbZzLMiJEipl1fCczCXPV2fl%0ApEe5bk5EsM02ERtuWCYeqJT3ZU5YkIH3HLMqx6u8h97ylrKdzsgJLloLny+99MLYY49HYvvtn44P%0AfnDTWGGFCVXPgnvuiZg6tYxhua3OPBfymVMrfJ5h+hyvc8KfvK5zPG0uz3v+5sl9bj7RT/Ynq6lv%0Au205jgAAAABA7+uj/9QPAAAAAAAAAG2bP39+PProo/Hkk0/GrFmzWiy1NAaJM+T9pz+VQFkGQWtV%0Ams1waIZhKn3mM7XDpxkCzqDoF79YHe5LGbTbfvsSGr3wwuqgeQZ6vvCFju13hpIOO6y6MnYGXLMy%0Aaga1MpRUGe7L0FNWa83gXfOqrRkkorbm4fMMimcIKicZqAyfpwzQZXh3gw2qA68ZGK6U1dMz1JvB%0Azwzi1QrgZQXQj360VGvNkGSlDFS3VtG5UobYalVyzwBc7mdORFAZPk+bbVauqwz4Ngb0Mrh2/fUx%0AYOREC3k/1wrK5bnJezcndKgVPk85Rmy5ZcTnP18CgRlUzkkIKkNytWQ4NUOWGSLNcHEG/TOg3Fr4%0APK2+egnq3XlnxCc/Wf1+TmKRAeOuHpPGCTnWWacE7H/wg+rwecqxJK+/vE77o+bh86wMnefom9+s%0ADp+nbMv38jNZZbdShv4zeNpReY9++ctlYoesnp7PiO22a7uKej4j8jrIivYZBK2UIcus+tsV+Uxp%0AfEbkPZ5jyFe/Wvv5lNd3BmnzGdUdcnKDDONXhs/zGZXB+pNP7rvwefPrJUOvGaLNcTEDwZXh85QT%0AbeQzO89xpZw8plY4uTU5kUiel0oZYs/2HIsqw+dp3XXLunmP5uuUVbIHwhicExFUTrqTMkz/t79F%0A7LFH6+Hzxvsrz80Pf1iu4Xxm5jr1ynu0UY5n+ew74ojq8HnK++Hcc0v/a10bOZFC7l9HZUA6K5dn%0AVfcLLihh65yoolb4vPG+zLEkJ6rIiWDyWVwpf3N2RlZWf9/7aofPt9nmmTjttCvi4IPvjvXXf7Hm%0APZptm2xSJnG4+uoyyUU+W3MCk/bk799aVeNzfMrrP8ferbeu/VzNces73ym/v3OMby6rpOfkOVml%0AHQAAAADofQLoAAAAAAAAAPRLCxYsaAigP/XUUzF79uwWS2syPJNVNDtbMTJdc00JyNSq7vnLX7Yd%0AomouK6hn+CjDeJUVNZ95pv31zzijBNEqZXg0Q0HtyX5mGLmeYzBUZfg2Q4jjxnV+3Y98pLr6a1ZS%0Av+66iDe/uWPbyBBzXrdZobe5nGshg3ztybBirQkOMiyfExZ0pPJxBkr/8pfqyRMGgpw0oNawkIHc%0An/+87TB4LRlGzzBdVqBvT4YHM1BcKwzdngzInnRS6X+l3GZ3yHOfQcL1148BL8OqGSbeeOP2P5uf%0Aueyysk5zGdquFfpvTY4L3/hG7ckb2pPX3TnnROy9d8v2hQvLddMdMrR65ZX19a8eGezP4G7zyTsa%0Ar+Xzzy8B/f4gfwtcfHEJ43ZEnuPK8Tfls78jpk8vz+hK+Qz4/e87VkU9w+d5LrNq90CRE9zk86e5%0API5Zcb4eOblOd9wbeY3m77BawfNKOTlD3qeVv9ny99q3v92x78uQ+d13l7B7Pc/QHJ9zQofK50hu%0A8/LLO76dfObVmtxi//1fjS9+8YYYP75GMr0NGQzPyuQZAG9L/lbJfa+Uk7Hk86cyVN5WiD8/Xzlu%0AZzA9x2IAAAAAoPcJoAMAAAAAAAAwaGSQs6Oh30onnljdlpU5v/vdzm9r991LVeTKyuYdCVZlUL1S%0AVnLPiskdlRUmzzqrY+GroS5D5xmwymqk9YQxs2JrpQwvr7VW57aV35/VWCsrK+dkAu1VYc1g1nPP%0AtWzLMF1eA8sv3/E+7LBD5yuu9rWsFJ5V5itl6Pf443v++ytDi/XIkONqq1VfQ7Wq2HZWVqQdSIHW%0AtmR17c4E6fOztSZwyMrSt93WO+c3g9A57ldOYJKB167K0OsvftGxcHN3yAkqMlxcOZFKhkUzPPue%0A90S/kQHonFikM7JqfaWbburYfZjnofJzGUTOZ0tHqkc3WmONMinFQPHEE9Vt73xn9Kk83r/6Vccn%0ADUr77htx8MG1z2v+duuNsSKf1T/6UXV7R8eKDJ7X+v2YFchPOmlOzcrj3SUnepk5s3oinosuql1d%0Avi35LMzt9dSkLAAAAABA5wigAwAAAAAAADAoZMjlS1+qb9177y0VqJvLsM4Pf1h/qCiDvJXBswwE%0AtyWDkbffXt2e/eisDAXWezyGkg9/uDr821G1wq1ZcbcjlbNrWXXViA99qGVbVvbOysJt+dnPqtsy%0ADLrjjp3vw+c/37GK6f1FBqwrZSC31jHprzKout9+LduyqnBOcNAVW20V8e53x6Dw+tfXDoi255BD%0AIrbYorr99NOj12R18t12a9n22GPVQe7O2nPPiC23jF67z/L75syprtp93XVl8or+IoPHX/hC59fL%0AyWsqKy9n+PiOO9pf94wzqtuOPrrjlZ8rnyF57w4EL79ce1KXvnTUUaVyd2d95zvVYelp03q38vYe%0Ae1Rfg3l/dUReg5Vh+ZwAIyexyckqesrChbWD8zkBTGcmwGlur70iNtusZds110Q88EB92wMAAAAA%0A6ieADgAAAAAAAMCgkOG4esMu550XsXhxdRjtda/rWujwrW9t2fb00xEPP9z6OpUh+JRBtFoByo6G%0AL+up7D2UHHZYfetltdtawbTKyvedddBB1W1XX9365+fOjfjXv7pvv5ZeOuKAA2JAyOBbVlitlEHl%0AyhBff5dVaiv95z9d22a910B/lBMz1DMZSK7zwQ92bKztSQP1/OZzMSelyFDva6+1fC8nuMhwbIbQ%0A+5O9946YMKHz62VYt9aztr3Q67PPRtx3X+3nb726sm5vWm656rYbbog+Ve99kb/ZMgDel2NFTnxU%0AOalEXn8zZrS/7u9/X9329rdHbLRR9Kh//zviiSeqJ4E59NCubffAAzv3WwgAAAAA6BkC6AAAAAAA%0AAAAMCrvsUv+6tQK8++4bXVarEva117b++VrBrfe+t/7vzxBuBumpbaWV6g9n5bnKEHpzq6zS9UrA%0AWel5zJiOXzM331yC2M2NH189+UFndOWa60033hjx4ouDI3g9cWJ120MP9d2Y2N9UVojvbEXpShmY%0AzODwQD2/GZbeeefoUa+8Uo7d975X+/l45ZX9c6KHWs/djqoVpn/ppbbXuf766ra11uraBDbvfncM%0ACJtsUt32q19FXHFFX/SmPM+7ctxrjRW9HaivHCtyEoi2Ji5KzzwTcdddffMsrPX7+R3vKJPZ9Obv%0AZwAAAACgZwzvoe0CAAAAAAAAQK/KSuH1WLCgdiXarbfucpdi8uTqtttvr/3ZDBlloLYjlXM7I9f/%0A+9+7to3Bqt5rprXQVW6vnirNzQ0fHrHaai0r6mZQNSudjx7dsXBchtizkmq9Nt88YuTIiPnzo1/L%0A8H2lceNK//tSVoXOSq133FFCgdOnR8yaVZbKyQLaUitc31HLLBOx/voxKKyxRpksol657uqrV1fp%0AzXuns0HfrAI+dWp5ZuRYfs895Ty9/HI5v4sW9c753XDD6okqutMLL0TsuWftwOenPx3x/e93fazr%0AKRtvXP+6OX50NoBeaxzKMbgr1lyzTCQyc2b0aznhSlabb16hO8e43XePOPzwiGOO6VogvLO64/dS%0ApfvvL9fAsst2bluzZ0dcemnELbeUZ0E+x3M7OU7MmVN+83XXWFHrGuzqZAxd+S3U27+fAQAAAICe%0AI4AOAAAAAAAAwKCQod16ZGXJDPdWyuBXrWB6Zzz3XHVb86BW5ffVCpt1NUy7xRZdW38wq/eaSXfe%0AWd2WgdCuXjNpxIja102tAPqjj3b/NZPfn5Vkb7st+rUHHqgdfMvq0L0tA4U/+EHEL35R+5zUoysB%0A5UmT+uY49ITumFAgt1EZQG+vqnBzOYnACSdEnHNO7XG9t89vV8au9mRQdscdq++vvJ5+/OMSKu7P%0AMhBdr1GjaleCb8uzz3ZvCL75Nv797+jXcqKSz3424thjqydqOP30suRkCW9/e8TOO0e84Q0RK67Y%0Af8eKrFw/dmwJiTfKoPgjj3T8t1T+NvjWtyL+9Kfavy17Yqyo9Sxce+2IFVaIHlfrt1Ce/67+FsrJ%0AoTr6+xkAAAAA6DkC6AAAAAAAAAAMCp2tTtk8WFjLrrtGj2gtQFMrYJThrq6E6dLKK3dt/cGs3mum%0AtevmvPPK0lPXTa3Qaa1JCyZO7Pr3dcc2etpTT/VuMLc1f/1rxJFHVgecuyPU3hfXdn/THWNYrW10%0ANAB+9tml6nd3hx/76/n9zW+q23Lyi9/+tvMV4/tCd1eGb69Sda3raLnluv693bGN3vC5z0X84x8R%0Al19e+/177y3LSSeVv6+zTsSb3hSxyy4Rb3tb9z5rujpWDBsWsdJKLQPoHR0rsvL7F79YJmnI1705%0AVvTls7DWuPiFL/TedwEAAAAAPWuQzHUMAAAAAAAAwFBXqzp0fwy0vPRS7fZaAaesxNlV48Z1fRuD%0AVb3XTH+/brrjnA+EAPPs2X0f2swJB/bcs/vD5x0JvvbUtd3fdMf1XGsbtSZvqPT970ccemjP3O8D%0A6fwutVQJ5tKxsXmojMFp+PBS7fvwwzv2+YceijjrrIiDDopYddWIPfaIuOiirt0PfT1WZLXu9743%0A4gc/6P7weWrv2PTVszC/d/786PPfQQAAAABAz1EBHQAAAAAAAIAhraNVcLvLa6/Vbp83r7pt1Kiu%0Af193bIP+e928+mp128iR3RM47e9qHZPevN7/+9+IAw6o3Y+spLvBBhE77lgq/q6+esTyy5fjmn1c%0AoqJkxC23RBx9dK91fUDpqXFw7ty218lQbVZ3riXP36abRuywQ8Raa5Xzm4HhpZcuS+X5/ctfIr75%0AzRgQttmmXNvNg7QZwN1114hLLinVq2my5JIdH687oyeCzD0lr/mf/7yE0PM6v/TSjh2D3Mf8bC5b%0AbBFxxhkRW2018MaKrHx+4YWtby/vqVxynMjK5GPGNI0Vlb7xjYi//nVgPAt7+3fQokW9+30AAAAA%0AgAA6AAAAAAAAAENcVu/sD2pVO69V1bKzZs3q+jbov9dNrSq53XHOX345+r1aFV57s9/HHFM7+HfY%0AYRGf/3zE+ut3fFvdca8PVj01DrZVYfqVVyI++cnaYeNPfzriE58o1Zs76s47Y8DIitTHHhvx/ve3%0AnOAij+Hb3x5xwQURu+/elz0cGuPQQKz2vN12ZZKCZ5+NuPjiiCuvjPjnPyOmTWt/3VtvLRN2nH12%0AufYGylhx990RP/lJdXtOOPL1r0ccckgJnHfU+PExYJ6F/eV3EAAAAADQcyrm2wUAAAAAAACAoWXc%0AuNrtWfFy8eLuX6ZO7XiAaLAFiRcsiEF93WTouCeumVymTOn4ddMdwcWBEH6cMKHvKrLefHPEtddW%0At592Wqni25nweWOFaXpuDKu1jVr3TvOK5Y880rItq5pnVfQTT+xc+Hwgnt+99ir7Onp0y/Z58yL2%0A3LP1as9DUa3A8PPPd327L7wQA9bKK0d85CMR558f8dxzEffdV8bFgw8uFcBbM39+CWzfeOPAGSty%0AzK+sVr/SShE33RRx1FGdC5/XO1b01bOwtd/PWcG9p34LAQAAAAC9SwAdAAAAAAAAgCFt9dVrt0+f%0A3rv9qBUgyurKjz/ete1Whii7Wt2yMmjVGb19THv7uumL/Vthheq2Bx7o+nbvvz/6vZ7a947IcG6l%0A3XaLOPLIoRc27WldGcPa2katMbet8/vhD5fq4EPl/L7tbRF/+1t1yDRDwvvtF/Gb3/RVz/qXNdao%0Abrvttq5tM5+zd90Vg0ZOyHHYYaW6+RNPRNxyS8QnPhExdmz1Z/P6+uxn+2asyO9+6qnOjRVZ8b3S%0Aj34UMXly740VtZ6FDz4YPS4nqKh1bAbTbz0AAAAAGOoE0AEAAAAAAAAY0tZbr3bQ+rHHercfyywT%0Aseaa1e233tq17XZl/VrhsNmz699erWDXQLXxxn1/zaTNN+/+a2batIhnn41+b4stagc/X3mldyqg%0AVzrooPq3l4FMautqmDfdfnt12yabtP5557fYaaeIK6+MWH756slRslL16af3Vc/6j223rX2+Fy2q%0Af5t33tk741hfef3rS0g7K6Nvt131+//6V32T73T12XfPPRELFrRsW2qpiHXXbT0sXvncz99ye+9d%0A3/fnd99xR/c8C59/PuKhh2LI/BYCAAAAAHqGADoAAAAAAAAAQ9rSS5cwVKV//KN/BNmuvrpr2+zK%0A+ssuW93WlWDyv/8dg8YOO1S3XXttqaDam2qF9+69t2th/yuuiAFh551rB/imTu35737uueq2jTaq%0Af3tdvc8HsxkzulYNOsO8M2e2bFtiiYittuqd85vX5PXXx4C19dblnlp55ZbtGbA+8siIH/4whrRt%0AtinXU2UF6Azu1+u882JIWGWViD/+sfwOq3TNNZ3fXj6Dc3KE7hyHc5KXkSM7Pk6stVYJrdcjJ76Y%0AN6/z6225Ze0Jgy6/PPrkt1Bf/H4GAAAAAHqGADoAAAAAAAAAQ94731ndduGFvd+P7bevbvvd7yIW%0AL65vexlE7krl3UmTaoc5663s+qc/xaCxyy4Ro0e3bJs7N+Jvf+vdfqy9du1g6G9/W/82f/3rGBBW%0AWql2KPi003r+u196qbotK9/WOzFDVgKmdeeeW/+655xTu/p5W+erO8/v+edHzJoVA9rrXlfCuWus%0AUf3eZz4T8fWvx5CV10WtyTB+9rP6tpeVzwfKGNwdVl014o1v7J7JbjIQftVV3TtW1JrkpSfGiXTm%0AmfWtt+SStY9hbzwLa/1+zskDpk3r+e8GAAAAAHqeADoAAAAAAAAAQ94BB1RXMM3g9iWX9G4/3vOe%0A6n48+WT9Yfif/KRr/VlvveqqmnPmlCqjnXXbbV2rCNvfjBpVzlelvghiHnhgddvJJ9dXSTWv+8su%0AiwHj0EOr2/78565NvNARyy5b3fb00/Vt63vf63J3Br1f/CJi9uzOr5fr/PKX1e3vf3/vnN+sxjxY%0AKoSvu24JoedzodJxx0V8/vMxZH3kI9Vtf/hDfZWgTzgh4qmnYkhZYYXqtnormeezrx433hjxn/90%0AbqzozudArlcrAN+VZ+Htt0dcfHH0qAy+Z9X35l59NeK73+3Z7wUAAAAAeocAOgAAAAAAAABD3jrr%0AROy5Z3X7McfUV4WzXllddrfdqts/+9lSFbUzMnhUbwXWRsOGRWy5ZXX7GWd0bjvz50ccdlgMOp/6%0AVDlGzd18cwkQ9qYjjqhue/zxiG98o3PbycBfXvP1VrjvC0ceWR0CzP5nKL+z90xnTJpU3XbppfVV%0A9u7pgOBg8MwzEd/6VufX++Y3q8fw4cMjPvSh3jm/GcLs6ckQelM+o/71r1IRvdZECkcdFbF4cQw5%0A++wTsfLK1e0HHxzx2GMd305eY9/5Tgw5Dz1UuzJ6PXLioL//vXPr5DX7iU9Ut+d1vuOOra+3yirV%0AbXm+77mn89+fY1I9k8Y02nff8lu21u+DF16o+KHSjXLSpE9+srr9lFMi/vnPHvtaAAAAAKCXCKAD%0AAAAAAAAAwP8PCi61VHWI9x3v6J5qpP/9b8QFF7T/uVohqEceiTjooI4Hg597roSR6q0g2lytKt+/%0A+lUJIXbEggURH/xgCWYPNltsUbvq6Je/HPHTn3Z9+3PnRpx2WsRLL7X9uaxIXGsChQwy/vrXHQ/A%0A5SQB110XA8q4cREf/3h1ewYA3/nOiFmz6ttuBgFffLH193faqbotz9UTT3T8OzKclwF6OiYDzhde%0A2PHP53j7/e9Xt++3X+2wcHvnN58RL7/c8e8/77xSGXywyWOX1+7WW9e+B3JM7I5nz0AycmTEj35U%0A3f7kkxG77BJx7bXtj79nnVWC7PnMTJWTm/RH+YzJwHdXJh34979L9fFKta6vjsrg/4MPdvzzn/50%0A7Wffxz7W9noTJkRsskl1+5e+1PHvzmOXAe7OhuYrLblkxLHHVrdPm5a/B8fGjBkVP3A7aOHCiOef%0Ab/szH/1oxAYbVE88tPfe5fx2VVaHz7EFAAAAAOh9AugAAAAAAAAA8P9DvBkwrJTVazffPOLss5uC%0AYR01Y0YJa7/pTaWS+GWXtb9OVkCvFfr+wx9KcHL69LbXv/XWiDe/uSl8ldUpu+KAAyKWXro6MPXu%0Ad7cfmGrsS1Z5TqNHx6Bz0kkRa65ZfXyOPrqcx86E4BrXveGGiM99LmK11UpF4Y5URc1qo2PHVm8r%0Aw///8z8Rr77a+ro5wUKGtfMabzSQzlUG/rfdtrr9yitL9dp//KPj28pq2d/+djmnef22Jq//yoBo%0Aht133712Nd/mMpybYbq3v70pIJ/hQWprPM553D7wgYj//d+2A6/5Xn5m//2rg9DLLhvxgx+0/517%0A7VW7snHeJxnobMsrr0R8/evl+zO8ORjPbwZv8/6qFdTPZ97739/55+VA97731b5ucgKZN76xPA/y%0AOf7oo+UayYlF7r034tRTI7bfvkwAku2N1b9rTSrS3/znP2Us3HjjiB/+sEza0xk5kUFOllMrfL7+%0A+vWPFXmP5m+P9ipwz5lTwtO1Jg/Ic3L44e1/Z61znhNlZHi9vXsgnzd53fzkJ01tXRkrsop6hr4r%0A3Xnn8PjCF3aO666rUbK9FTkBS16b664b8Ze/tP3ZESPKZDf5Z3MzZ5bfv1/5SnndGfmb5a9/Lb9B%0AJ0+O+PGPO7c+AAAAANA9hnfTdgAAAAAAAABgwMvq43feGXHGGS3bM/SdVV2zumSGhTJMttlmJYSX%0AgcYMCGeY7IUXIu66K+KOO0o1zWuuqa8S7Mknl3BfZWAnK/pefXUJFWel1LXWilhuuVLxPL/zd78r%0AS/PQ0zHHtAw3ddb48RGf/3wJVDaX+5th2wx5ZVAuA/zLLFOOwQMPRPztbxFTp7YMimZIOgNSg0me%0A/z//uQQxKytm//GP5ZzlcXrb2yJ22CFi9dXLMR0+vBzDXDKQmOfvttvKJAVZ7bOzMqyewdojjmjZ%0AntdfVqnN6rrvfW8J1U2aVMJdWZ03z1OGyxqDj43hvw03jPjNb2LAVB8+//wyyUNO+tBc3s95jeb5%0Ayet0ypSy/yusUI5Bfv6++yJuuini8stLYHHRova/M8ORORbk/dbc3XeXCSsyTJpBwE03LddIXhtZ%0AHT3Pbwb1cpxoHprMSQK++c1uOiCDzCGHlODu7NnlnGVg9Be/KONgVpfO85nyvsnJBvK9nMShtSrq%0Aq3Qgg/nWt5b7tbIqco6/GbbNyvUZRs/7ZMyYch3lfZyByQxg5+tGOYFHhlHzuweTcePK+JHXeeXk%0AKnm+5s4tY2DlBCaD2ZlnlvHknntatudzMI9FLh0Zz845p1zHlbo6oUxPySD9Zz5Tlm22KeNtjsc5%0A/uVYm8+8DCfnhBt5b+R4m9dIrUl5cjys917JiV/yd0bK8TbHh/ytlJNBZH/y3s9xJIPyWbk9z1et%0A0Hyeg5//vGPHO6uX52+sxslEGmU/rriiTCKTz6AMUecxyN9reX1cfHF5FjRfL6uI5/Mjn2f1yusm%0Af0s8/HDL9uefHx3f/e62sfbaL8b22z8TSy+9ZLzudeX85O+E/L2Zk6fkuclxNM9NVjHvqDzveTxz%0AvG7+uy+3nc+2nKAgJ1HKQHp+duLE8vs138/fQfmMvP/+iNtvj7j55nLs8lwBAAAAAH1LAB0AAAAA%0AAAAAmjn99BISygrFlTLgmBWvc+lJK68c8fvflwrJlRU0n38+4sQTy9KePfYoofquBNDTl75UwlIZ%0Aaqp01VVlac8XvlACo4MtgJ4yxJXHII93VjRtLoNYl15alp724Q+XAHStaq5ZETYDcY3hvNZkKCyv%0Ava99LQaUrFj+979H7LZbdQi9MTicS3fKkGROslB5zrOqbt5zHb3vMpyXldoF0Fs/tzkuZyXcRhkw%0Aby1k3pqsZpz3SEflM+ANbyjns3JCkm99qyztyTBtBlkbK6EPNqNHlyBvTsZw0UUt38swfo6Jf/pT%0AmZxkKMhJafJZ8I53RNxyS+fXz7D+b39bQrqVE+GkgXAcb7yxLPX66lfLRCH1yGrqGZr+2c86H/xv%0Afs9mkDqf6x2RAe78TVirWnoG8z/+8Y5tJ0P62c+uTlSRE57kZCpveUvLiTAaPfzwcg3LuedGtzvo%0AoHLM81hU/nbNCSnOPrssAAAAAMDA0U/nRQUAAAAAAACAvpEVL3/601IxeuzY7t12Bts7KsNDXQnu%0AZcXN887rnoqpWQ00A02vf33n180w1ze+UapwD2Z5bLJqZ1Y67055/JZcsuOfzyBchsfrOe9rrFHC%0Ak1mpdSDKyu0ZfMw/e0NWnc97NEOn9Z7b44+POPbY7u7Z4JMVjDPQn8esHlk1PUPsnZGViLPC/ahR%0A9Y/3GSI+8MAY1PL5kJNWNJ8goFFWUt5111LdeKjICWT+/e+Iz362HJvOXG+53l57lb/XOmYZLh6s%0Ahg+P+MEPuj75yamnRnzgA/Xfs1lBvLP37GGHRXz5y9GlayYnUNlkk+gWa69dJujICVl628EHR/zr%0AXxHrrtt3v58BAAAAgO4jgA4AAAAAAAAANWS17gceiDjmmIgxY+rfToYX99uvVIntbOX03XcvVVR3%0A3rlzIZ0MtP7tb91bLXXFFUu1509/uuOhus02K+t0JZg1kEyaVEJkF1wQseWWXdvWhhuWithZwTSP%0AfWccd1wJkmegsaPBvwzQ3Xpr9wXg+koG7/7zn1LpPQPi9chKtFm1tiMVcLfZpkw8kJWyO9vPrBCd%0A1X7pmI99LOLSS8tECR210koRv/lNmVSknkkZ3vnOiOuui9h4486tt8UWEddcE/GhD8WQkGPIr34V%0AccQR1e/l/bjLLhHPPx9DRlYyz0rW+Rsin8c5ltSaPCEnr8iq3RdeWJ71zZ8btQLoyy0X/cpRR0W8%0A//1lzOyKnLjlttvK74vuuBbPOSfihz+MGD264+vl8/LaayMOOaS+782JdrJ6/fLLd269PP/5DMln%0ASXfK3w35OzArna+77mt1bSOPX/4W7mxF+u23j7jzzojvfz9i1VWjbjlm5+/fnMgjJ2cAAAAAAHrf%0AsMWLFy/ug+8FALrouuuuix133LFF27XXXhs77LBDr/dlxowZcfXVV7do22mnnWJCveUeAOg2xmiA%0A/sn4DNB/GaMB+pc5c+bEjTfeGPPmzYvHHnusxXtrrrlmjBo1KrbZZpsY05V0eAe99FLExReXwGhW%0AlcxQcK3/254BswxHZng4qzBnFfP8z/lLLdX1PlxxRcSZZ5ZK5NOnt3wvK2RncPhd74o48siWwdvs%0A61prtfz8mmuW9no98UQJzGW46f77S7Bw7txSMT6DtdttF7HPPmX/h7Kbbiph9KwGmuHuOXNqfy4n%0ACthgg3IO3/SmctzyHHVVXqMZRM8+ZIj24YcjZs8u12OG0zJUm8HQDBCuvnoMOgsWlMBy7n+GgXP/%0Aa923OYTk8c97NSd9yOOfAdLOynvzrLNK1efnnqt+f+LEcn5zQoq99y5ByUZPPVXuqeYyuJefG0q/%0AobP6cVaFr5xQoXlV5PnzS6jyvPPKec1runISjhyD8rrOMGl3TMSxaFE5P7/+dbmfZ86s/kzeQ3k/%0AZbX2DNQ2Dxzfe28Zw5vbaCNj5FCSz8j8KZPXa44vOQZn5evWrLBC9bP+ySe7FujtKQsXluddPmdy%0AyfDxI49EvPJK6/uWge8cD/N+WWedzn9nhqL/+c+WbTn2Ng9Lv/BCxM9/HnHRRRH//W95JjSXv1ne%0A/OYyTuy5Z32TVFTK53zjd+bkC6++Wv17LX8j5hiRE1RUTnRy5ZUR99zTsu2tby3r1Gv69Blx6qn3%0AxnXXrRJ33bV8PPXU2Fi0qHpGhLwu11uvjJ9ZPT37OG5cdPnauOyyiD/9qQT8c9+yrZa8J3I/89rI%0A85LnsquTGwD0Z/47NED/ZYxmMOlPeQMABqZm/ysLAAAAAAAAAKhl2WUjDj64LCkDRRkEmzWrBGky%0AwJpBpgxV1RNc7YgMIOWSnn46Ytq0iNdeK9+bYeXuCLl3VAYts0J0LrQuJyHIpVGeswzrz5tXwsd5%0A7vLayuumJ2QANgOuQzXkmkHkd7+7LCnDkHnfvvxyCaJnMDmPf1bJrlWduLN23bUsjec6w6MZRswq%0Asqus0naQLkOlxxzT9T4MBSNHRhx6aFnyPOY5nTGjjMV5PnM8zHPfnTKYmpWKc8kwek4wkOc3nwV5%0AHU2aVO7n1mSosisBUga+HAdy0oGOePDB6vB5htX7Y/g85fMsq17n8qlPlba8N/M+yQl8chzMMTbD%0AzFnFvbNVwuuVz9b/+Z+yZPj88cdLf7Iv+V5O1tMdY39z+Xvwk58sS06W0ThW5PHI/c/fTzmGtaYn%0Antm5j5tv/nzDkhYuHBZrr71zDBu23P/9hs2+5XOqO0L4ldfGHnuUJeXv1vwNm5N45PiZv5nzu/P5%0A2NWwOwAAAADQ/QTQAQAAAAAAAKCTMuxdT8XO7pJhx1wYWLICdi70jQy6rbtu73yXc907MliZgc5c%0AeksGNDOomQv0hPPPr25rPpnJQLk3MzTfVpX33pSTUvT277YMmvf2+NQRw4cvjjXXXBR9UbwxK8D3%0Ax2MCAAAAANTWzXNWAgAAAAAAAAAAAJ2VVbP/93+r23faqS96AwAAAADAUCaADgAAAAAAAAAAAH3s%0A85+PeOKJ6urdBx/cVz0CAAAAAGCoEkAHAAAAAAAAAACALnjppYg//7n+9X/wg4if/KS6fe+9I1Ze%0AuUtdAwAAAACAThve+VWAwWT+/Pnx0ksvxdy5c2POnDkNf6YxY8bE6NGjG/5cdtllY0ROpwwAAAAA%0AAAC9aKmlloqNN9644f9n5dLcuuuu2/D/sfIzAAB9bdasiHe9K2KLLSKOPjpi330jxo9vf7277or4%0A6lcjLrig+r2ll4447rge6S4AAAAAALRJAB2GiAcffDBuuummuPXWW+ORRx6Jxx57rGGZNm1au+sO%0AGzYsVlpppVhzzTUblrXWWiu22GKL2HrrrWPttdfulf4DAAAAAAAw9AwfPjwmTpzY8OeoUaNavLf8%0A8svHhAkT+qxvAAC13HprxIc/HHHUURFveEPENttEbLppxAorRIwdGzF7dsSMGRF33hkxdWrEf/4T%0AsXhx7W2deGLExhv39h4AAAAAAIAAOgxat9xyS1x66aUxderUuPnmm6sqQixu7f9c1ZCffeaZZ+LZ%0AZ5+N66+/vsV7yy23XGy11VYxZcqU2H333WPLLbfstn0AAAAAAAAAoP969dWI//63d79z3DhhzJ6S%0A5zLPaWe99NKScd99Lcs8L730krHssu2vu/32nf8+GCgWLCgB81zqccwxZWmNMRgAAAAAgJ4kgA6D%0AxPz58+OSSy6JP/3pT/H3v/89nn/++XbD5lnZvDNqbWfmzJlx5ZVXNixf+cpXGipQvO1tb4t3v/vd%0A8a53vStGjhxZx94AAAAAAAAA0N8980zEDjv07ne+6U31hzlp2957Rzz2WD1rZtJ857q+sxNz58OQ%0AMWJExA9+EPGxj7X9OWMwAAAAAAA9SQAdBrhrrrkmfv3rX8fvf//7/6tyXhkUbyto3pFK6I3rt7ad%0A5tt47rnn4je/+U3Dsuyyy8Z+++0XBx54YOy0004d3icAAAAAAAAAABhIJkyI+MQnIi64IOKJJzq/%0AftZ4OPTQiP/5n4jJk3uihwAAAAAA0HEC6DAAzZo1K84444w45ZRT4tFHH60KgdcKinckaN6attbN%0A76r8vsbPv/jiiw39zGXNNdeMY445Jg4//PAYN25c3X0BAAAAAAAAAID+ZvToiB/9KOKkkyLuvDPi%0A2msjbrwx4uGHIx5/PGLGjIi5cyMWLoxYbrkSWF9xxYitty6VxadMKW0AAAAAANAfCKDDAJJh8x//%0A+Mdx1llnxezZs9sMnXemCnq98jtqfU/z72p8P/v+uc99Lr72ta/Fhz70ofj4xz8ea6+9drf3CQAA%0AAAAAAGgpq6h2Yb5qgF7zta+VBQay/Gczm25alo98pK97MzhNndrXPQAAAAAAGPwE0GEAePDBB+O4%0A446L888/PxYtWvR/oe62QuetBc67Ugm9vcrntfpQGUbP4PzJJ58cp556auy3334NgfT111+/W/oE%0AAAAAAAAAQO8xucHg8uij9a03Y8aMuPrqq1u07bTTTjFBKWfoUcZgAAAAAAB6kgA69GNPPPFEHH/8%0A8fGrX/0qXnvttZrB8+Zt7QXS11prrdhggw1i1VVXjdVWW63hz1VWWSWWWWaZGDVq1P8tud68efP+%0Ab8nQ+NNPPx1PPfXU/y333HNPPPbYYy2+r60+NH8v23J/zjvvvPjDH/4QBx10UHz1q1+NNddcs9uP%0AIQAAAAAAAAAAAAAAAAAAHSeADv3QSy+91FDx/PTTT4/58+e3GjyvVWG80XrrrRe77LJLbLXVVrHp%0Apps2LGPGjOnWfs6aNSvuvPPOuP322+Pmm2+OqVOnNlRrb1Srf5VB9IULF8Yvf/nLOOecc+IjH/lI%0AQ+B+ueWW69Z+AgAAAAAAAAAAAAAAAADQMQLo0M+cccYZ8aUvfSleeOGFmsHzRs1D3GnixInxrne9%0AK9785jfHlClTGiqb97SxY8fGDjvs0LA0ykrpGUT/xz/+EZdccklMmzbt//pbuR/N9yGD9qecckr8%0A9re/jRNOOCEOP/zwHu8/AAAAAAAAAAAAAAAAAAAtCaBDP3HDDTfEMccc01BJvK3geWp8f7XVVou9%0A99479t1339hpp51a/XxvmjRpUuy///4NS/bz6quvjgsuuCAuvPDCeOKJJxo+01YQPYP3WQn95z//%0AeZx88smx7bbb9sl+AAAAAAAAAAAAAAAAAAAMRQLo0E80VhHPEHZbwfORI0fGXnvtFR/+8IfjLW95%0AS/RnuR8777xzw/KjH/2ooSr6z372s7jooovi1VdfbTOIfuONN8Yb3vCGWLBgQR/1HgAAAAAAAAAA%0AAAAAAABg6BFAh36iMXheGcpurHa+7rrrxpFHHhmHHHJILL/88jEQ7bLLLg3LjBkz4uyzz47TTz89%0A7r///ob3mu93vs79XrRoUR/2FgAAAAAAgL62cOHChv+39NJLL8W8efNavDd9+vSG9ydMmBDDh/tf%0A3wAAAAAAAADQXZboti0B3SoD2LlstdVWcf7558d9990Xn/70pwds+Ly5/EdAn/rUp+Kee+6J3//+%0A97HNNtv83/4CAAAAAABAo1dffTXuvvvuePDBB+PFF19ssWRbvpefAQAAAAAAAAC6jwA69DONQew3%0Av/nNcfnll8eNN94Y73nPe6oqow8GuU/77rtvXH/99XHFFVfEW9/6ViF0AAAAAAAAAAAAAAAAAIA+%0AJIAO/UiGr7feeuuGMHYub3nLW2KoyMD9ZZddFldddVXDMQAAAAAAAAAAAAAAAAAAoPcJoEM/sd56%0A68X5558fN9xwQ0MYe6iaMmVKQ0X08847L9Zdd92+7g4AAAAAAAAAAAAAAAAAwJAyvK87ABR33313%0ALLnkkn3djX5jv/32i3322aevuwEAAAAAAAAAAAAAAAAAMKSogA79hPB5NccEAAAAAAAAAAAAAAAA%0AAKB3CaADAAAAAAAAAAAAAAAAAADQQAAdAAAAAAAAAAAAAAAAAACABgLoAAAAAAAAAAAAAAAAAAAA%0ANBBABwAAAAAAAAAAAAAAAAAAoIEAOgAAAAAAAAAAAAAAAAAAAA0E0AEAAAAAAAAAAAAAAAAAAGgg%0AgA4AAAAAAAAAAAAAAAAAAEADAXQAAAAAAAAAAAAAAAAAAAAaCKADAAAAAAAAAAAAAAAAAADQQAAd%0AAAAAAAAAAAAAAAAAAACABgLoAAAAAAAAAAAAAAAAAAAANBhe/gAGgw996EMxEAwbNizOPPPMvu4G%0AAAAAAAAA8P/YuxM4q8t6f+Bfhhlg2AQBjUUFUUFAcQHXci/NJU3Kpa6Zdk3LMq1b96/lctU0q6uW%0A9eqWpZaZW9fMXXPFTBA10RBEEVQWBQRkX4bh/3rOuWc4M3NAkGHOmTPv9+v1e53f7/md8zzfB/Fk%0Ac+ZzvgAAAAAAAADQgAA6lJGbbropE+4uZWvWrBFABwAAAAAAAAAAAAAAAAAoUQLoUIZSyBsAAAAA%0AAAAAAAAAAAAAADaWADqUoVLugi4cDwAAAAAAAAAAAAAAAABQugTQoQyVasi7lIPxAAAAAAAAAAAA%0AAAAAAAAIoEOrIgAOAAAAAAAAAAAAAAAAAMD6CKBDK1KqndEBAAAAAAAAAAAAAAAAACgNAujQSrqe%0Ap/B5r1694rvf/W7mEQAAAAAAAAAAAAAAAAAAGhJAhzINnee6nafHdJ2OuXPnxhVXXBGXXXZZfO1r%0AX4uKiopilwoAAAAAAAAAAAAAAAAAQAmRPoUycuSRR9YFz3Oh8ySN5Y4FCxbEOeecE3vssUeMHj26%0AyBUDAAAAAAAAAAAAAAAAAFBKBNChjNx3331x7733xsCBA+sF0XNyofR07+WXX46DDz44vvCFL8SM%0AGTOKWDUAAAAAAAAAAAAAAAAAAKVCAB3KzFFHHRUTJkyIH/7wh9GxY8dM2Dw/eJ7kd0a//fbbY/Dg%0AwfGjH/0oVq1aVeTqAQAAAAAAAAAAAAAAAAAoJgF0KENVVVVx/vnnx6RJk+KEE04oGDzPD6UvWbIk%0Avv/978ewYcPigQceKHL1AAAAAAAAAAAAAAAAAAAUiwA6lLG+ffvGbbfdFk888UQMHTr0Q4Por7/+%0AehxzzDHxmc98JqZMmVLk6gEAAAAAAGjt0hcv9+/fP/O5V+fOnesdaSzdS88BAAAAAAAAAJqOADq0%0AAgceeGC89NJLce2118YWW2xRL4ief567vv/++zPd0H/wgx/EsmXLilw9AAAAAAAArVW7du0yIfN+%0A/fpFly5d6h1pLN1LzwEAAAAAAAAAmo4AOrQSFRUVcc4558TkyZPj9NNPrxvP74aeu07nK1asiCuv%0AvDIGDRoUd9xxR9HqBgAAAAAAAAAAAAAAAACg+QigQyvTs2fP+O1vfxtjxoyJkSNH1gueJ+k6vxv6%0A9OnT4+STT45DDjkkJkyYUOTqAQAAAAAAAAAAAAAAAADYnATQoZVK4fMUQk9h9F69ejXqgJ47z10/%0A+eSTsfvuu8e3vvWt+OCDD4pcPQAAAAAAAAAAAAAAAAAAm4MAOrRyp59+ekyePDnOOeecaNu2bV0H%0A9KRhd/Sampr4xS9+ETvttFPccMMNRa0bAAAAAAAAAAAAAAAAAICmJ4AORNeuXePaa6+Nf/7zn3HQ%0AQQc1Cp7nQum5buhz5syJM844I/bee+947rnnilw9AAAAAAAAAAAAAAAAAABNRQAdqDN06NB4/PHH%0A47bbbot+/frVC6Lnn+eux40bF/vtt1985StfidmzZxe5egAAAAAAAAAAAAAAAAAANpUAOtDICSec%0AEJMmTYoLLrgg2rVrV9cBPWnYHb22tjZuuummGDRoUPzsZz+L1atXF7V2AAAAAAAAAAAAAAAAAAA+%0AOgF0oKDq6uq4/PLL41//+lccddRRjYLnuVB6rhv6Bx98EN/+9rdjt912iyeeeKLI1QMAAAAAAAAA%0AAAAAAAAA8FEIoAPrNXDgwLj33nvjvvvuix122KFeED3/PHc9YcKEOOyww+LEE0+Md955p8jVAwAA%0AAAAAAAAAAAAAAACwMQTQgQ1y5JFHZrqhX3HFFdGxY8e6DuhJoe7of/7zn2PnnXeOH/7wh7Fy5cqi%0A1g4AAAAAAFCq0scsNTURK1ZkH//vYxcAAAAAAAAAgKKpLN7SQEtTVVUV/+///b/40pe+FN/5znfi%0A9ttvr+t+njQMpS9dujQuuuiiuPHGG+Oaa66JY445psg7AAAAAAAAKI7a2og5cyJmzYqYOTP7OHt2%0ARPoe3/zQefqopV27iK22iujdO6JPn+zRs2dEha8XBwAAAAAAAACagQA6sNH69OkTt956a3zta1+L%0Ab37zm/HKK6+sN4j+5ptvxnHHHReHH354/OxnP4sdd9yxyDsAAAAAAADY/Favjpg0KeLFFyPefjti%0A1aoPf00Ko6du6O+8kz1yqqoitt02Yo89IgYPjmjbNlqF2traWLZsWeaLj1c1+ANMY+3bt4/q6uqo%0AkM4HAAAAAAAAgCYjgA58ZAcccED885//jF/+8pdx8cUXx4IFC+qC6LkQen4Q/eGHH45ddtklzj33%0A3PjRj35U7PIBAAAAAAA2i4ULI154IXssXrzu5y1blg2lp+7o6UgZ6nSksHl1df3npudNmZI9OneO%0A2HPP7NG1a5S1FD4fN25c5nHu3Ln17qUvSU7h85EjR0anTp2KViMAAAAAAAAAlBsBdGCTpG4SqQv6%0AySefHOeff37ceOONdeHz9JjkB9FXrlwZP/nJTwTQAQAAAACAspPy0Y89FvHaa9lAeb7ly7PB9EWL%0AskcKptfUrHuuysps0LxLl+yRguYdOmTvpdc+9VTE009HDBoUceihET17bt69AQAAAAAAAACthwA6%0AlJHRo0cXdf1TTjklBg8eHJdddlksWrSoLoSeH0QHAAAAAAAoNylsPmZMxOOP1w+Vp49I5syJmDkz%0AYsGCjZszzZNek/+6bt0i+vbNhs3Txy5p3YkTI15/PeKQQyL22SfbQR0AAAAAAAAAYFMIoEMZOeig%0Ag0om5J0LnQMAAAAAAJR71/O7746YPn3t2IoVEbNmZYPnK1cWfl27dtnO5qmredu22UB5+nhl9eps%0At/TUJb3ha3OB9PTaPn0ieveOaN8+G1Z/5JFsGP3YY3VDBwAAAAAAAAA2jQA6lCHhbwAAAAAAgM0r%0AfRyTup4/9tjarudpLAXRp07NdifPV10dsfXW2dB5OlKI/MOkAHoKoqfjvfcili1bOz5tWsTbb0cM%0AGBDRr182wP7OOxH/8z8Rhx6a7YZeIt9bDAAAAAAAAAC0MALoUIZKoQu6EDwAAAAAAFCuUrj8vvsi%0AXnxx7djSpRGvvRbxwQdrx9JHNj16RPTtG9Gt28YHwlNIPb0+Hdttl+1+PmNGxPvvZ8PuqY4pU7Jd%0A2AcNiujYMRuGf/jhiDlzIo4+OqKioun2DQAAAAAAAAC0DgLoUIaEvwEAAAAAADaP1asj7rorYsKE%0A9Xc9T6HzbbeNaN++adZN4fXu3bPHihXZ7ucpjJ6k0Pvzz9fvhp7C8el5xx8f0bZt09QAAAAAAAAA%0AALQOAuhQhkqhAzoty6uvvhr/+te/YubMmbF48eLo0KFD9OrVK3beeefYfffdo6qqKkrdwoULM/uY%0AMmVKzJ8/P3Od9tG9e/fYcsstY9ddd40B6TfvAAAAAADgI0oB8/zwebqeODHbbTynujrbjTx1PN9c%0AUqh9xx0jevXKdl1ftmxtN/SFCyN23jnb+TxX56hROqEDAAAAAAAAABtOAB3KkA7obIh33nknfv7z%0An8ef/vSnTPB8Xbp06RKf+cxn4pxzzom99torSqn+xx57LJ544okYPXp0TJs27UNfs/XWW8fBBx8c%0AZ511Vhx44IHNUicAAAAAAOUhffxy331rQ92pE3o6nzdv7XNS9/H0XajN1XE8hdxHjMh2X09d2JMU%0Ahk+1DR2arSPVmALrxxyT7YwOAAAAAAAAAPBhBNChjBxwwAG6n/Ohamtr40c/+lFcfvnlsSy1RPkQ%0AixYtiltuuSVznHLKKXHdddfFFltsEcXw1ltvxR133BF33nlnjBs3bqNf/95778Vtt92WOXbZZZf4%0A9a9/Hfvuu+9mqRUAAAAAgPIyZkzEiy9mz1O38fzweeoungLfPXo0f10pZL7DDhHdu2drSrWlutL5%0AsGHZ2lLdqVu6H4kDAAAAAAAAABtCAB3KyJNPPlnsEihxKXD++c9/Pu6///6P9Pqbb745xowZEw8/%0A/HAMSC1cmtlXvvKVTNfzpvDKK6/Exz/+8fjud78bV155pS9vAAAAAABgnebOjcj9eDp1Qp84cW34%0APAXAd901okjf3Vonhd+HD494+eVsB/RUX6pzyJBs5/NU/447RvTsWdw6AQAAAAAAAIDSV1HsAgBo%0AHqtXr45Ro0atM3xeVVUVw4cPj0MPPTT22muv6Ny5c8Hnvf7663HIIYfErFmzohT17NkzhgwZEgcd%0AdFDst99+MXDgwHWGy1M3+KuuuirOPvvsZq8TAAAAAICWIXUUv/vuiJqa7PX06RFz5mTPU3fxUgif%0A56Q6Uj2priTVmepNUv1//Wt2PwAAAAAAAAAA6yOADtBKXHTRRfHggw82Gu/WrVtcc801MWfOnHjp%0ApZfi0UcfjbFjx8a8efPiz3/+c+y0006NXjNt2rQ4+eSTM6H2YuvRo0eceeaZceutt8b06dMz+5gw%0AYUI88cQT8cwzz8Qbb7wRs2fPjl//+texww47FJzjV7/6VVxxxRXNXjsAAAAAAKVvzJi1Ie6lSyOm%0ATl17b+jQ0gmf56R6Ul05qd5Ud/LOO9n9AAAAAAAAAACsjwA6QCswfvz4TKfvhgYMGBAvvPBCnHvu%0AubFFg9+QSx3RU8f0F198MQ4//PBGr33qqafif/7nf6JYUk133nlnzJw5M1PHSSedFH379l1nV/Sv%0AfvWr8corr8RZZ51V8DmXXXZZTM3/rUEAAAAAAFq9uXMjHn88e75mTcSkSWs7iPfrl74kNUpSqivV%0Al6R6X3stW3+S9pP2BQAAAAAAAACwLgLoAK3Ad77znUbdyjt16hQPPPBAbL/99ut9bXreXXfdFUPz%0A26XkdVVfvHhxNJc2bdrEkUceGePGjYuHHnooPve5z0W7du02+PUdOnTIdDtPHdMbWr58eVx66aVN%0AXDEAAAAAAC3ZY49F1NRkz1MX9IULs+fV1elLXqOkpfpSnckHH6zt4p72kwvVAwAAAAAAAAAUIoAO%0AUOaef/75eCz9hlwDF154YQwePHiD5ujYsWNcf/31jcbnzZsXv/nNb6K53HTTTXH//ffHiBEjNmme%0Aa6+9Nvr3799o/K9//WvU5H6TEAAAAACAVi2FzVPH82TFioipU9feGzQoom3bKGmpvlRnTqo/7SNJ%0A+8qF6QEAAAAAAAAAGhJAByhzhQLiPXr0iG9+85sbNc++++4bhx9+eKPxQsH0zaVv375NMk/qhH7O%0AOec0Gp8/f348++yzTbIGAAAAAAAt2wsvRKxZkz2fNSuitjZ7nn5U3a1btAipztyP1lP9aR+587Q/%0AAAAAAAAAAIBCBNAByljq5v3nP/+50fgXv/jFTFfzjXXGGWc0Gps0aVK8+OKL0dJ86lOfKjj+1ltv%0ANXstAAAAAACUltWr1wa0Uwh95szseZs2EdtuGy1KqjfVnaQAei5Un/aX9gkAAAAAAAAA0JAAOkAZ%0AGzNmTKard0OjRo36SPMdddRRUV1d3Wj8wQcfjJZm23X8huC7777b7LUAAAAAAFBaJk2KWLw4ez53%0AbsTKldnzHj0i2rePFiXVm+pOVqzI7idJ+0v7BAAAAAAAAABoSAAdoIw98cQTjcZS5/N99933I83X%0AoUOH2G+//RqNP/7449HSVFVVFRyvqPA/jQAAAAAArd2LL649nzFj7XnfvtEi5dedv5/8fQIAAAAA%0AAAAA5EjZAZSxcePGNRrbfffd1xm+3hB77bVXo7EXW+BvqE2bNq3geO/evZu9FgAAAAAASkdtbcTb%0Ab2fPly+PWLAge96xY0S3btEipbqrq7PnaT9pX0naZ9ovAAAAAAAAAEA+AXSAMvbyyy83Ghs2bNgm%0Azbnrrrs2GluwYEG89dZb0ZKsq2v7Djvs0Oy1AAAAAABQOubMiVi1Knu+cOHa8a22imjTJlqkVHeq%0APye3r7TPuXOLVhYAAAAAAAAAUKIE0AHK1MqVK+Odd95p8oD1wIEDC46/+eab0ZLceOONjca23nrr%0A2HPPPYtSDwAAAAAApWHWrLXnixatPe/SJVq0rl0L72vmzKKUAwAAAAAAAACUsMpiFwA0ndGjR0dL%0AccABBxS7hLKXwue1tbWNxvv27btJ867r9dOmTYuW4r777ovnn3++0fixxx4bFRW+mwUAAAAAoDXL%0AD2SXUwC9c+e154sX1w/c77ZbUUoCAAAAAAAAAEqUADqUkYMOOijatGkTpS7VWFNTU+wyyt6cOXMK%0Ajqcu35tiXa9f13qlZvHixXHOOec0Gm/btm2cd955zVrLs88+u0mvf+WVVxqNLVy4MObNmxfNLa27%0AIWMAND/v0QClyfszQOnyHg2kH3d37Lg2tF1dHVFZGdGtW7RoaU/bbBORPqJp23btHmfPjijCj5U3%0A2NKlS2PZsmWxYsWKRvdyY/Pnzy94H4Dm4b+hAUqX92iA0uT9GaB0eY+mnPi7C8CmEkCHMrRmzZpi%0Al0AJWFcIeYstttikeVNQu1OnTrFkyZJ64++//360BCl8PnXq1EbjZ511VgwePLhZa9lvv/2afM6X%0AXnopli9fHqVg/PjxxS4BgHXwHg1Qmrw/A5Qu79HQuqSgeS5sPmhQlJV17efpp6NkrVq1KubOnVvw%0A3rvvvpt5TJ9ZVFVVNXNlAKyP/4YGKF3eowFKk/dngNLlPZqWatKkScUuAYAWTgAdylApd0EXjm/e%0ATt+FdE7tWjZRoQB6w+tSdP3118eNN97YaHy77baLK664oig1AQAAAAAAAAAAAAAAAEApEUCHMlSq%0AIe9SDsaXo9QRpJDKyk1/6y/URWTlypVRyp588sk4++yzC/55/PGPf4yuXbsWpS4AAAAAAAAAAAAA%0AAAAAKCUC6NCKCIC3LqtXry443rZt202eu9AcNTU1UapeeeWVOP744wuG8q+66qr4+Mc/XpS6AAAA%0AAAAAAAAAAAAAAKDUCKBDK1KqndHZPNbV6bwpguKF5ijUFb0UvPHGG3H44YfH/PnzG937xje+Ed/+%0A9rejWP7xj39scrD+zDPPrDe22267xciRI6O5LVy4MMaPH19vbPjw4TrLA5QA79EApcn7M0Dp8h4N%0ArVv6btcbb8yeL14c8frr2fOtt47o0ydavBkzImbPzp7vuGNE587Z89NPj6ioiJK0dOnSzM/DV6xY%0AEe+++269ex/72Meiffv2scsuu0THjh2LViNAa+e/oQFKl/dogNLk/RmgdHmPppx06NCh2CUA0MIJ%0AoEMr6HqegufpsUePHjF06NBil0QzSb9wVcjKlSs3ee5Cc6xrvWJ666234tBDD41Zs2Y1uvflL385%0Afv7zn0cx7bvvvk0+Z/rhxpZbbhmloJRqAaA+79EApcn7M0Dp8h4NrUf6Lt9ly7KPKYCe+/FyCmd3%0A6xYt3ty5a/fUu3d2X23aRPTokX0sRSlYvu2228bixYtjwYIF9e717t07OnfuHD179vRLVAAlxn9D%0AA5Qu79EApcn7M0Dp8h5NS+WLEwDYVALoUOZy4fP0+P7770ffvn3jpz/9aaYjBOWtS5cuBccXLVq0%0AyXMXmqPU/s/JjBkz4pBDDom333670b2TTjopfve732X+3QAAAAAAgJz0Y+N27SJWrIioqlo7vnx5%0AlIX8feT2l75ftpR/XJ6C5ekLlufNm9eoA/qOO+7ol/4AAAAAAAAAYDOo2ByTAsVRXV1dFzjPD9bm%0Ah9BvvfXWGDRoUCaEXlNTU9R62bxSx/tCGnYH2VjLly+PFek37zZwvWJIv4CWwudvvvlmo3vHH398%0A3HzzzVGR2roAAAAAAEADW22Vfayujqj8v6/zboLvdi0JuX2kfaX9Jb16FbUkAAAAAAAAAKAESd9B%0AGZk0aVKMGjUqEzRP8oPo+SH01L36P//zP2PYsGHxyCOPFLlqNpd1dblv2B1kY63r9etar7nNnj07%0AEz6fPHlyo3vHHHNM3HbbbVGZ+41BAAAAAABooHfvteedO2cfV67MHi1Z+m7Z3B66dFk73qdP0UoC%0AAAAAAAAAAEqUADqUkW222SbuvPPOePTRR2PnnXduFETP746ezlNA99Of/nR89rOfjalTpxa7fJpY%0Anz59on379o3G33777U2ad12vHzBgQBTbnDlzMuHziRMnNrp3xBFHZP79qKqqKkptAAAAAAC0DPmB%0A7Pygdkvvgr54ceNgfcPAPQAAAAAAAABAIoAOZSgFcMePHx///d//HV26dKkXRC8USr/nnnti6NCh%0AcfHFF8fy5cuLXD1NJf3zHThwYKPxQp3BN8brr79ecHyHHXaIYpo7d24ceuihMWHChEb3DjvssPjL%0AX/5SMJAPAAAAAAD58gPZ5RRAX7hw7bkO6AAAAAAAAADA+gigQ5lq27ZtnHfeeZmw8amnnlovlJw0%0ADKWn4Pnll18egwcPjrvuuqtoddO0dt9990Zj6csJNsU///nPRmP9+vWLnj17RrHMmzcvPvnJT8Yr%0Ar7zS6N7BBx+c+ZKFDh06FKU2AAAAAABall69Iqqqsuddu64df++99PlKtEip7tmz117n9pX2WcQf%0A7wMAAAAAAAAAJUoAHcrcVlttFTfeeGP84x//iD322KNe8DxJ1/nd0N9+++34/Oc/nwnzTpo0qcjV%0As6n23nvvRmOvvvpqfPDBBx95zmeffXaD1mkuCxYsyPx9femllxrdO+CAA+K+++6L6urqotQGAAAA%0AAEDLU1ERse222fP03abdumXPly1LP5OOFinVnepP0n5y39ma9pn2CwAAAAAAAACQz68TQCuRAsLP%0APfdc/PrXv44ePXo06oCeO89dP/bYYzF8+PD4zne+E4sWLSpy9XxUhx12WKOx1atXx6OPPvqR5ps9%0Ae3bBDuiF1mkOCxcujE996lPx4osvNrq3//77x/333x8dO3YsSm0AAAAAALRce+yx9rxv37XnM2ZE%0Ai5Rfd/5+8vcJAAAAAAAAAJAjgA6tSAqXn3HGGTF58uQ4++yzo6Kioq4DetKwO/qqVavi2muvjZ12%0A2il+//vfF7V2Ppqdd945Bg4c2Gj89ttv/0jz3XHHHXV/T3LS35ejjz46mlv6YoQjjjgixo0b1+je%0AvvvuGw8++GB07ty52esCAAAAAKDlGzw4Ivcj5p49I9q1y56//37EihXRoqR6587Nnrdvn91PkvaX%0A9gkAAAAAAAAA0JAAOrRC3bp1i+uuuy5eeOGF+MQnPtEoeJ4Lpee6ob/33ntx+umnx3777Zd5DS3L%0Av/3bvzUau/vuu+Odd97ZqHnS34Vf/vKXjcYPOuig6NevXzSnJUuWxJFHHhnPPvtso3t77713PPTQ%0AQ9GlS5dmrQkAAAAAgPLRtm3Enntmz9PHJ336ZM/TRypvvx0tSn69vXtn95Ok/aV9AgAAAAAAAAA0%0AJIAOrdiuu+4aTz31VNxyyy3Rp0+fekH0/PPc9ZgxYzLh3q9+9avxfmrxQYuQ/nm1y7Vm+T+pu/0P%0AfvCDjZrnxhtvjEmTJjUa/8Y3vrHBc/Tv37/u71TuSGMbY9myZXHMMcfE3//+90b3Ro4cGQ8//HB0%0A7dp1o+YEAAAAAICGUkC7omJtcDt3PmNGxIIF0SKkOlO9Sao/7SN3ngvYAwAAAAAAAAA0JIAOxMkn%0AnxyvvfZa/Od//mdUVVXVdUBPGnZHr62tjd/97nex0047Zbphp2tKW/pygdTBvqE//OEPceedd27Q%0AHJMnT45vf/vbjcaHDRsWxx13XDSXFStWZNZ74oknGt3bc88945FHHoktttii2eoBAAAAAKB8pe86%0AHTQoe96+fcSAAWvvvfZaxOrVUdJSfanOnFR/2kcyeHB2fwAAAAAAAAAAhVQWHAVanY4dO8aVV16Z%0ACSp/61vfioceeqiuQ3XSMJQ+f/78OOecc+L666+Pn//853HAAQcUeQesz2WXXRZ33HFHzJs3r974%0AKaecEjU1NZkvIViXf/7zn/GZz3wmPvjgg0b30j/7ilzLl2YwatSoTMi8oV69emX2WKhD+8ZK3dOH%0ADBmyyfMAAAAAANDyHXpoxOuvR9TURPTrFzF3bkT6cfmyZRFTp0bssEOUrFRfqjNJ392a6k8qKyMO%0AOaSopQEAAAAAAAAAJU4AHahnxx13jAceeCDuvffeTMfrKVOm1AXRcyH0/CD6yy+/HAcffHCceOKJ%0A8ZOf/CT69u1b7C1QQM+ePTOd6z/72c826ij+hS98IW6++eY488wzY5999sk8d9GiRTF+/Pi45ZZb%0A4qabbopVq1Y1mvO8887L/LNvTvfff3/B8Tlz5sSRRx7ZJGsceOCB8eSTTzbJXAAAAAAAtGw9e2bD%0A2um7UdPHI6kj+vPPR9TWRkyfHtG9e0SPHlFy3n8/W1+Svkc21f1/H+9k9pP21VIsWbIkxo0bF8uW%0ALYtZs2bVuzd27Niorq6OkSNHRqdOnYpWIwAAAAAAAACUm+ZrWwu0KMccc0xMmDAhLr300swv7jTs%0AgJ7kX99+++0xePDg+NGPflQwrEzxHXfccXHFFVcUvPfggw9m7n/sYx+LysrK6N69exx00EGZDveF%0A/nkeffTRcdVVVzVD1QAAAAAAUFz77LO2e3jHjhEDBqy9N2FCtiN6KVmwIFtXTqo31Z1ss012PwAA%0AAAAAAAAA6yOADqxTu3bt4gc/+EFMmjQpPve5zxUMnud3R08dKL7//e/HsGHDMoFmSs/5558f11xz%0ATbRt2/Yjz/Fv//Zv8ec//zmqqqqatDYAAAAAAChFqYP4ccdFVFZmr1MYvVev7HnqhP7yy6UTQk91%0AvPJKtq4k1ZkLz6f6jz02ux8AAAAAAAAAgPXx6wXAh+rXr1/ccccd8dhjj8XOO+/8oUH0119/PdMh%0A+zOf+UxMmTKlyNXT0LnnnhvPPPNM7Lnnnhv1ut69e8fNN9+cOdq3b7/Z6gMAAAAAgFLTs2fEoYdm%0Az9PHIzvvHLHlltnr1asjxo+PeP/9opaYWT/VkepJUn2pzv/7OCdTf9oHAAAAAAAAAMCHEUAHNtjB%0ABx8c48ePj6uvvjq6du1aL4ief567vv/++zPd0FMX9WXLlhW5evLtvffe8fzzz8ff/va3OPXUU6Nv%0A374Fn9etW7c45phj4ve//31MnTo10/18U0ybNi3zdyP/SGMbquFrN8fx5JNPbtIeAQAAAAAoT/vs%0AE7HHHtnz1EV86NC1IfTUcTx1Hn/jjbUB8OaS1nv99fqdz1Ndqb5ct/NUd6ofAAAAAAAAAGBDCKAD%0AG6Vt27aZDtqTJ0+OL3/5y3Xj+d3Qc9fpfMWKFXHllVfGoEGDMl3UKS2HHXZY3HTTTTF9+vSYP39+%0ATJgwIZ577rl4+eWXY+bMmZmxe+65J770pS/peg4AAAAAQKuWPgo5+uhssDtp2zZi2LCIXr3WPmf6%0A9Ijnn49YsKB5akrrpPVmzFg7lupJdaX6klRvqjvXCR0AAAAAAAAA4MMIoAMfSa9eveKGG26IZ599%0ANvbcc896wfMkXed3Q08B55NPPjkOOeSQTMiZ0pO6nQ8ZMiRGjhwZu+yyS/Tu3bvYJQEAAAAAQElJ%0AHcWPP35tCD1dDxkSMXDg2m7jy5ZFvPRStiv5ihWbp440b5o/rZPWy9WS6kj15GpJdaZ6c9cAAAAA%0AAAAAABvCrxoAm2SvvfaKsWPHxm9+85vo2bNnXRA9yQ+l54LoTz75ZOyxxx5FrBgAAAAAAOCjS53F%0AR42KyH3ckb6bd5ttIkaMiNhii7XPS13Jx4yJ+Ne/IubPT5+bbNq66fVpnjTfs8/W73qe1k3rpzpy%0Anc5TfanOXCd0AAAAAAAAAIANJYAObLIULv/3f//3mDx5cnzzm9+MioqKeqHzht3Ra2pqilwxAAAA%0AAADAR5c6ih9zTMThh0dUVmbHOnaM2G23+t3Q00ckc+dGjB8f8dxzEdOmRbz//oZ3Rk/PS8+fOjX7%0A+jRPmi+/jrReWjetn6R6Ul2pPp3PAQAAAAAAAICP4v9+HQIoB9tvv32Ugvbt28fSpUvrAudJCqHn%0AXwMAAAAAALRk6WOPffeN2HHHiL/+NeKdd9Z2Q99qq4hZsyJmzoxYuTL7/GXLsgH0nHbtIrp0iejQ%0AIRsUT0dtbfZYvjxi0aK1r22offuI3r2zRzrPSWsfe2xEz56befMAAAAAAAAAQFkTQIcyMm3atLqu%0A48XSMHQOAAAAAABQzlLY+7TTIsaMiXj88YiammwovH//iO22y3YsnzEjYsGC+q9L4fLU3XxjdOsW%0A0bdvds387/1NXc8POSRin310PQcAAAAAAAAANp0AOpShYnYaFzoHAAAAAABamxT63m+/iJ12yobQ%0AJ03KdjJPH9n06pU9UlfzhQuznc0XL84+prD6uqRQeeqQ3rlz9rFr12y39IbrDh6cDZ/reg4AAAAA%0AAAAANBUBdGCzhN8F0QEAAAAAgNYmhcBPOCEbNH/hheyRwuZJCo+nY6ut1j5/2bKIVauyYfX00Ur6%0AmCWFyquqIqqr171OCqXvuWf2SMF0AAAAAAAAAICmJIAOZUj4GwAAAAAAoHhSKPzggyMOOCDbDf3F%0AFyPefjsbNs+XQubrC5rnS6H0bbeN2GOPbNfztm03S+kAAAAAAAAAAALoUM5dyAEAAAAAACieFBIf%0AOjR7pC7nc+dGzJwZMWtW9nHOnIgVK7Ldz3PSxzzt20f06hXRp09E797Zx9RdPXVHBwAAAAAAAADY%0A3ATQoczofg4AAAAAAFB6Unh8q62yx267rR1PH+2kcHpNTURlZfZ5vmsYAAAAAAAAACgmAXQoI1On%0ATi12CQAAAAAAAGyEFDZPndLTAQAAAAAAAABQCgTQoYxst912xS4BAAAAAAAAAAAAAAAAAIAWrKLY%0ABQAAAAAAAAAAAAAAAAAAAFAaBNABAAAAAAAAAAAAAAAAAADIEEAHAAAAAAAAAAAAAAAAAAAgQwAd%0AAAAAAAAAAAAAAAAAAACADAF0AAAAAAAAAAAAAAAAAAAAMgTQAQAAAAAAAAAAAAAAAAAAyBBABwAA%0AAAAAAAAAAAAAAAAAIEMAHQAAAAAAAAAAAAAAAAAAgAwBdAAAAAAAAAAAAAAAAAAAADIE0AEAAAAA%0AAAAAAAAAAAAAAMgQQIcyc9FFF0Xbtm0bHVtssUUsWLCgWWqYP39+dO3atWAd1113XbPUAAAAAAAA%0AAAAAAAAAAADAxhNAhzJSW1sbN9xwQ6xZs6bekZx55pnRrVu3Zqmje/fu8bWvfa1RHen41a9+1Sw1%0AAAAAAAAAAAAAAAAAAACw8QTQoYzcd999MXPmzGjTpk3dkVRXV8d3v/vdZq3lP/7jPzLrNqzltdde%0Ai6eeeqpZawEAAAAAAKBlqqioiI4dO2Y+d6qsrKx3pLF0Lz0HAAAAAAAAAGg6PomHMnLnnXfWu04d%0Ax1Pw+7jjjotevXo1ay1pvVGjRtV1YM932223NWstAAAAAAAAtEwpZL7XXnvFrrvumvn8Kf9IY+le%0Aeg4AAAAAAAAA0HQE0KGMPPLII3WdxvOddNJJRamn4bqpthRIf/jhh4tSDwAAAAAAAAAAAAAAAAAA%0A6yeADmXin//8Z8yZM6fReLdu3eKII44oSk2f+tSnYsstt2w0/tZbb8XkyZOLUhMAAAAAAAAAAAAA%0AAAAAAOsmgA5lYuzYsfWuU6fx1HH8E5/4RFRWVhalprTugQcemKmloX/84x9FqQkAAAAAAAAAAAAA%0AAAAAgHUTQIcy8eqrrxYcHzlyZBTTiBEjCo5PnDix2WsBAAAAAAAAAAAAAAAAAGD9BNChTAigAwAA%0AAAAAAAAAAAAAAACwqQTQoUy888470aZNm0bjAwYMKEo961t/zZo1MXXq1KLUAwAAAAAAAAAAAAAA%0AAADAugmgQ5lYuHBhwfHu3bs3ey3rWz8Xkv/ggw+KVBEAAAAAAAAAAAAAAAAAAOsigA5lYtGiRQXH%0At9xyyyimbt26FRxfvHhxs9cCAAAAAAAAAAAAAAAAAMD6CaBDmVixYkXB8YqK4v5r3rZt24LjAugA%0AAAAAAAAAAAAAAAAAAKVHAB3KRMeOHUsy6L2u9SsrK5u9FgAAAAAAAAAAAAAAAAAA1k8AHcpEp06d%0ACo6//fbbUUzvvPPORgXmAQAAAAAAAAAAAAAAAAAoHgF0KBN9+/aNNWvWNBp/9dVXi1LPh63fq1ev%0AZq8FAAAAAAAAAAAAAAAAAID1E0CHMrHddtsVHH/66aebvZb1rZ9C8m3atIkBAwYUrSYAAAAAAABa%0AhmXLlsVzzz0XL7/8csyZM6fekcbSvfQcAAAAAAAAAKDpCKBDmRg2bFi96xTyTmHvv/zlL1FMd911%0AV6aWhgYPHlyUegAAAAAAAGg5amtrY+nSpZmQeU1NTb0jjaV76TkAAAAAAAAAQNMRQIcysc8++9Sd%0Ap+B5zowZM+Kee+4pSk333ntvTJ8+vVFNDesFAAAAAAAAAAAAAAAAAKA0CKBDmdh///2jXbt2mfP8%0AjuMp+H3xxRc3e+eHtF5aNye/pnR+4IEHNms9AAAAAAAAAAAAAAAAAAB8OAF0KBNdunSJT37yk3Wd%0AxtNjLvT98ssvx5VXXtms9Vx11VXx0ksvZWpoWFMKy2+99dbNWg8AAAAAAAAAAAAAAAAAAB9OAB3K%0AyJe+9KVGY7kA+CWXXBL33HNPs9Rx7733xoUXXliv6/mH1QkAAAAAAAAAAAAAAAAAQPEJoEMZGTVq%0AVPTv3z9znt95PJ2vXr06TjjhhPjDH/6wWWv44x//mFmntra2USf2JHU+P+WUUzZrDQAAAAAAAAAA%0AAAAAAAAAfDQC6FBGKioq4uKLL64LnifpPBcCX7lyZZx22mmZgPi8efOadO358+fHSSedFKeeemqs%0AWLGiXgA+V0cau+CCC6Jdu3ZNujYAAAAAAAAAAAAAAAAAAE1DAB3KTAqA77333pnz/M7juesUBP/f%0A//3f2HnnnTNh9RkzZmzSejNnzszMk+a78847G3U8z62ZHnfbbbc4++yzN2k9AAAAAAAAAAAAAAAA%0AAAA2n8rNODdQJDfffHOMGDEiFi1aVBcAz4XAc9dz5syJyy+/PK688so44ogj4oADDsgE19Prqqur%0A1zn3smXL4vnnn4+xY8fG6NGj46GHHorVq1fXdTvPhc8bBtE7deoUt9xyS6NQPAAAAAAAAAAAAAAA%0AAAAApUMAHcrQDjvsEDfeeGN8/vOfrwuC50LoDUPiNTU1cf/992eOpKKiIrp37x7dunXLHJ07d47F%0AixfHggULMsf8+fOjtra2bq1Ccza8btu2bdx0000xePDgZv6TAAAAAAAAAAAAAAAAAABgYwigQ5n6%0A7Gc/G7/+9a/jq1/9auY6F0JP8ruh565zUjfzuXPnZo6Gryskv6P5urqg/+Y3v4njjz9+s+wTAAAA%0AAAAAAAAAAAAAAICmU9GEcwEl5itf+Ur86U9/ivbt22euG4bO8wPjhY7c8zbkOYXC59XV1XHHHXfE%0AaaedVoTdAwAAAAAAAAAAAAAAAACwsQTQocydeOKJMXr06Nhxxx0bhcnzw+P5IfKchkHznEKvaTjn%0A0KFD45lnnolRo0Y1004BAAAAAAAAAAAAAAAAANhUAujQCowYMSLGjx8f559/fqYreaGu5usKlxc6%0Acgp1Qu/UqVNccskl8cILL8Ruu+1WhN0CAAAAAAAAAAAAAAAAAPBRCaBDK9G+ffv44Q9/GFOmTInv%0Afve70bNnz4IdzDfmSHJzbLXVVnHBBRfEm2++GRdddFG0a9euyDsGAAAAAAAAAAAAAAAAAGBjVW70%0AK4AWbeutt46rrroqLr/88nj44Yfj3nvvjUcffTSmTp260XMNHDgwPvnJT8YxxxyTeays9JYCAAAA%0AAAAAAAAAAAAAANCSSYtCK1VVVRVHH3105kgWLFgQ48ePj2nTpsU777wT8+bNi+XLl8eKFSsy3cyr%0Aq6ujR48e0a9fvxgwYEAMHz48tthii2JvAwAAAAAAAAAAAAAAAACAJiSADmR069YtDjzwwMwBAAAA%0AAAAAAAAAAAAAAEDrVFHsAgAAAAAAAAAAAAAAAAAAACgNAugAAAAAAAAAAAAAAAAAAABkCKADAAAA%0AAAAAAAAAAAAAAACQIYAOAAAAAAAAAAAAAAAAAABAhgA6AAAAAAAAAAAAAAAAAAAAGQLoAAAAAAAA%0AAAAAAAAAAAAAZAigAwAAAAAAAAAAAAAAAAAAkFGZfQBas1deeSVefvnlmDBhQrzzzjsxa9asmD9/%0AfixfvjxWrlwZ7dq1iw4dOkT37t2jd+/esc0228TQoUNj1113jV122aXY5QMAAAAAAAAAAAAAAAAA%0A0EQE0KEVWrp0afz1r3+NP//5z/HUU09lwuYNrVmzptFYmzZtGo1169YtDjrooBg1alQce+yx0alT%0Ap81WNwAAAAAAAAAAAAAAAAAAm5cAOrQib731VlxzzTVxww03xJIlS9YZNG8YOs89p9BzU3j97rvv%0AzhwpfH766afHeeedF9ttt91m2gUAAAAAAAAAAAAAAAAAAJtLxWabGSgZixcvju9973sxePDguO66%0A6zLXKUyejhQwX9+RfNhzcnOledP8gwYNyqy3aNGiYm8dAAAAAAAAAAAAAAAAAICNIIAOZe7pp5+O%0AXXbZJf77v/87VqxY0Sh0nuQC5B/lSBqG0VeuXJlZb/jw4fH3v/+9yH8CAAAAAAAAAAAAAAAAAABs%0AqMoNfibQ4vzqV7+Kb33rW1FTU5O5zgXOk1x4PCf/3obKD6Hn5sgPtU+bNi0OOeSQ+NnPfhZf+9rX%0ANmEnAAAAAAAAtEadOnWKgw46KObNm5f5EuR8e++9d2y55ZZFqw0AAAAAAAAAypUO6FCmLr300vjG%0AN76RCZ8X6naebEon9PW9Pv9eWj/VcdlllxXpTwIAAAAAAAAAAAAAAAAAgA2lAzqUoV/84hdxySWX%0AZM7zw+E5hTqhV1VVxeDBg2P48OHRu3fv6Nq1a+ZIXSWWLFkSCxcuzByzZs2K8ePHx6RJk2LVqlV1%0A860vhJ6uUz09e/bUCR0AAAAAAAAAAAAAAAAAoIQJoEOZGTt2bHznO98pGDJvOJaC5ieeeGKcdNJJ%0Asfvuu2dC6Bsqhc9ffPHFuPXWW+OOO+6Id999t2AQPT+Eft5558XIkSNjxIgRTbpnAAAAAAAAAAAA%0AAAAAAACaRkUTzQOUgNWrV8dpp51W15m8YTfy3Fj//v3jzjvvjOnTp8fVV18de+2110aFz5P0/L33%0A3juuvfbamDFjRtx+++2x3XbbFVwvd71y5co4/fTTo7a2tkn3DQAAAAAAAAAAAAAAAABA0xBAhzLy%0Am9/8JiZNmlTXcTzJ70BeUVERl156aUycODFGjRpVryP6pkjzfP7zn8/Me9FFF2XWyY0nuVqSCRMm%0AxA033NAk6wIAAAAAAAAAAAAAAAAA0LQE0KGM/OxnP6sXKs8PgHfs2DHuv//++MEPfhDt2rXbLOu3%0Ab98+Lrnkkrjnnnsy5/k15KRarrnmms2yPgAAAAAAAAAAAAAAAAAAm0YAHcrE2LFjY/LkyXUh7/zw%0AeepIfvvtt8enPvWpZqnl05/+dNx6661117kO7LmaUpf2cePGNUstAAAAAAAAAAAAAAAAAABsOAF0%0AKBMPPvhgo7Fc6Pucc86Jo446qlnrOfbYY+Pss8/O1FDIQw891Kz1AAAAAAAAAAAAAAAAAADw4QTQ%0AoUzkdxTPdRpPunTpEv/1X/9VlJouvfTS6Ny5c6OaEh3QAQAAAAAAAAAAAAAAAABKjwA6lIlJkybV%0AC3nnup+ffPLJmRB6MXTr1i1OOumkel3QU03pOtULAAAAAAAAAAAAAAAAAEBpEUCHMvH+++8XHD/q%0AqKOimI488siNqhcAAAAAAAAAAAAAAAAAgOIRQIcysWTJkoLjw4cPj2LabbfdCo4vXbq02WsBAAAA%0AAAAAAAAAAAAAAGD9Kj/kPtBCdOzYMRYvXtxovHfv3lFMH/vYx9ZZLwAAAAAAAKzP8uXLY8qUKZnP%0AwebPn1/v3uuvvx6dO3eOgQMHRocOHYpWIwAAAAAAAACUGwF0KBNdunRpFEBv06ZNVFYW91/zdu3a%0AFRzv2rVrs9cCAAAAAABAy7J69eqYM2dOLFu2LBNGzzdv3rzMeP/+/YtWHwAAAAAAAACUo4piFwA0%0Aje233z7WrFlTbyxdL1q0KIpp4cKFjWpKwfgBAwYUrSYAAAAAAAAAAAAAAAAAAAoTQIcyMWzYsILj%0Ab7zxRhTT66+/vlH1AgAAAAAAAAAAAAAAAABQPALoUCYOOuigguOjR4+OYnr66ac3ql4AAAAAAAAA%0AAAAAAAAAAIpHAB3KxBFHHBHt2rVrNH7bbbcVpZ6cW2+9tdFY+/btM/UCAAAAAAAAAAAAAAAAAFBa%0ABNChTHTt2jW+8IUvxJo1azLXbdq0yZw/99xz8cQTTxSlpkceeSReeOGFTC1Jqiedn3LKKdGxY8ei%0A1AQAAAAAAAAAAAAAAAAAwLoJoEMZ+X//7/9FVVVV3XUuhP71r389lixZ0qy1LFq0KL7xjW80Gk9d%0A2r/3ve81ay0AAAAAAAAAAAAAAAAAAGwYAXQoIzvttFMmhJ7rgp4zefLkOPnkk6OmpqZZ6li1alWc%0AcMIJ8cYbbzTqfv79738/Bg4c2Cx1AAAAAAAAAAAAAAAAAACwcQTQocxceOGFcfDBB9eF0HNd0O+/%0A//448sgjY/78+Zt1/Xnz5sURRxwRDz/8cF34PFfHYYcdFhdccMFmXR8AAAAAAAAAAAAAAAAAgI9O%0AAB3KTGVlZdx9992x5557NgqhP/bYY7HzzjvHDTfcsFnWvv766zPzP/nkk/XG09p777133HXXXVFR%0A4W0HAAAAAAAAAAAAAAAAAKBUSYJCGerSpUuMHj06jjvuuEYh9NmzZ8cZZ5wRe+yxR/z2t7+NBQsW%0AbNJaqaP6b37zm9h9993jrLPOijlz5mTWya2Xjs997nPx+OOPR6dOnZpohwAAAAAAAAAAAAAAAAAA%0AbA6Vm2VWoOiqq6szHcdTV/Lvfe97sXDhwkwoPEmh8JdeeinOPPPM+MY3vhGHHnpopkP58OHDM0ef%0APn2iXbt2jeZcuXJlzJw5M8aPH585xowZkwmWr1q1ql7QPbdG9+7d46c//Wmcdtppzbx7AAAAAAAA%0AAAAAAAAAAAA+CgF0KCPbb799wfFcN/JcODy/O3kKlT/00EOZI19VVVWmk3rHjh1j6dKlsWjRokzQ%0AvKFc8Dw3b24snafjsssuyxxNKc07ZcqUJp0TAAAAAAAAAAAAAAAAAAABdCgr06ZNqwuX58sPhjcc%0Aaziek4Lp77//fuZYn3XNk87nz58f8+bN+4i72bA1AQAAAAAAAAAAAAAAAABoOgLoUIYahsILBcxz%0AY7lO5Zui0PwN12gq61oLAAAAAAAAAAAAAAAAAIBNJ4AOZa5Q9/N86xovFBrf2PC3TuUAAAAAAAAA%0AAAAAAAAAAC2LADqUoaboEl4qc+QTaAcAAAAAAAAAAAAAAAAA2LwE0KEMCWoDAAAAAAAAAAAAAAAA%0AAPBRCKBDmWnqruMAAAAAAAAAAAAAAAAAALQeAuhQRqZOnVrsEgAAAAAAAAAAAAAAAAAAaMEE0KGM%0AbLfddsUuAQAAAAAAAAAAAAAAAACAFqyi2AUAAAAAAAAAAAAAAAAAAABQGgTQAQAAAAAAAAAAAAAA%0AAAAAyBBABwAAAAAAAAAAAAAAAAAAIEMAHQAAAAAAAAAAAAAAAAAAgAwBdAAAAAAAAAAAAAAAAAAA%0AADIE0AEAAAAAAAAAAAAAAAAAAMgQQAcAAAAAAAAAAAAAAAAAACBDAB0AAAAAAAAAAAAAAAAAAIAM%0AAXQAAAAAAAAAAAAAAAAAAAAyKrMPQGs1derUeOmll2LSpEkxY8aMeO+992LZsmWxfPnyqK2tzTyn%0ATZs28dhjjxW7VAAAAAAAAFqZ6urqGDlyZMyfPz+WLFlS794uu+wS3bt3zzwHAAAAAAAAAGg6AujQ%0ACj3yyCNx++23Zx5nzpy53ueuWbMmE0DfGNOnT68Lr+dLv/zTq1evja4XAAAAAACA1qmioiI6deoU%0AK1asiKqqqnr3OnbsmLkHAAAAAAAAADQtAXRoJWpqauK3v/1tXHXVVfH222/XhcvXZ2OD5znnnHNO%0A/PWvf200vtVWW2XC6W3btv1I8wIAAAAAAAAAAAAAAAAAsHlVbOb5gRLw5JNPxpAhQ+Lss8+Ot956%0AKxM8z3U2X9/xUV100UV1a+Qfs2fPjgceeKBJ9wYAAAAAAAAAAAAAAAAAQNMRQIcyd8EFF8Shhx4a%0AU6ZMaRQ6TwoFxXPHR7XbbrvFYYcdljlvGGa/6aabmmBXAAAAAAAAAAAAAAAAAABsDgLoUKZqampi%0A1KhRcdVVV9WFyRuGznNjTdX5PN83v/nNetdp3rTm/fffHwsWLGiSNQAAAAAAAAAAAAAAAAAAaFoC%0A6FCGUtD7pJNOir/85S91Xc9z4/ld0PPHmqLzeb4jjzwytt5660bjq1atir/97W9NsgYAAAAAAAAA%0AAAAAAAAAAE1LAB3K0MUXXxx33XVXXdC8YfA8d929e/f47Gc/Gz/+8Y/j97//fdx3331RUVHRJJ3Q%0A27ZtGyeeeGLBQPujjz66SXMDAAAAAAAAAAAAAAAAALB5VG6meYEiGTNmTPzwhz+s1+E8yb/ec889%0A4/vf/34cd9xxjV6fC6g3hWOPPTZ+/vOfN5r7sccea5L5AQAAAAAAAAAAAAAAAABoWjqgQ5k566yz%0A6gLkDbueV1ZWxjXXXBPjxo0rGD5vap/4xCeiY8eOjcanTp0ab7/99mZfHwAAAAAAAAAAAAAAAACA%0AjSOADmXk7rvvjpdffrkucJ7f9TwFwR999NH41re+1Wz1pMD7rrvuWrCjeqoTAAAAAAAAAAAAAAAA%0AAIDSIoAOZeS6666rO88Pn1dUVMRNN92U6Uje3PbYY4+C45MmTWr2WgAAAAAAAAAAAAAAAAAAWD8B%0AdCgT7733Xjz11FN1wfMk1wX9y1/+cnzuc58rSl3rCqBPnDix2WsBAAAAAAAAAAAAAAAAAGD9Kj/k%0APtBCPProo1FbW1svgJ60b98+LrnkkqLVNWTIkILjkydPbvZaAAAAAAAAaFlWrlwZM2fOjIULF8ai%0ARYvq3Zs+fXpmvE+fPtGuXbui1QgAAAAAAAAA5UYAHcrEM888U+861/38qKOOin79+hWtru7duzca%0AS7XNmzevKPUAAAAAAADQcqxatSqmTZsWy5Yti8WLF9e7N2PGjMxnTr169RJABwAAAAAAAIAmVNGU%0AkwHFM3HixILjhx9+eBRTt27d6l3nOrQ37FABAAAAAAAAAAAAAAAAAEDxCaBDmUidH3Lh7nz77rtv%0AlFIAPWfhwoXNXgsAAAAAAAAAAAAAAAAAAOsngA5lYv78+QXHt9566yimdu3aFRxfsmRJs9cCAAAA%0AAAAAAAAAAAAAAMD6CaBDmVhXoLtHjx5RTAsWLCg4XlVV1ey1AAAAAAAAAAAAAAAAAACwfgLoUCYq%0AKysLji9fvjyKad68eQXHO3bs2Oy1AAAAAAAAAAAAAAAAAACwfgLoUCY6deq0UQHw5jJ79uyS7MwO%0AAAAAAAAAAAAAAAAAAEBjAuhQJnr27Flw/N13341iGjt2bL3rNWvWRJs2bWLbbbctWk0AAAAAAAAA%0AAAAAAAAAABQmgA5lYsCAAZlwd0NjxoyJYnrqqacKjg8cOLDZawEAAAAAAAAAAAAAAAAAYP0E0KFM%0ADBo0qOD43//+9yiWlStXxujRozMdzxsaMWJEUWoCAAAAAAAAAAAAAAAAAGDdBNChTOy33371rlPo%0AO3VEf/DBB2PRokVFqemmm26K+fPnZ84bdmffZ599ilITAAAAAAAAAAAAAAAAAADrJoAOZeKAAw4o%0A2Gk8hc+vv/76Zq+ntrY2fvKTn9TVlF/bNttsE8OGDWv2mgAAAAAAAAAAAAAAAAAAWD8BdCgTH/vY%0Ax+ITn/hEvU7juS7oKQg+d+7cZq3nyiuvjClTpmTOczWlx1TT8ccf36y1AAAAAAAAAAAAAAAAAACw%0AYQTQoYx86UtfqjvPD6LPnj07vvzlLzdbHX/729/i4osvLtiRPfnqV7/abLUAAAAAAAAAAAAAAAAA%0AALDhBNChjJxyyinRp0+fet3Pc48PPvhgnH322Zu9hieffDJOOumkqK2tzVzn15AeP/WpT8XgwYM3%0Aex0AAAAAAAAAAAAAAAAAAGw8AXQoI1VVVXHhhRfW636eHwD/n//5nzjhhBNi4cKFm2X9n//853H4%0A4YfH/Pnz64XOcyoqKuLKK6/cLGsDAAAAAAAAAAAAAAAAALDpBNChzHz1q1+NvfbaK3OeC3/nh9D/%0A93//N3bcccf43e9+F6tXr97k9dKcd955Z+yxxx5x3nnnxapVq+qFzvPX//d///fYbbfdNnlNAAAA%0AAAAAAAAAAAAAAAA2DwF0KDMp6H3LLbfEFltsUXfdMIQ+Z86cTFD9Yx/7WJx11lnxwAMPxNtvv71B%0A8y9dujSmTJkSN998c5xxxhmx/fbbx0knnRQvvfRSvY7n+efpcaeddoqrr756s+0bAAAAAAAAAAAA%0AAAAAAIBNV9kEcwAlZuDAgfGnP/0pjj322KipqakLnjcMiL///vtx/fXXZ46kU6dOma7ouefndzLv%0A06dPzJ8/P1auXFlvrfS8nELh83TevXv3TOf16urqZtk/AAAAAAAAAAAAAAAAAAAfjQ7oUKaOOOKI%0AuPXWW6Nt27aZ6/xAeO46P5iejsWLF9d7Tv7ju+++GytWrKj3/FzQvOFc+WulUPu9994bQ4YMKcqf%0AAwAAAAAAAAAAAAAAAAAAG04AHcrY8ccfH/fff39069atXlg8FxRP8gPkuaOQQs/LD5rnz5cb69Wr%0AVzzxxBOx3377NdueAQAAAAAAAAAAAAAAAAD46ATQocx98pOfjOeeey723Xff9XY/b9j1fF0avqbh%0AnLnnfPzjH49x48bFiBEjNvseAQAAAAAAAAAAAAAAAABoGgLo0AoMHDgw/v73v8cvfvGL2GqrrdbZ%0A/Xx94fP8sHlOoU7oW2yxRVx99dXx5JNPxrbbbruZdwYAAAAAAAAAAAAAAAAAQFMSQIdWIoXEv/71%0Ar8ebb74ZP/3pT2PHHXdcZxfzDT2S3OtTsP3CCy+MN954I84999yoqPD2AgAAAAAAAAAAAAAAAADQ%0A0lQWuwCgeVVXV8e3v/3tzDFmzJi477774uGHH47x48dHTU3NRs2VOpwfdthhcdxxx8Xhhx8eVVVV%0Am61uAAAAAAAAAAAAAAAAAAA2PwF0aMX22WefzHH55ZfHypUr41//+le8/vrrMX369Jg9e3YsXbo0%0Ali9fnulmnoLrXbt2jW222Sb69+8fw4cPz3Q9BwAAAAAAAAAAAAAAAACgfAigAxnt2rWLPfbYI3MA%0AAAAAAAAAAAAAAAAAANA6VRS7AAAAAAAAAAAAAAAAAAAAAEqDADoAAAAAAAAAAAAAAAAAAAAZAugA%0AAAAAAAAAAAAAAAAAAABkVGYfAAAAAAAAAKC0tG/fPoYMGRIffPBB5si3ww47xBZbbJF5DgAAAAAA%0AAADQdATQAQAAAAAAAChJlZWVsdVWW2Ueq6ur693r0aNHbLnllkWrDQAAAAAAAADKVUWxCwAAAAAA%0AAAAAAAAAAAAAAKA0CKADAAAAAAAAAAAAAAAAAACQIYAOAAAAAAAAAAAAAAAAAABAhgA6AAAAAAAA%0AAAAAAAAAAAAAGQLoAAAAAAAAAAAAAAAAAAAAZAigQxlp165dtG3btkUcl156abH/uAAAAAAAAAAA%0AAAAAAAAAaKCy4QDQcq1ZsyZzlLo2bdoUuwQAAAAAAAAAAAAAAAAAAAoQQIcyU+rh7pYQkAcAAAAA%0AAAAAAAAAAAAAaK0E0KFMlWLQu9TD8QAAAAAAAAAAAAAAAAAArV1FsQsAAAAAAAAAAAAAAAAAAACg%0ANOiADq1AKXUeL6VaAAAAAAAAAAAAAAAAAACoTwAdWoE1a9YUuwQAAAAAAADYaDU1NTFv3rz44IMP%0AYtmyZfXuvf/++5n7W265ZVRW+ugbAAAAAAAAAJqKT+GhTKVO4yl4nh5Xr15d7HIAAAAAAABgo61Y%0AsSJeffXVTPh8wYIF9e698cYbUV1dHSNHjhRABwAAAAAAAIAmVNGUkwEAAAAAAAAAAAAAAAAAANBy%0ACaADAAAAAAAAAAAAAAAAAACQIYAOAAAAAAAAAAAAAAAAAABAhgA6AAAAAAAAAAAAAAAAAAAAGQLo%0AAAAAAAAAAAAAAAAAAAAAZAigAwAAAAAAAAAAAAAAAAAAkCGADgAAAAAAAAAAAAAAAAAAQIYAOgAA%0AAAAAAAAAAAAAAAAAABkC6AAAAAAAAAAAAAAAAAAAAGQIoAMAAAAAAAAAAAAAAAAAAJAhgA4AAAAA%0AAAAAAAAAAAAAAECGADoAAAAAAAAAAAAAAAAAAAAZAugAAAAAAAAAAAAAAAAAAABkCKADAAAAAAAA%0AAAAAAAAAAACQIYAOAAAAAAAAAAAAAAAAAABAhgA6AAAAAAAAAAAAAAAAAAAAGQLoAAAAAAAAAAAA%0AAAAAAAAAZAigAwAAAAAAAAAAAAAAAAAAkCGADgAAAAAAAAAAAAAAAAAAQIYAOgAAAAAAAAAAAAAA%0AAAAAABkC6AAAAAAAAAAAAAAAAAAAAGRUZh+Acvb000/HmjVropT0798/tt1222KXAQAAAAAAAAAA%0AAAAAAABAHgF0KFO5wHl6POigg6LUXHzxxXHRRRcVuwwAAAAAAAAAAAAAAAAAAPIIoEMrUGrdz9u0%0AaVPsEgAAAAAAAAAAAAAAAAAAKEAAHVqBUgp8l1oYHgAAAAAAAAAAAAAAAACAtQTQoRUoldB3KQXh%0AAQAAAAAAAAAAAAAAAABoTAAdypSwNwAAAAAAAAAAAAAAAAAAG0sAHcpQqXQ8BwAAAAAAAAAAAAAA%0AAACgZRFAhzJywAEHRG1tbbQE/fv3L3YJAAAAAAAAAAAAAAAAAAA0IIAOZeSxxx4rdgkAAAAAAADQ%0AZKqqqjJfbLxw4cJ4//33693r27dvdO3aNfMcAAAAAAAAAKDpCKADAAAAAAAAUJLatWuXCaDPmzcv%0Apk6dWu9ev379YssttyxabQAAAAAAAABQriqKXQAAAAAAAAAAAAAAAAAAAAClQQAdAAAAAAAAAAAA%0AAAAAAACADAF0AAAAAAAAAAAAAAAAAAAAMgTQAQAAAAAAAAAAAAAAAAAAyBBABwAAAAAAAAAAAAAA%0AAAAAIEMAHQAAAAAAAAAAAAAAAAAAgAwBdAAAAAAAAAAAAAAAAAAAADIE0AEAAAAAAAAAAAAAAAAA%0AAMgQQAcAAAAAAAAAAAAAAAAAACCjstgFAE1rypQp8cwzzxS8d9xxx0XXrl03ew0ffPBB/PWvfy14%0A75BDDol+/fpt9hoAAAAAAAAAAAAAAAAAANh4AuhQZr7//e/HnXfe2Wh8yJAh8aUvfalZathiiy3i%0Axz/+cUycOLHRvbPOOit++ctfNksdAAAAAAAAAAAAAAAAAABsnIqNfD5QwubOnRt333135nzNmjV1%0AR3L++ec3ay1pvfwacsctt9wSS5cubdZaAAAAAAAAaJlqa2tjyZIlmc+XVq1aVe9IY+leeg4AAAAA%0AAAAA0HQE0KGM/OEPf4iVK1dmztu0aZM5kv79+8fJJ5/crLWk9QYMGFBXR66WRYsWxa233tqstQAA%0AAAAAANAyLVu2LMaNGxevvPJK5suY8480lu6l5wAAAAAAAAAATUcAHcrIfffdV+86dRxPwe8vfOEL%0AdQHw5lJRURFf/OIX6zqw57vnnnuatRYAAAAAAAAAAAAAAAAAADaMADqUiSVLlsQ//vGPgkHzE088%0AsSg1peB7vlRbCqQ/8cQTUVNTU5SaAAAAAAAAAAAAAAAAAABYNwF0KBOjR4+OlStXNhofNGhQDBs2%0ArCg1DR48OIYOHVowLP/MM88UpSYAAAAAAAAAAAAAAAAAANZNAB3KxPjx4+tdp07jqeP4fvvtF8W0%0A7777Zmpp6KWXXipKPQAAAAAAAAAAAAAAAAAArJsAOpSJV199teD4yJEjo5hGjBhRcHzixInNXgsA%0AAAAAAAAAAAAAAAAAAOsngA5lYtKkSQXH99hjjyim3XffveC4ADoAAAAAAAAAAAAAAAAAQOkRQIcy%0AMXfu3GjTpk2j8a222iqKaeutt653nWpcs2ZNzJo1q2g1AQAAAAAAAAAAAAAAAABQmAA6lImFCxcW%0AHN9yyy2jmLp3715wfPHixc1eCwAAAAAAAAAAAAAAAAAA6yeADmVi0aJFjcZSt/EuXbpEMaX1C3Vm%0AL1QvAAAAAAAAAAAAAAAAAADFJYAOZaJQyHvNmjVRU1MTxZTWT3U0tHz58qLUAwAAAAAAAAAAAAAA%0AAADAugmgQ5no2LFjwfH58+c3ey0bsn6HDh2avRYAAAAAAAAAAAAAAAAAANZPAB3KRLdu3QqOv/nm%0Am1FMU6dOLTjeuXPnZq8FAAAAAAAAAAAAAAAAAID1E0CHMrHtttvGmjVrGo0///zzUUwvvPBCvetc%0Ajf369StSRQAAAAAAAAAAAAAAAAAArIsAOpSJ7bffvuD4Y4891uy1fNj6bdq0iQEDBhSlHgAAAAAA%0AAAAAAAAAAAAA1k0AHcrEnnvu2SjknbqNP/TQQ/HBBx8Upaa07gMPPJCppaHddtutKDUBAAAAAAAA%0AAAAAAAAAALBuAuhQJvbdd9+68xQ8z1mxYkVcd911RanpF7/4RSxfvrxRTcl+++1XlJoAAAAAAAAA%0AAAAAAAAAAFg3AXQoE7vvvnv07t07c57rOJ7rgv6Tn/wkZs6c2az1zJgxI3784x/XqyWna9eusf/+%0A+zdrPQAAAAAAAAAAAAAAAAAAfDgBdCgTKeD92c9+tq7TeH7H8UWLFsUXv/jFWL16dbPUktY55ZRT%0AMuvm15IeU53HHntsVFVVNUstAAAAAAAAAAAAAAAAAABsOAF0KCNf//rX613nAt/J6NGj49RTT43a%0A2trNWkNa8/TTT48nn3yyrgN7Q2edddZmrQEAAAAAAAAAAAAAAAAAgI9GAB3KyJAhQ+LTn/50veB5%0A7jw93nrrrXHEEUfEzJkzN8v6s2bNyqz/xz/+sW79JLd+etx///1jn3322SzrAwAAAAAAAAAAAAAA%0AAACwaQTQocz8+Mc/jsrKysx5oRD6o48+GsOGDYubb765SddNofM079/+9re6ruf5QfikoqIirr76%0A6iZdFwAAAAAAAAAAAAAAAACApiOADmVm6NChce6559aFwHPyw+ALFiyIL3/5yzFgwIBMYH3u3Lkf%0Aaa30uquuuiq23377OPXUU2P+/Pn1wu4N1/76178eI0aM2MQdAgAAAAAAAAAAAAAAAACwuWTbJANl%0A5YorrojRo0fHc889Vy8Mnh9CT+dvvfVWnH/++XHBBRfE4MGDY++994699torttlmm+jWrVvm6Ny5%0AcyxevDgTWk/H9OnTY+zYsZlj0qRJmXly8+fPnX+dHvfcc8/46U9/WqQ/EQAAAAAAAAAAAAAAAAAA%0ANoQAOpShysrK+Mtf/hL7779/JmReKISeHxZPx6uvvhoTJ06Mm266aYPWyO9wnpsrfzx//tQh/e67%0A746qqqom3ScAAAAAAAAAAAAAAAAAAE2roonnA0pE796949FHH41tt912naHzpND4hhzrem1uPDc2%0AYMCATB19+vQpyp8DAAAAAAAAAAAAAAAAAAAbTgAdyljqPP7cc8/F3nvv3SgcnhQKk2/Msa45cuMf%0A//jHM+v379+/CLsHAAAAAAAAAAAAAAAAAGBjCaBDmevVq1c8/fTTceGFF0bbtm3rdUP/KJ3PN6QT%0AelVVVVx++eXxxBNPRI8ePYq6fwAAAAAAAAAAAAAAAAAANpwAOrQClZWV8V//9V/x8ssvx3HHHfeh%0Anc/XZ32d0JMTTjghXnnllbjgggsygXcAAAAAAAAAAAAAAAAAAFoOAXRoRQYPHhx33XVXTJgwIb75%0AzW9mupM37Ga+rpB5w3B6/uu22mqr+Pa3vx0TJ06M2267LXbcccci7RAAAAAAAAAAAAAAAAAAgE1R%0AuUmvBlqknXfeOX72s5/FtddeG2PGjIlHH300XnjhhRg/fnxMnz49Vq9evc7Xpq7m22yzTQwfPjxG%0AjBgRn/zkJ2OvvfZq1voBAAAAAABoHdJnU7169YrFixfHe++9V+/elltuGZ07d848BwAAAAAAAABo%0AOgLo0Iqljub77rtv5sipra2NmTNnxrx582L58uWxYsWKaNeuXVRXV2c6pvfu3TsqKiqKWjcAAAAA%0AAACtQ4cOHWLo0KGZz67efffdevd23HHHTAgdAAAAAAAAAGhaAuhAPSlc3q9fv8wBAAAAAAAAAAAA%0AAAAAAEDroo0xAAAAAAAAAAAAAAAAAAAAGQLoAAAAAAAAAAAAAAAAAAAAZAigAwAAAAAAAAAAAAAA%0AAAAAkCGADgAAAAAAAAAAAAAAAAAAQIYAOgAAAAAAAAAAAAAAAAAAABkC6AAAAAAAAAAAAAAAAAAA%0AAGQIoAMAAAAAAAAAAAAAAAAAAJAhgA4AAAAAAAAAAAAAAAAAAECGADoAAAAAAAAAAAAAAAAAAAAZ%0AldkHoBxceuml0VJcdNFFxS4BAAAAAAAAAAAAAAAAAIAGBNChjFxyySXRpk2baAkE0AEAAAAAAAAA%0AAAAAAAAASo8AOpShNWvWRClrKSF5AAAAAAAAimvJkiUxbty4WLZsWcyaNavevbFjx0Z1dXWMHDky%0AOnXqVLQaAQAAAAAAAKDcCKBDGSrlgHeph+MBAAAAAAAAAAAAAAAAAFozAXQoQ6Ua8i7lYDwAAAAA%0AAAAAAAAAAAAAAALo0KoIgAMAAAAAAAAAAAAAAAAAsD4C6NCKlGpndAAAAAAAAAAAAAAAAAAASoMA%0AOrSCrue54HmvXr3iK1/5SrRv377YZQEAAAAAAAAAAAAAAAAAUIIE0KHMQ+fpMXc9d+7cuPPOO+Oa%0Aa66Jo48+uthlAgAAAAAAAAAAAAAAAABQYiqKXQDQdHbddde64HkKnacjyQ+jT5kyJY499thMAD2d%0AAwAAAAAAAAAAAAAAAABAjgA6lJEXX3wxrrvuuujWrVu9IHpOfiD9gQceiGHDhsUFF1wQS5cuLVrN%0AAAAAAAAAAAAAAAAAAACUDgF0KCMVFRVx9tlnx+TJk+OMM86oC5znuqGn4Hl+Z/QVK1bEVVddFYMG%0ADYrbbrutyNUDAAAAAAAAAAAAAAAAAFBsAuhQhnr06BG//vWvY+zYsbH33ns36oaeH0RP5zNmzIgv%0AfvGLcdBBB8Urr7xS5OoBAAAAAAAAAAAAAAAAACgWAXQoY3vuuWf84x//iBtvvDG23nrrekH0/PPc%0A9ejRozOvOeecc2LBggVFrh4AAAAAAAAAAAAAAAAAgOYmgA6twKmnnhqvvfZanHvuudG2bdu6DuhJ%0Aw+7oNTU18ctf/jJ22mmn+O1vf1vUugEAAAAAAAAAAAAAAAAAaF4C6NBKdOnSJa6++up46aWX4pBD%0ADmkUPM+F0nPd0OfOnRtnnnlmjBw5MsaOHVvk6gEAAAAAAAAAAAAAAAAAaA4C6NDKDBkyJB599NG4%0A8847Y9ttt60XRM8/z12/8MILsf/++8dpp50W7733XpGrBwAAAAAAAAAAAAAAAABgcxJAh1Zq1KhR%0AMXHixPjBD34Q7du3r+uAnjTsjl5bWxt/+MMfYtCgQXHNNdfE6tWri1o7AAAAAAAAAAAAAAAAAACb%0AhwA6tGIdOnSISy+9NF599dX4zGc+0yh4ngul57qhL1y4MP7jP/4jhg8fHo8//niRqwcAAAD4/+zd%0AB5hcZfk34CeNkEoSQmihhF4EpHcITaR3UYoUFUTKJ6CoqBQLoggCgoKAIKD8QUQQld577y10Qoc0%0AEtITvuvZ45Ldmdlke73v6zpXdt+Zec975pw5OzM5v/cBAAAAAAAAAAAAoLkJoAOx9NJLx7XXXhs3%0A3HBDLL/88rWC6DV/rv49A+vbbLNN7LXXXvHWW2+18egBAAAAAAAAAAAAAAAAAGguAujA57bddtt4%0A5pln4tRTT41+/fp9XgE9VaqOfs0118TKK68cP//5z2PatGltOnYAAAAAAAAAAAAAAAAAAJpOAB2o%0ApVevXnHcccfFSy+9FPvss0/F4HnNauhTpkyJk046qSqIft1117Xx6AEAAAAAAAAAAAAAAAAAaAoB%0AdKCiRRddNC6//PK4++67Y7XVVptnEP2NN96I3XffPb785S/HqFGj2nj0AAAAAAAAAAAAAAAAAAA0%0AhgA6MFebbLJJPP7443HOOefE4MGDawXRa/5c/fvNN98cq6++evzgBz+ISZMmtfHoAQAAAAAAAAAA%0AAAAAAABoCAF0YJ66d+8e3/nOd6oqmx9yyCGfV0GvWQ295u/Tp0+P3/72t7HiiivGX//61zYcOQAA%0AAAAAAAAAAAAAAAAADSGADtTbkCFD4rzzzouHH3441l9//bLgef5esxr6e++9F1//+tdj0003jSef%0AfLKNRw8AAAAAAAAAAAAAAAAAwLwIoAMNttZaa8X9998fl1xySSy88MK1gug1f67+/b777ot11123%0Aqor62LFj23j0AAAAAAAAAAAAAAAAAADURQAdaLSsbj5q1Kg4+uijo2fPnp9XQE+l1dFnzZoV559/%0AfqywwgpVVdQBAAAAAAAAAAAAAAAAAGh/BNCBJunfv3+cfvrp8eSTT8ZWW21VFTyvDp9X/1yzGnpW%0AQD/88MPbetgAAAAAAAAAAAAAAAAAAFTQs1Ij0DG99dZbbbbufv36xUUXXRT/+Mc/4uSTT46JEyfW%0AGUIHAAAAAAAAAAAAAAAAAKB9EkCHTmTppZeuCnm3B6VB8+oQOgAAAAAAAAAAAAAAAAAA7ZcAOnQy%0AKowDAAAAAAAAAAAAAAAAANBYAujQybSXKuOC8AAAAAAAADRV9+7do2/fvlU/9+xZ+7+3+/TpU3Vb%0A3gcAAAAAAAAAaD4C6NAJCX8DAAAAAADQGWTIfL311ouxY8fGhAkTat22+uqrx5AhQ9psbAAAAAAA%0AAADQWQmgQyfUXqqgAwAAAAAAAAAAAAAAAADQsXRv6wEAAAAAAAAAAAAAAAAAAADQPqiADp3Ikksu%0Aqfo5AAAAAAAAAAAAAAAAAACNJoAOncgbb7zR1kMAAAAAAAAAAAAAAAAAAKAD697WAwAAAAAAAAAA%0AAAAAAAAAAKB9EEAHAAAAAAAAAAAAAAAAAACgigA6AAAAAAAAAAAAAAAAAAAAVQTQAQAAAAAAAAAA%0AAAAAAAAAqCKADgAAAAAAAAAAAAAAAAAAQBUBdAAAAAAAAAAAAAAAAAAAAKoIoAMAAAAAAAAAAAAA%0AAAAAAFBFAB0AAAAAAAAAAAAAAAAAAIAqPYt/AAAAAAAAAKB9mTJlSjzzzDMxefLk+Oijj2rd9vTT%0AT0ffvn1jtdVWiz59+rTZGAEAAAAAAACgsxFAB1rM3Xff3Wx9bbbZZs3WFwAAAAAAAB3D7Nmzq8Ln%0AGUSfOXNmrduyrfo+AAAAAAAAAEDzEUAHWszIkSOjW7duTe4n+yi9oAgAAAAAAAAAAAAAAAAAgOYn%0AgA60uM8++6ythwAAAAAAAAAAAAAAAAAAQD0IoAMtrilV0IXXAQAAAAAAAAAAAAAAAABajwA60OIa%0AGyJvSnAdAAAAAAAAAAAAAAAAAICGE0AHWpVQOQAAAAAAAAAAAAAAAABA+yWADnSIaugAAAAAAAAA%0AAAAAAAAAALQ8AXRoh7bZZpuYNWtWdLaq5xk+79GjR9x6661tPSQAAAAAAAAAAAAAAAAAACoQQId2%0A6M4774zZs2dHZ5Ch8+oAesqfN9988zYdEwAAAAAAAAAAAAAAAAAAlQmgQzsPbwMAAAAAAAAAAAAA%0AAAAAQGsRQId2rGbl8I5IgB4AAAAAAAAAAAAAAAAAoGMRQId2TogbAAAAAAAAAAAAAAAAAIDWIoAO%0AHUhHq4guPA8AAAAAAAAAAAAAAAAA0LF0b+sBAAAAAAAAAAAAAAAAAAAA0D6ogA4doOp5VhLPf5dc%0AcsnoSN58880OV7UdAAAAAAAAAAAAAAAAAKArE0CHDuT111+PjqR79+5tPQQAAAAAAAAAAAAAAAAA%0AABpAOhQAAAAAAAAAAAAAAAAAAIAqAugAAAAAAAAAAAAAAAAAAABUEUAHAAAAAAAAAAAAAAAAAACg%0AigA6AAAAAAAAAAAAAAAAAAAAVQTQAQAAAAAAAAAAAAAAAAAAqCKADgAAAAAAAAAAAAAAAAAAQBUB%0AdAAAAAAAAAAAAAAAAAAAAKoIoAMAAAAAAAAAAAAAAAAAAFBFAB0AAAAAAAAAAAAAAAAAAIAqAugA%0AAAAAAAAAAAAAAAAAAABUEUAHAAAAAAAAAAAAAAAAAACgigA6AAAAAAAAAAAAAAAAAAAAVQTQAQAA%0AAAAAAAAAAAAAAAAAqCKADgAAAAAAAAAAAAAAALS9116LOOWUiJ13jlh22YghQyJ69Ijo1q32cu21%0AbT3SzmnkyPLn+s47o8O55JLy7TjwwLYeFQB0KD3begAAAAAAAAAAUEm/fv1i5MiRMXbs2Jg+fXqt%0A29Zff/0YkhceAgAAAADQ8Y0bF/Gd70RcdVXE7NltPRoAgC5PAB0AAAAAAAAAAAAAAABoG++/H7HR%0ARhGvv97WIwEA4H8E0AEAAAAAAAAAAAAAAIC28bWvCZ/Tvtx4Y3nbl7/cFiMBgDYjgA4dyMEHHzzX%0A27t37x49e/aMHj16VP2bS58+faJ///7Rr1+/qn8HDhwYCy64YAwdOvTzJe8HAAAAAAAAAAAAAADQ%0Aqm69NeLOO8vbv/CFiAMOKP4dODADE7VvX3HFVhsiXdB225W3ffZZW4wEANqM1Cm0c5/97w1q/vuX%0Av/yl2fvv1q1bDBs2LJZYYolYcsklq5YVVlghVlpppVhxxRVjkUUWafZ1AgAAAAAAAAAAAAAAxAUX%0AlLftskvE1VdHKLYHANBmvBODDhhGb+4+33///arl0UcfLbt90KBBsdZaa8Xaa69dtWy44YYxfPjw%0AZh8HAAAAAAAAAAAAAADQxdx7b3nbaacJnwMAtDHvxqADyWrlLSWD6JUC7uPGjYvbb7+9aqk2YsSI%0AGDlyZGy55Zax3XbbxeDBg1tsXAAAAAAAAAAAAAAAQCf0wQcR775bu22xxSKWX76tRgQAwP8IoEMX%0Ar4BeHWqfW7i9dL2vvfZavP7663HxxRdHjx49YuONN45dd9019t9//xgyZEizjxEAAAAAAAAAAAAA%0AAOhkPv64vG348LYYCQAAJbqXNgBdS3Xl87qW6nB66VJ9+8yZM+Puu++OY445JpZYYok49NBD4+23%0A327rzQIAAAAAAAAAAAAAANqzCRPK2/r0aYuRAABQQgAd2rlK4e+WWiqpTyi9un3KlClx4YUXxhpr%0ArBFXXXVVKz9TAAAAAAAAAAAAAABAhzF9eluPAACAOvSs6wag7dQMereG6vB5XSH06jFV+rk0vJ63%0AjRs3Lr72ta99/vvc+gUAAAAAAAAAAAAAgIo+/jji0UcjXnkl4pNPIvr2jRg6NGLZZSPWWy+iR4+W%0AXf+bb0Y8/XTx78SJeYF8RP/+EUssEbHqqhErrBCdzuzZEc89F/HCCxHvvBPx6acRPXtGLLBAxNJL%0AR6y1VsTCC7f1KNuvfL5eeili1KiIsWOL4zYzFUOGRAweXBy7q6/e8sduGj26eP288UYxrnz9LLJI%0AxBe+ELHaasW4aHvjxkU8+WSxn/J4yXNNr17F/srX3ZJLRowYUfxrnwHQigTQoR2aOXNmve+bAe9Z%0As2bVWqZOnRqTJ0+uqkieS/48fvz4WstHH30U7733Xrz//vtVyzvvvFN1v/qG06tD6HWF0VszQA8A%0AAAAAAAAAAAAAQAdRKUBZev359ddH/O53EXfdVQSiKxk0KGK33SJOPDFiqaWaN7R77rkRV15ZBELn%0AJsO8e+4ZccQRESuuGB3aQw9F/PGPEdddFzF+/Nzvm+H7LFp32GFFsLq+6hOezX0+r/u1p7xC5jBu%0AuCHi9tsj7ryzCO7Pa3wDB0ZsvHHEoYdG7Lxz84aK8/Vy2WURZ58d8fjjdd9v0UUjDjgg4uijI4YN%0Aa73XdkMceGDEX/5Su+3ii4v25lZpXaXqu5/qM8Z33y3u99e/FsdMfeQ5LyfeGDmyOO8sv3z9HgcA%0AjSSADh1cBr579uxZtVQbMGBAo/r64IMP4vXXX4/XXnstRo0aFc8880w8++yz8eqrr8bsGh/aK1U9%0Ar/lv9e1C6AAAAAAAAAAAAAAA1Nv77xfBzZtumvd9MySdAc6//S3i9NMjDj+8aeueMqUIs595ZsSM%0AGfUf7znnRPzhDxHf+EbEb35ThEQ7krffLp67f/2r/o/JCuk/+UnEqadGnHxyxHe/G9G9e3QpOVHB%0AcccVkyVkdfGGyCrXGVrPJcP8559fBNKbKquu77NPxGOPzfu+771X7L9cdx6/X/1q09fPvM2aFXHa%0AaRG/+EXDj5s85918c7Ecf3zEFVfYbwC0KAF04HMLL7xw1bLBBhvUas8q6o899lg88MADVcs999wT%0AY8aMqbPqueA5AAAAAAAAzWHq1KlVkyVPmjQpxo0bV+u2l19+Ofr37x/LLrtszD///G02RgAAAACg%0Ambz0UsQ22xTB3oaYNq2oQD5hQhHKbGwIOytRP/FE4x6fBd8uuKCogp2B5JVXjg4hq43vsUfE//IB%0ADTZpUsSxx0bccktRMT4re3el4/X//q/p/WSYf8stI849N+Kb32x8P/fdF7HDDsXroCHyu/esZv/O%0AO8W+pOXkxBb77Rdx1VXN09/Uqc3TDwDUQQAdmKc+ffrEJptsUrVUB8wfeeSRuPHGG+PKK6+MF154%0Aoapd1XMAAAAAAACa06xZs+Kjjz6qmjA5w+g1jR07tqp96aWXbrPxAQAAAADN5N13K4fPM9Cc3wEu%0AuGARdn7ttbrD0lmRe9NNi6Uhsor5yJERr75a932WWCJiscUievUqgrpvvJEX1pffL/vIvu6+O2LF%0AFaPdh8+3266o/F5Jz57Fc5/bnffJfZPPVSU33hjx5S9H3HprRN++LTrsDiGP28UXj1hggYh+/YpK%0A1x9/XBy/OVlBqenTI771rYihQyN23bXh63v22Yjtty8qq1eSx+2IERGLLhoxcWLEW28V46np+98v%0A9jct50c/mnv4fNCgYj/l8ZOvv9yfOaFAnm/yGAGAViaADjRYBs3XW2+9quWEE06I//73v3HiiSdW%0AVUkXQgcAAAAAAAAAAAAAoEGyAnN1+Lxbt4ivfCXiyCMjNtggokePOffL8O799xeVzu+5p3YfeR17%0AhnizwFr2UR/5mK9/vXL4vHfviGOOiTjooIjlly+vmH755RGnnFIEemv68MOIvfeOePjhiPnmi3Yp%0Aw8df/Wrl8Pkii0SccELEXnsVgeiaskL8+edH/OlP5QH8Bx4oKmj/8Y91rzfvU9Pjj0ccfnjttjXX%0AjPjDH6JDyWD3jjsWgf4vfrEIclc6BnMShTvvLJ6/668vv/3ggyPWWitiySUbVlV7n30qh88zBH/S%0ASRF77lmEm0v3xe9/H3HFFcXvuT8PPTRi4YWjS/rpTyO+/e05v2+44byP37osu2x52/PPR5x5Znl7%0ATq5x9NHF622FFSr3N3NmxKhRxcQW//53xG23qX4OQKsQQAeabPvtt49tttkmjj322DjnnHOE0AEA%0AAAAAAAAAAAAAqL8MVqbBgyOuuaaoIl5J9+4Rm2xShHgzGH7ppbVvf+mliFtuifjSl+q33rPOKu5f%0AKUD6r39FrLJK5ccNHx7xwx8WwfnddiuC2TU99VQRkv/tb6NdyqB+pWrmWUU7g/W5HyrJcPh5583Z%0A7nHjat+et+2wQxHGriQnFKipUog2qz+X3q89yoD5VlsVkxRk8Lw+kx707188N7ncdFMxCcD48XNu%0Az+fz1FMbFsDPSRCeeaa8PfdD7svS4HnNgHUuGXzO/TltWsSYMcXSFeVrvlJwvKamHJd5rpo1q3Zb%0ABs5vv72YKGBushp6notyyZB87qN8rQ0b1vjxAEA9CKADzaJXr15x9tlnx9ChQ+Okk06qM4Q+e/bs%0AODhn5WqA7Ouiiy5qxtECAAAAAAAAAAAAANCu9O1bBMtXX33e980gelaRzorEL79c+7ZLLqlfAD0r%0ARmel70rVrDOUPmLEvPtYaqkiSJyh+KxQXNPvfhdxxBFFNez25I47Iq69trw9Q///+EfE/PPPu4/N%0AN4/4z38itt46YvLk2rdlNecMP9e3Cn1HteWWRQC9sbbdds6xk1XMawaVM1ReV3C8pg8/jPjVr8rb%0AN9004uqr67cvcyKBrIK+xx7lVe1pPrmvS2WIfF7h80qyavqPf9wswwKAuRFAB5rVCSecEK+++mpc%0Adtlln4fQawbR8+e//OUv9e4v7y+ADgAAAAAAAAAAAADQyWW18PqEz6v17h1x3HFFNe+a7ruvfo/P%0AoPrEieXtWX26PuHzagstFJHXyG+0Ue0A7+zZEeeeG3HaadGu/P735W39+kVcdln9AsvVsnr2iSdG%0A/OAHtdtfeSXiv/8tQuidWXME7NdbL+LIIyPOOGNO26efFhMEHHjgvB9/8cVF5fKach/m8diQfZkh%0A9Fxf9kfLGD26/DWXkz4AQDvWva0HAHQ+5557biyyyCJVP2d4vKbqQHp9F1rP888/H1dddVWceeaZ%0A8Ytf/CJ++9vfVk0W8PDDD8eMmjOqAQAAAAAAAAAAAAA0pyWWKA+S18eeexbV0Gt6662Ijz+e92Mz%0AHF6pqvWuuzZ8HBtsELHffuXtWYht6tRoN95+O+Jf/ypvzxD58OEN7y+rnS+7bHn7Oec0bnxd0QEH%0AlLc98MC8H5d5iwsuKG/PQHtDJlCoduqpDQut0zCffFL79wEDmmcSAwBoQSqgA82uf//+ccopp8TB%0ABx9cFkAv/X1ehNBb1ujRo+Pss8+Ov/3tb/Huu+/Web8BAwbEzjvvHEcddVSsl7OstUOzZ8+OUaNG%0AxWOPPVa1PProo/HEE0/EpEmTyu77+uuvx9JLL90m4wQAAAAAAAAAAAAASnz96xE9GxFxGTQoYpll%0AiqrbNb38csTQoXU/7o03IkaNKm8/5JBotG9/u6giXtO4cREPPxyx2WbRLtx6a8SsWbXbMsD/jW80%0Arr9evSIOPjjixz+u3X7HHRHTp0fMN1/jx9pVrL568Tzl81XtwQfn/bg8xl99tby9sfty2LCInXaK%0A+PvfG/d45n2u+uijOb9/8EExWcaSS7blqABgrlRAB1rEgQceWCt0Xr3QfsLaOUnAiiuuWFXpfG7h%0A8zRx4sT461//Guuvv358/etfjwkTJkRbe/HFF6vGdMwxx8Rmm20WCyywQKy88sqx3377xe9+97u4%0A5557KobPAQAAAAAAAAAAAIB2ZtNNG//Y5ZYrb5vX9c6VKkz36ROx886NH8dGG0VUKpJVn2rWraXS%0AWDIcv9hije9z333L26ZNi3jiicb32dVk+LumSsHyUg89VN622moRK67Y+HF85SuNfyxzt+qqtX/P%0AYo2HHlq8VgCgnVIBHaCLmTJlSuy1117xn//8p1GPv+yyy+LBBx+Mm266KUaMGBFtYfz48VVhcwAA%0AAAAAAAAAAACgE1hllcY/duDAhgfQK1WYzkrUGUJvig02KKqrt9cAeqXtXn/9pvW51FIRiywS8f77%0A5dvd1L47mnfeibjhhoinny6Wt9/OanARn3wSMXVq/fv59NOImTMjes4l9vXww+Vt667buHE31+Op%0A2w47RNx5Z+22G2+MWGONiOOPj9hrr6affwCgmQmgAy1mySWXVPW8nZk1a1bssccecUN+qK2gV69e%0Ascoqq8TQoUOrqp4///zzFauIv/zyy7HlllvG/fffH4suumgrjBwAAAAAAAAAAAAA6LSGDGn8YyuF%0ANucV9n3zzfK2Ndds/Bhq9vF//1e77a23ot1oye0uvUa9PW13S7v++ojf/S7irrsiZs9unj7Hj48Y%0AOrTu20snOkgZZm7qZAKDBhXrpnlltfNf/zri449rt7/0UsQBB0QcdljENttEbLFFxKabFhNizG0C%0AAgBoBf4SAS3mjUofaGhTJ5xwQsXw+aBBg+LEE0+Mgw46KBZYYIHP22fMmBH/+te/4vjjj49Ro0aV%0A7d+vfe1rcdttt0WPHj1aZfwAAAAAAAAAAAAAQCfUr1/z9vfZZ3O/fdy48rbmKMy12GL1W1dbyGB0%0AVuLuatvdkrLq+ze/GfGf/zR/31kFfW4B9ErP77BhTV/vQgsJoLeEAQOKySm22y6DGuW3T54ccd11%0AxZL69o1Yf/2ILbcslg03jFAgEoBW1r21VwhA23jqqafi1zljVokRI0bEY489Ft/97ndrhc+rK6Jn%0AxfTHH388tt1227LH3nXXXXHeeedFe9CtW7dYfvnl46tf/Wqcdtppcccdd8R11R++AAAAAAAAAAAA%0AAADmFt4dOLDp/ZZcj13nutpChoorBfM7+3a3lHffjdh885YJn9dnEoVKIfGW2pc0j622irjttojF%0AF5/3fTOQfscdET/9acTGGxfV6X/4w4j33muNkQJAFRXQAbqIY489NmbNmlWrrV+/fvHf//43lllm%0Ambk+Nu93zTXXxHrrrRfPPfdcWVX1Aw44IPr37x+tGTZfbrnlYu21165a1llnnVhrrbXKAvR33nln%0Aq40JAAAAAAAAAAAAAOggpkwpb+vTp+n9VuojK1m3123uCtvdUtXkd9klYtSoyrcvuGDERhtFrL56%0AxPDhRZX5fI7mnz9ivvnK77/bbkU19YaYNq28rVLfDdW7d9P7oG6bblocN2edFfHHP0aMHl2/x+X9%0AsiBhPu7ooyNOPjkrDrb0aAHo4gTQAbqARx99NG7LmbJK/PSnP42VVlqpXn307ds3LrjggtgoPwjX%0AMHbs2PjTn/4UxxxzTLSWDJq//PLLrbY+AAAAAAAAAAAAAKATqVQpeuLEpvdbqY/2UlG6rurYnX27%0AW8KFF+ZF+uXtGTj/+c8jdtwxonv3+vfXo0fDx1Dp+W2OffnJJ03vg7nr2zfiRz+K+MEPIu66K+LG%0AG4tq548/HlFSdLDM1KkRv/pV8bibbopoxUKCAHQ9DXg3A0BHlQHxUgsuuGAceeSRDepnww03jG23%0A3basPYPpAAAAAAAAAAAAAAAdwuDBLRO8nTChvG3IkGgXBgyI6Nmz6213S/j978vbttgi4oEHInbe%0AuWHh8zRuXMPHMGhQ/fZDQzVHH81lxozo1PI4yeMmK5s//HDE+PERt9ySlQYjNt987hXO778/Yv/9%0AW3O0AHRBAugAndzMmTPj6quvLmvfd999q6qaN9S3vvWtsrYXX3wxHs/ZtgAAAAAAAAAAAAAAOmIA%0A/bXXmt7vq6/Wb11tpVJouStsd3N6/fWIZ5+t3ZbB/r/8pahs3VBTpkRMntzwxw0dWt728ssN76d0%0ALO+80/jHV6rkPnNm4/sbMya6lKxmvvXWET/7WcSdd0Z89FHEpZdGbLBB5ftfe21xPwBoIQLoAJ3c%0Agw8+GOMqzIi2xx57NKq/HXbYIfr06VPWfsMNNzSqPwAAAAAAAAAAAACAVrXKKuVtTzzR9H4r9VFp%0AXZ1puz/7LOKpp+q3rs7gscfK20aOjFhiicb119hCcGusUd725JPRJE8/HTFrVuMfP2BAedukSY3v%0Arylh+M5ggQWKKucPPBBxwQWVA/4ZUAeAFiKADtDJ3XHHHWVtWfl8ww03bFR/888/f2y00UZl7bff%0Afnuj+gMAAAAAAAAAAAAAaFWVrqV+8cWIDz5ofJ/Tp0fcf3/91tVWKo3lrrua1uejj0ZMnFi/dXUG%0AlY6RlVdufH/33NO4x62/fnnbffdFTJ3a+LHcdls0OTBd6v33G9fX+PERzz/ftPF0Jt/8ZsRhh5W3%0A33tvW4wGgC5CAB2gk3vkkUfK2tZcc83o1atXo/tcb731ytoeb+zMawAAAAAAAAAAAAAArWmDDSK6%0AdavdNnt2xBVXNL7P66+PGDeufQexKxQii+eea1rl7EoVmBdcMGKFFaJTmjChvK1//8ZXj7/44sY9%0Adt11I0ozATm2f/87Gu2yy6JJFlusclX1xsjtyNdkW+ndu7xtxoxoU1/9avMF/AGgHgTQATq5pyt8%0AYPvCF77QpD5XX331srbx48fHm2++2aR+AQAAAAAAAAAAAABa3KBBEVtvXd7+hz8UlcwbEyT+3e8q%0AV8Zu4rXbzWqrrYptL1Vp7PXx0UcRl19e3r7nntFpVary/e67jevruusiRo1q3GMHDIjYZZfy9t/8%0ApjgeGzOWF1+MJllrrfK2m29ueD85/jPOiDaVz2+pTz+NNjV0aHnbrFltMRIAuggBdIBObPr06TF6%0A9Oiy9uWWW65J/S677LIV21977bUm9QsAAAAAAAAAAAAA0CqOPLK87eWXGxd8zSrg991X3n7EEeWV%0A1ttSv34RBx9cufL1/fc3vL/jjstKZvV7bjuLSlW+b701YubMhvUzZkzEd77TtLEcckh52yOPRFxw%0AQcP6yWD10UdHk62zTnnbP/5R+RiZm5wQ4Yknok0NHlze9sYb0aZefbW8bfHF22IkAHQRAugAnViG%0Az2fPnl3WvngTP2TU9fg32voDFQAAAAAAAAAAAABAfeywQ8Tyy5e3n3BCxH//W/9+Hngg4vDDy9uH%0ADIn4+tej3cmx9upVXnH6K19pWMD27LMjLrmkvP1LX4pYddXotDbZpHxSgXfeiTj33Pr38cknEbvu%0AGvHee00by9ZbR6y5Znn7UUdF3HZb/fqYPr0Yy+uvR5PttFPEfPPVbsvw+fe+V/8+rrkm4kc/ija3%0AB0yu1AABAABJREFUyiqVX+uNkVXuc5uasr/zNXrWWfUL/QNAM+nZXB0B0P589NFHFdsXXnjhJvVb%0A1+PrWh+VPdDYD6D/88wzz5S1ffLJJzF27Nhobbne+rQB0PqcowHaJ+dngPbLORqgfZk8eXJMmTIl%0Apk2bVnZbddu4ceMq3g5A6/AeGqD9co4GaJ+cnyFiSIW2plz/2m/atOhd0jZp0qSYXo8+e555ZgzY%0AaafoVrPo14wZ8dmee8bkX/4ypmWAfC4VzOf75z+j77HHRvesIF06htNOi+kZ7m2Da3vnatCgmP+4%0A46LvL39Zu/2dd2LW5pvHp+eeGzM32qjux0+fHn1OPz3mP/30KH1mPuvXLyacckrMruc29/zkkxhY%0A0jZj5syY2EbPWb3O0T16xID11oteDz1Uq/mz730vPu3VK6Z/9atzXUePp56KfkcdFT2ffXbOY3v0%0AiG6zZtW63/jx4+v1PPY4/fQYuM02tR8/bVp8ttNOMeX442Pqt78d0b1y/dLuL70U/Y88Mno+9tic%0AsfTtG90mTy57DmbWZ5906xb9tt8+el97be32iy6Kqb16xeSf/jRi/vkrP/aTT6LPmWfG/L///eev%0Ax0pjqe9re75Jk6J/SVv+X8Kn9Ty25l9lleh73XW12madcUZ8st128dnA0qN27nq8914scOqp8dkZ%0AZ8T0XXeN6XvuGTM226x8Ioi6TJ4c/X74w+h9881lN03ceeeYUcc2eX8BQFMJoAN0YnV9EbPAAgs0%0Aqd8ePXpEv3794tOSL0rGjBnTpH67mo3m9sVMIz355JMxderUaA+eeuqpth4CAHVwjgZon5yfAdov%0A52iAtjNjxoz4+OOPK972/vvvV/2b/1/Rq74XaQHQKryHBmi/nKMB2ifnZ7qaXSq03XPPPY3ub80P%0APoglS9pGjRoVo+vZ58q77RYr/OMftdq6TZkS/Y45Jqb/8Y8xeost4qPVV4+pQ4bEZ927x/xjx8aC%0AL7wQw++4I/rXCBHXNHrkyHh8wQVzw6JdWnvt2GTllau2o6Yeb70VA3beOd5bf/14Z9NNY/xyy8XU%0AQYOix4wZ0efjj2PY44/HUrfeGn3efbdit08edFC89fbbEbnUw4LPPBOblLRNGD8+7mtHz1ulc/RC%0AX/5ybFQSQO82c2b0P/zw+Oj88+PNbbaJsSuuGNMGD64KhvceNy4Gv/xyLPbAA7HoQw/VmvAgj5UF%0An3su+pYUg3v44Ydjyptv1v8Yvvrq2uOZMiX6ZuD77LPjnU02iQnLLBNTBw+OnlOnRp8PP4xFHn00%0AFnrqqeheI7ie+73XpEkx9LnnavX19NNPx5iswF0P/bfeOkb+5z9Vx0xN8593Xsz+xz+qjqtxK6wQ%0A0wYMqBpLvp5yfQs/+mhVaLzaR6utFlMXXDCWuPPORr22lxg1KtYqafvggw/iiXoeW/0XWyy2Kmnr%0A8corMf8661Tts/HLLhvTBwyI2aUV3/P/LRZZJKbXyGwMfO212CL3yfTp0fuqq6qW6f37x4df/GLV%0Aayz3zeRhw2JG//4xo0+f6DFzZsz3ySfR/+23q/bREnfcEb0nTChbTz5H92egv45tevHFF+u1rQBQ%0AFwF0gE4sZ/eqpH//0rm8Gq5SAL30dwAAAAAAAAAAAACA9uyFffaJfu+9F4vff3/ZbRkazqUhPl51%0A1XjqsMOiXevePR75wQ9i45/8JAaUhMW7ffZZLPbgg1VLQ7y8667x1tZbR1fw0ZprxujNN48l7rqr%0A7LaFnn66aqmP8cssE08femhscdRRTT6GM6xcaZ9lsH35f/5znn1MXHzxeOLII2O9X/2qSWOZNHx4%0AvPi1r8Wql15aeSzXXDPPPj5ZYol45Pvfjy9cfHG0lUlLLBEfrrFGDCuZgKDPmDFlE1aUevzII2P0%0AVqXx9doybD/83nurlsaYPHRoPJHHTbdujXo8ANRH93rdC4AOWxWkkp49mz7/SKVKItOnT29yvwAA%0AAAAAAAAAAAAAraZHj3js2GPj1Z12anJXGUp+4IQTYlbv3tHeTRs0KO495ZSqKspNMbtHj3jm4IPj%0A+QMPjK7kySOOqAooN1ZWSH/gxBNjZp8+TR9M9+7x6Pe/H29ss02jHj5h6aXj/p/9rKoCd3N4Zffd%0AY9SeezbqsWNWWinu+/nPY8bAgdHWMpA/rUYl8/Yi99c9p54aUxZaqK2HAkAnpwI6QCc2a9asiu09%0AevRoct+V+pg5c2aT+wUAAAAAAAAAAAAAaE2f9egRz37jG/H+uuvGqhdfHINef71Bj5+02GLx/P77%0Ax3sbbhgdyfSBA+P+k0+OpW+6KVa86qqYf9y4Bj0+w+vPHnxwfDJiRHQ1s3v1qppsYOW//S2Wu+66%0A6F7Pa+ln9ewZr+66a7y0995VfTTnMfzU4YfHh2utFateckn0++CDeT5m5nzzxes77BAvfvWrMbuZ%0AJ014Yb/9YsKIEbHKpZfWaywz+vaNl3ffPV7ZbbeqbWkPpg4dGneefnp88dxzY+Ennmh0P5MXXjhe%0A3HvvWOSRR2KB11+Pbp991qh+pg8YUBXsf23HHdvNcwRA59bts88a+VcLgHbvb3/7W+y7775l7S+/%0A/HIst9xyTep78cUXj3fffbdW2yGHHBLnn39+tBd33nlnbLHFFmXtr7/+eiy99NLR1h544IEmPf6Z%0AZ56JQw89tFbbjTfeGOuuu260tk8++SSeeuqpWm1rrLFGDGwHM88BdHXO0QDtk/MzQPvlHA3Qvkye%0APLnq+/Bp06bF+++/X+u2RRZZJHr37h2rrbZa9O3bt83GCNDVeQ8N0H45RwO0T87P0DH0vPfemO+f%0A/4xe99wT3V97rWJgdNaSS8bMDTeM6bvuGjO23rqqCnWHNm1azPfvf1ctPR96KLpXCA1n6HXWSivF%0AzM02i2l77hmzvvjFJq2yx3PPRZ+TTqrVNmvVVWNKSVt7P0d3e+edmP+CC6LX7bdHj+efLztePpt/%0A/pi5xhoxY5ttYtq++8Znw4bVun2+//u/6DZxYq22aV/9asSAAY3bkFmzotdNN8V8N9wQPZ54InqM%0AHp1fuEf06ROzhw2r2oczRo6M6Rn2XnDBaFHTplWNpddtt0XPxx6L7h9/HN1yooPevWP2wgvHrFVW%0AqXr9TNtll4h2/Lew+yuvxHzXXRc9n346erz4YnQbPz66TZoU3aZOLbvvpN//Pqbvs0/Ffrp98EH0%0AfPDB6PXII9HjySejx2uvVXytpc969oxZyy0Xs9ZYI6Zvv33M+NKXIuabr95jfuSRR+LLX/5yrbb7%0A778/NuxgE2UA0HZUQAfoxPKiq0qmT5/e5L4r9VHX+qisJT645ZcbQ4YMifagPY0FgNqcowHaJ+dn%0AgPbLORqg7eT/PfTp02eutw0ePDj69evX6mMDoG7eQwO0X87RAO2T8zO0QzvvXCwpA6YZ4P3kk+L3%0A/D5yiSWiR79+kTWIO9UV1N/6VrGkCRMi3nmnCC5nteUFFohuSywRPXv1qgojzd8c69t004jbbitr%0ArvytcDs+R+ftZ59d/DxpUsSHH0ZkyDornA8eHN0WXzx6de8eWe+84nSq3/lOWVOTv/Xeb79iKdHj%0Af0vGmFvtm/UDDyyW9jCWxlpvvWKph/7zOlZWXjnioIPmtOVrLEPoeexMmxaRk+4OHBjdFlooevbu%0AXfV6a8x5xuQ2ADSVADpAJzagjhnPJpbMjtYYlfrwAQUAAAAAAAAAAAAA6FTmnz9i+eWjy1lggWKh%0AYfr3LxaorwycjxjR1qMAgDIC6ACd2IILLlixffz48U3qd+rUqTEtZ9aq5/oAAAAAAAAaIyucr7vu%0AujFu3Lj49NNPa9222mqrVVU/r6tCOgAAAAAAAADQOALoAJ3YIossUrH9/fffb1K/dT2+rvUBAAAA%0AAAA0Rvfu3aNfv35VE+P26tWr1m19+/atug0AAAAAAAAAaF7dm7k/ANqRxRZbLHr37l3W/tZbbzWp%0A37oeP2LEiCb1CwAAAAAAAAAAAAAAAAC0LQF0gE6sW7duseyyy5a1jxo1qkn9vvzyyxXbl1tuuSb1%0ACwAAAAAAAAAAAAAAAAC0LQF0gE5uzTXXLGt76qmnmtTnE088UdY2fPjwGDp0aJP6BQAAAAAAAAAA%0AAAAAAADaVs82Xj8ALWz99dePv/71r7Xann/++ZgwYUIssMACjerzgQceqLgeAAAAAAAAAAAAAADq%0A8PbbxdKall02YqGFotP45JO8IL5Fuu4xYUIMfuml2m3zzx+x3HLF8wgA0IUIoAN0cltvvXVZ26xZ%0As+LWW2+NPfbYo8H9ffjhhxUroFdaDwAAAAAAAAAAAAAA/3PhhREnn9y667z44ogDD4xO4/HHI7bY%0AokW6zvJum1W64YADIi65pEXWCQDQXnVv6wEA0LJWXnnlWLbCbGtXXnllo/q76qqr4rPPPqvV1q1b%0At9hxxx0bPUYAAAAAAAAAAAAAAAAAoH0QQAfoAvbbb7+ytmuvvTZGjx7doH4yeH7uueeWtY8cOTKG%0ADx/epDECAAAAAAAAAAAAAAAAAG1PAB2gCzjkkENivvnmq9U2Y8aM+MlPftKgfi6++OJ48cUXy9qP%0AOOKIevex9NJLV1VMr7lkGwAAAAAAAAAAAAAAAADQ9nq29QAAaHmLLbZYHHzwwXHeeefVar/00ktj%0Axx13jL322muefYwaNSqOOeaYsvYvfOELseuuuzbreAEAAAAAAAAAAAAAOp2TTioWGm/kyIjPPmuR%0ArseOHRv33HNPrbZNN900hgwZ0iLrAwBoz1RAB+gifv7zn1f84Lv//vvHFVdcMdfHPvHEE7HVVlvF%0AhAkTym47++yzo3t3f04AAAAAAAAAAAAAAAAAoDOQGAQaZPLkyfHOO+/Es88+Gw888EA888wz8fbb%0Ab8enn37a1kNjHoYOHRoXXXRRWfu0adNin332ie233z6uu+66+OCDD2LWrFkxfvz4uOuuu+KQQw6J%0A9ddfv2o/lzr66KNjiy22iLZw5513Rrdu3ea61DW2ESNGzPOxAAAAAAAAAAAAAAAAANAV9WzrAQDt%0AW4bNr7766qqw+YMPPhijR4+u876LL754bLjhhlXLHnvsEUsssUSrjpV523XXXeOUU06J448/vuy2%0AG264oWqprx133DF+/etfN/MIAQAAAAAA5pg+fXq8++678cknn8TEiRNr3ZaT52b7YostFvPNN1+b%0AjREAAAAAAAAAOhsBdKCi+++/P84444z417/+VVUNO3322WdzfUxe5JNh9VyOO+642GmnnaoqZG+y%0AySatNGrq40c/+lH06dMnvve9732+bxtqv/32iwsvvDB69erV7OMDAAAAAACoNmPGjHjjjTdiypQp%0AMWnSpLKJlMeOHRsLLbSQADoAAAAAAAAANKPuzdkZ0PHlxTtHHnlkbLbZZvHPf/4zZs6cWRU8z6Vb%0At27zXKrvm4+79tprY/PNN4/vfOc7MXny5LbeNGr47ne/G/fdd1+svfbaDXrcoosuGpdddlnV0rt3%0A7xYbHwAAAAAAAAAAAAAAAADQNlRABz73+uuvx3bbbRcvv/zy59XOM1ReU3UQvVTNgHrNtnT++efH%0AbbfdFjfccEMss8wyLb4d1M/6668fjz76aNx6661x+eWXV/2blUJKDRo0KDbddNPYc889Y++9925y%0A8DyrlDSHtdZaKx544IFm6QsAAAAAAAAAAAAAAAAAKAigA1XefvvtqpDxu+++W/V7pZB5Q9ur2zKI%0AnqH2rKr+4IMPxvDhw5t17DTN1ltvXbWk8ePHVx0Dn376acw///wxdOjQqqrn7dHAgQNjgw02aOth%0AAAAAAAAAAAAAAAAAAECnIoAOxKxZs2K33XarCh7XFTCvrmaeevXqFQMGDIi+ffvG5MmTY+LEiTFj%0AxozPby+tgp6/57/Zf64nQ+g9evRo4a2iMbLaeS4AAAAAAAAAAAAAAAAAQNfUva0HALS9s846Kx57%0A7LFaFcur5c9LLLFEHH300XHDDTfEW2+9FdOmTYuPP/646uf8N38fPXp03HjjjXHsscfGUkst9Xkf%0A1eHz6r4ff/zxqvUBAAAAAAAAAAAAAAAAAND+CKBDFzd9+vQ49dRTa1Utrw6NDxs2LC666KJ47bXX%0A4vTTT49tt902hg8fXrGfxRdfPL70pS/FaaedFq+++mr8+c9/jkUWWaRW+Ly631xfrhcAAAAAAAAA%0AAAAAAAAAgPZFAB26uOuvv76qinm16srlX/ziF+PRRx+Ngw46KLp3b9ipIoPmBx54YDzyyCNV/dSs%0AqJ7GjBkT//rXv5ppCwAAAAAAAAAAAAAAAAAAaC4C6NDF3XjjjWVtQ4YMqQqIZ1XzplhsscWq+sn+%0A6rNeAAAAAAAAAAAAAAAAAADalgA6dHGPP/745z9npfKsXn7UUUfF8OHDm6X/7Of//b//V6sKev5c%0Ac70AAAAAAAAAAAAAAAAAALQPAujQznzwwQetur433nijKnRe05577tms66jZX/W63nzzzWZdBwAA%0AAAAAAAAAAAAAAAAATSeADu3MSiutFL///e9j9uzZrbK+iRMnlrWNGDGiWdex9NJL12u9AAAAAAAA%0AAAAAAAAAAAC0LQF0aGcmTJgQ3/3ud2PttdeO+++/v8XX16NHj7K2KVOmNOs6pk6dWq/1AgAAAAAA%0AAAAAAAAAAADQtgTQoZ166qmnYtNNN42DDjooPvrooxZbz5AhQ8raXnjhhWZdR6X+Bg8e3KzrAAAA%0AAAAAAAAAAAAAAACg6QTQoR377LPP4tJLL40VV1wxzj333Krfm9uyyy5b1u9ll13WrOv4y1/+8vnP%0Aua5u3bpVrRcAAAAAAAAAAAAAAAAAgPZFAB3aqQxp55KB7fHjx8dRRx0V66yzTjz44IPNup4NN9yw%0A1jpzfRdddFE88MADzdL/fffdF3/+85+r+q5pgw02aJb+AQAAAAAAAAAAAAAAAABoPgLo0M4ssMAC%0AtSqS1wyiP/HEE7HJJpvEN7/5zRgzZkyzrG/nnXeu9Xuua+bMmbHTTjvF3Xff3aS+77jjjthll11i%0A1qxZZbdl/wAAAAAAAAAAAAAAAAAAtC8C6NDOjBo1Kr7+9a+XtVdXEJ89e3ZcfPHFscIKK8R5553X%0A5PVtvPHGseqqq5ata+zYsbH11lvHoYceGm+++WaD+nzjjTfiG9/4RnzpS1+q6qd67NXB+pVWWik2%0A22yzJo8dAAAAAAAAAAAAAAAAAIDm1bOZ+wOaaKGFFopLLrkkvvWtb8Xhhx8eTz/99OcB7ppB7nHj%0AxlXdftFFF8Uf/vCHWHfddRu9zl/+8pex6667fl5pvbrqelZCv/DCC6uW7D8D6RlWHzFiRAwcODD6%0A9OkTU6ZMiU8++SRef/31ePbZZ+PWW2+NRx999PNxVo+5Wv7+i1/8oknPEQAAAAAAAAAAAAAAAAAA%0ALUMAHdqprEz++OOPxznnnBMnnnhiTJgwoWIQ/bHHHosNN9wwDj744Dj11FNjyJAhDV7XzjvvHPvt%0At19cfvnlZSH06qrlDz/8cDzyyCPz7Kv6/jXHWfP3r3zlK7Hbbrs1eIwAAAAAAAAAAAAAAAAAALS8%0A7q2wDqCRunfvHkcddVS89NJLse+++9YKd9cMeM+ePbuqEvoKK6wQf/rTnxq1rgsuuCA22WSTsqrl%0A1UH0lLfNayl9TLW8bf31148///nPjRofAAAAAAAAAAAAAAAAAAAtTwAdOoBhw4bFZZddFnfddVes%0AssoqZVXGqyuVjx07Ng477LCqoPejjz7aoHX07t07brrppthrr73Kgu41K6LXZ6n0+F122SVuueWW%0A6NOnTxOfDQAAAAAAAAAAAAAAAAAAWooAOnQgm266aTz55JPx29/+Nvr3719nEP2RRx6JDTbYoCqM%0APm7cuHr3n+HwK6+8Mi6//PIYNGhQrYrmDVGzYvrAgQPj4osvjn/+85/Rr1+/BvUDAAAAAAAAAAAA%0AAAAAAEDrEkCHDqZHjx5xzDHHxEsvvRRf/epXy6qNV4e/Z8+eHX/6059ixRVXjIsuuqhB69hnn33i%0Atddei9NPPz2WW265qnXUXCopvc+IESPiN7/5Tbz66qtxwAEHNGGLAQAAAAAAAAAAAAAAAABoLQLo%0A0EEtssgi8be//S1uv/32WGmlleqshv7xxx/HIYccEhtuuGE88cQT9e5/gQUWiKOPProq6P7oo4/G%0A73//+6pg+pprrhlLLbVU1e3du3evqnCev2d7BuLPOuusePjhh+Pll1+O733vezFkyJAWegYAAAAA%0AAAAAAAAAAAAAAGhuPZu9R6BVjRw5Mp566qn43e9+Fz//+c9j0qRJn1dBr/43g+gPPfRQrLfeelVh%0A9F/+8pcxaNCgeq9jrbXWqloOP/zwFtsOAAAAAAAAAAAAAAAAAADangro0An07Nkzvv/978eLL74Y%0Ae+21V61q6DWD6LNmzYrzzjsvVlxxxbj44ovbaLQAAAAAAAAAAAC0pbykrHSh4Q48sPx5vOSSth4V%0AAAAAADSdADp0IosttlhceeWVcfPNN8cKK6xQK4ieIfRcsu2jjz6Kb37zm7HxxhtXVU8HAAAAAAAA%0AAAAAAAAAAIAkgA6d0NZbbx3PPPNMnHLKKdG3b986g+gPPPBArLPOOnHUUUfFJ5980qZjBgAAAAAA%0AAAAAAAAAAACg7QmgQyfVs2fP+OEPfxgvvPBC7L777rVC6ClD6GnWrFlx7rnnVlVMv/TSS9totAAA%0AAAAAAAAAAAAAAAAAtAcC6NDJDR8+PK6++uq44YYbYtlll62zGvqHH34YBx10UGy22WZV1dMBAAAA%0AAACgrfXu3TtWWWWVWG655WLQoEG1lmzL2/I+AAAAAAAAAEDzEUCHLmLbbbeN5557Ln7+859Hnz59%0A6gyi33vvvbH22mvHd7/73Zg4cWKbjhkAAAAAAICurWfPnjFs2LBYcMEFq/6Pq+aSbXlb3gcAAAAA%0AAAAAaD4C6NCF9OrVK3784x/H888/HzvvvHOtEHrKEHqaOXNm/P73v48VVlghLr/88jYaLQAAAAAA%0AAAAAAC0hLx0rXQAAAAAAqgmgQxe05JJLxrXXXhv//ve/Y5lllqmzGvoHH3wQBxxwQIwcObKqejoA%0AAAAAAAAAAAAAAAAAAJ2bADp0Ydtvv31VsPykk06K3r171xlEv/vuu2PNNdeMY489NiZNmtSmYwYA%0AAAAAAAAAAAAAAAAAoOUIoEMXN99888UJJ5xQFUTfYYcdaoXQU4bQ08yZM+PMM8+MFVdcMa644oo2%0AGi0AAAAAAAAAAAAAAAAAAC1JAB2oMmLEiLj++uvjuuuui6WXXrrOaujvvfde7LfffrHlllvGCy+8%0A0KZjBgAAAAAAAAAAAAAAAACgefVs5v6ANjJp0qSYOHFiDBgwIPr379/ofnbaaafYZptt4pRTTonT%0ATjstpk2b9nkV9Op/M4h+5513xhe/+MU46qij4qSTTop+/fo127YAAAAAAAAAAAA0xYQJES++GPHK%0AKxHjxkVMnBjRs2fEkCHFsuKKESuvnNdEte64Pv444oknIl57LWL8+IgZMyIGDIj4whcittqq8f2+%0A+27EU09FvP56xCefRMyaldvbO7p3HxwrrDAuuopPP4146aWIUaMixo4tnovcx7nPBw+OWHbZiNVX%0Aj+jRo61HSl3eeSfi6acj3nij2H+zZ0cMG1Ys+ZpdbrmWW3euK19Dee7I11Suf+rUiAUWKI6hhReO%0AWHfdiIEDW24McxvbM89EZN2g994rjvVevSKGDo3YZZfiXwAAAIDmJIAOHczUqVPjpptuigceeKBq%0AySrk48ePj1n5Pwb/06NHj1hggQVi5ZVXjg022CA23HDD2HbbbaNv3771Wsf8888fP/vZz+KAAw6o%0ACpjfcMMNn4fPU3U19BkzZsQZZ5wRV1xxRZx++umx9957t8g2AwAAAAAAAAAAzE2Guf/974g77oi4%0A884i4D0vGdjcfPOII46IGDmy8euuFGL/7LM5P2fI/NJLIy64IOKRR4ogaakcR80AeoZvR4yofZ+l%0Aliraq2UANfu86KKIZ5+tNLJ+scUWS1cMoM9rzDXlpWlLLlkEcmu65JKIAw6IZpksYJFFiqBvTbkv%0A57VfJk+OuOGGiNtvL/Z7hnPr2o5qGR7eeOOIQw+N2Hnn1p+EoDV97WsR//d/tdsOPDDi4oubp/81%0A14x48snabb/6VcQPf9iwfjL0fd55EVdfPe/X7gorZKGdiGOOiVhssWiyfE3eeGNx/DzwQMSUKXO/%0Af/fuEWusEbH77hGHH15MbNBYJ50UcfLJtdtOPLFor5bH9FlnFc/NmDGV+8mJFZpyDgMAAACopHvF%0AVqDdeeutt+K4446L4cOHx+67715Vnfzee++Njz/+OGbOnFkVCK9e8vcxY8bEfffdVxUM33PPPWPx%0AxRePo48+Ol7JKX3radlll43//Oc/cc0118SSSy5Z1XfNEHp1EP3dd9+NffbZJ7beeut4Maf+BAAA%0AAAAAAAAAaAVZEThDxFmZeP/9I/785/qFz6urkf/jHxFbbBGx0UZF0LO5PfZYEVb95jcjHnqocvi8%0AMW6+OWKllSKOPrqu8HnzyWrh++1X3p6h+uZw5ZXl4fOlly5C+XUZPboIV2dV7D33jPjDHyKef37e%0A4fOUVa0ztL7rrhGrrRZx333RaR12WHnbVVcVof+mevjh8vB5VuQ+6KD695GB6kMOiVh++Yjf/KZ+%0Ar92sbn/66cVjMqw9bVo0yi9/WQS311sv4oQTikkM5hU+T/kafuKJiJ/+tJgUIvupz3HXUDNnRvzg%0ABxGrrx5x/vl1h88BAAAAWooAOnQAZ555ZlU18wyTjx07tlbYvDoIXmmpeb8JEybE2WefHV/4whfi%0AV7/6Va0w+bzsuuuu8fzzz8ePfvSj6NWrV51B9Ntvvz3WWGON+OEPfxiTc2pZAAAAAAAAAACAFpSh%0A7uuvj5g+vWn9ZOXjDTYoqqg3lww5b7pp8wfbs+L59ttHvP12tJpKlc6zQvlbbzW977/8pbzt61+f%0Ae2Xyl14qKntnFfimeO65iC23jLjwwuiUNtssYpVVarflpX2XX970vv/0p/K2XXYpJoOo72suw9UX%0AXBAxa1bD15/b8bOfRWy3XTGpQEP98Y/1n6yiLhMnRvzkJ8VkBvlzc8lQ/Y47FqH8DKIDAAAAtAUB%0AdGjHMjS+1VZbxbHHHhtTpkypGDivVjNsXq1SIH369Onxk5/8JDbddNOq6un11adPn/jlL38Zzzzz%0ATHzpS18qC7BXj2XGjBlV1dlXWmmluPrqq5vleQAAAAAAAAAAAGioIUMiVl21qG6+1VZFpeOsWFyX%0ADLHuvnvEI480fd1ZGTorc5dWVO7fvxjTyJERa61V/7BuzVD7oYeWB3YHDy7CvFnNPSuuL7hgNKsM%0AMa+7bu22vITsssua1u/LL0fcf3/ttrwUrVLgvb4GDoxYeeViQoHc7/nvcstFdK/jitmcvOBb34q4%0A9troMlXQM/TdFBm2zgkASuWxWR+33FLsm3ffrXx7HgPLLBOx/vrFMf2FL+Q1jJXvmxMh5OupuQLg%0APXoU687XZ647Q/z5murXr+7H/OtfxaQJzSWryN90U3l7nr/yPLb55sUxPf/8zbdOAAAAgFIC6NBO%0ATZw4MbbYYou48847awXP61IplF7XfbK/+++/P0aOHBnjxo1r0LiWX375uPHGG+Pvf/97DB8+vM5q%0A6G+//Xbsvffese2228bL+b8EAAAAAAAAAAAALWjEiIijjor4z3+K6uBjxkQ8+2zEffdF3HprUS39%0AjTci8pKpK64ogqWlZsyI2HvvxlVUrmm//YoKzTUrQ99+e8TYscWYMjT72GMR778f8fTT9QuvTppU%0ABFOrw+cZqM7fs5J01iJ56qliHRl+z99vuOGTWGedD6K5VAqFX3pp0/qs9PhNNikCwPW16KJFgPya%0Aa4qK1uPHRzz/fPG85H7Pf/MStgkTIq6/PmKnnSr3c/DBzVPRvb3JY6s0PJ3HSr4eGuuvfy2vPr/s%0AskWofF5efbXy5Awpg955THzwQXG/Bx8sjulnnilezzlJQAbDSz3xRPHab4zevSO23Tbi3HOL12Ru%0AV647f85133VX8ZrKc0I+b8cdV0xyUCrHds450WRZ9yfPT9WGDYs488yI0aOL81futzvvLI7pfE7+%0A8pfiNQAAAADQ3ATQoZ3ab7/94sn81rJGdfGaalY8n9dSqrq/F154Ib72ta81anx77LFH1eOPO+64%0A6NWrV51B9FtuuSVWW221OP7446uquAMAAAAAAEB9zZw5Mz788MMYM2ZM1f811VyyLW/L+wAA0HVl%0AteLddou4994ifHzWWRHbbx+x+OJ1P2bQoIivfrUIlmZ4MwOoNb3+esR55zVtXM89V/ybVZuzOnKG%0AU7Oacq9e5fddbbUi/DwvGTbNYG4aOrSoHP7nPxcVvitV915vvZmx8cZ1lJhuhLzUbL75areNGlUE%0AvBujrgrqBx4478fmJXAZds7JBt55J+JPfyqOg5yEoK4aLll9fscdi/1x443FcVBTTkxw6qnR6WRY%0Aep99ytvzOWusShXUcxKAudTP+bzafKUJHvJ18bvfFUHv/fePWGih8sfmaykncnj00Yjjjy+//ZJL%0AikkI6mvJJSN+85viNZXHw3e+U4TbS88H1fI1tvrqEb/+dcSLL0ZsuWX5fU46qXKwvjHnjrTDDkXQ%0A/P/9v4jhw8vv27dvMcHAiis2bZ0AAAAAlQigQzt0xRVXxPXXX/95ULxmuDt/nm+++WKnnXaKc845%0AJ+66666qauMTJkyourgm/83f77777vjjH/9YFRTv06dPWR81A+KX5DevjdC3b9849dRT46mnnoot%0At9yyLOxePf7p06fHr3/961hppZXimoZ8wwsAAAAAAECXNm3atHj++efjlVdeifHjx9dasi1vy/sA%0AANB1ZVg5L0naeOPGPT7DmzWrDVfLasjVlcYbKwOr//533RW3GyurWWd4fv31o1UNGVJ5WzLE3xhZ%0AxfnNN8sDtXvtNe/HZvg3q5vnZAPzCj1XkhWvb7qpfEKArL6dFdQ7m8MOK2+78sryIHh9ZAD88cdr%0At+XzeNBB837saacVlcVLXydZ9fu7363f+nN///KXET/6UfltJ54Y9XbffRHf/37EAgtEg2XF8Xxt%0A5+QPpZNEXH55NIsvfSnin/+sXG0daEfy2umcXWPy5OLfCoXDAIAmeOON4kNAzWXppdt6VABdhgA6%0AtDMZ4j7hhBNqtVWHxTN4/r3vfS/efffduO666+I73/lObLrpprHYYovFgAEDonv37lX/5u+bbLJJ%0AHHroofH3v/893n///fjpT39aFRiv7q9mvyeffHLFSun1teKKK8att95aFZzPdddVDX306NGx1157%0AxXbbbVd1QRAAAAAAAAAAAEBTNCZ8XCorZ+++e+22t96KuOeepvWbVYsrVUluqlNOiVhllWgTlaqT%0AZ5C5MfNCVQqu534YMKB19vt660UceWTttk8/LarVdzZrrlk+YUFu61//2vC+KlVO33XXiGHD5v64%0AqVMjzj67vP3kkyN23rnh4/jZzyLWXrt227PPRtx2W/0e39RjKCuyn39+eXtjntNSGTq/6KLyCRKA%0ANpSz0uS1z9dfH/Gb30QcfHDE5psXf0w22ihis82Kf/P3bM/b8355/1dfbfqsNgAAAG1AAB3amdtu%0Auy1effXVz0PiKcPbiyyySFW189/85jcxePDgBvXZv3//qpD5/fffH0sssUTZ7W+99VbcfPPNTR77%0A3nvvHS+++GIce+yx0bNnzzqD6DfddFOsvvrqTV4fAAAAAAAAAABAczjggPK2Bx5ofH+9e0f8+MfR%0A7BZZJOI734k28+UvRyy8cO22rBj+r381rJ8MP//jH/XbDx1pv7dnlY6bCy5oWB+TJkVccUV5+6GH%0A1m/CgQ8/rN221FJFFfLG6Nkz4vjjy9v//OdoNXkZZIb7a3rkkabnTL/1rYjhw5vWB9AMZsyIuOWW%0AiMMPLwLmX/1qMWvGVVdFPP108cestABY/p7teXveL++/997F47Of7C/7BQAA6AAE0KGd+fe//13r%0A9+rK59dff32sl7PiNcFqq61W1U/v/N+NEv/5z3+iOfTr1y9OO+20eOKJJ2LzzTcvq6xeHayf1pgp%0AbwEAAAAAAAAAAFrAuuuWtz34YOP722WXiAUXjGb39a8Xwdu2kuved9/6VTOfm2uuKcLMNWVtlZao%0AGD+vAPF88zXffm/PvvKViCFDarc98UQRmK6vv/2tfL8tt1z99tv//V952yGHFJM1NOV1NmBA7bZ7%0A7ok2PXdMnlzkTpviG99o2uOBJsrZMs47L2LHHSN+9KOIhx7KC5/L75dB8ilTihd+hs7z3/y9UsA8%0AH5/9ZH/Zb/ZfOisHAEAlDz8cceONtZexY9t6VEB798or5eeObGsgAXRoZx7ONwb/k+HtDGwfcsgh%0AsfbaazdL/xlC//a3v10WDH+kId8i18Mqq6wSd9xxR1x++eVV1dtL1wcAAAAAAAAAANBeDBtW3vbq%0Aq43vb4stmjScVu+3qVXDb7op4oMP6t9HpcD6/vtHdO/e9vu+Kfu9PZt//oiDDipv/9Of6t9Hpftm%0Ate7/1aWp0/TpRe6y1B57RJP06BGx0Ua120aPjnj77eiw546FF45YeeUmDQlorDffjDjuuCIgfuGF%0AEWPGzLktQ+WffFKExt96K+Kll4rwxhtvFI/Ltvw3f8/2vD3b8v75uJqh9Ow3+8/15PrycQAAdcn3%0AC9ttV3tp6qxXQOd3+eXl545sayABdGhnXn311c+rhFfbt9KUsU2wzz77fP5zrivD4a+99lqzrqPm%0Aul566aX47ne/Gz3y214AAAAAAAAAAIAWlLmvP/wh4tvfjth444hll41YaKEigJuXZlVaKlUVHz++%0A8WNopnojrdZvQ6uGr7lm7baZMyP++tf6PT4DwnfcUb9ge0O8806R5zvqqIiRI4vK3Bnm7dOn7v2e%0AS2lYOYvY5vZ0RvmaKA2LX3FFxMSJ837sY48VS01ZPb5SqL1U1sfJosA1ZeXyFVeMJlt66fK2xmQx%0Asjjxv/8dceKJEbvtFrHqqhHDh0cMHFhMjFDX8fOLX3SMcwcwF7NnR1x2WcTXvhZx++3F79UyPJ4B%0A8XxzkX9oMjyefyhq3qeuPvN+ef98XD4++6l5ws375PpyvRkEmVefAAAArazCV6ZAW5owYUJZ24rN%0A8S1rDcsvv3y91ttc+vfvH2eccUYcdNBBcfjhh8e9997bYusCAAAAAAAAAAC6ns8+K7Jj554b8fDD%0AzdNnU0KkGVxtbhn2zSB9e5Bh8SeeKK9qfswx835s7qfSjN2GG0assELjxnL99RG/+13EXXc1X3Yv%0A9/3QodHpZCh/660jbrllTlvmI3PygAynN7T6eQa163NMPvtsedsii0Q8+GA0WWmwPY0dW//HZ4Hi%0ADJH//e9Ne82353MHMBdZsfzkkyOeeWZOW85CMm5c8WKua0aSnLkmZ7bp1WvOLBX5ZiT/EGW186lT%0Ayx87eXKx5GMHDYoYPLj4efr0iDPPLMLoOQvGUku17DYDAADUkwA6tDNZjbzUfPk/B82oV37ZUY/1%0ANrfVVlst7r777rjsssviBz/4QYuvDwAAAAAAAAAA6PxGjYo48MCIBx5o3n4zmNtYCyzQnCNpuT4b%0Aa999I77//SJjV7Pq9JNPRnzxi3N/bAbVS+X+a6j334/45jcj/vOfaHa57ztjAD0ddljtAHq64IK5%0AB9AnTSoqpZc65JD6rTMLAJd6+eVi4oGWUN8A+m9+U+ROMw/amc8dQAV53fTf/lbMXJMB8JonkA8/%0ALG6vKa/lHjgwok+fIniewfF5yQB6BtFzpoyspF69nmz/+OPi5DhsWMSQIXP+kGY19MMPj9hnnyLU%0ADgAA0Ia6t+XKgXILVPj28PXXX2/WdbyRs/WVGJhfirSS/fffP1588cVWWx8AAAAAAAAAANA5Pfdc%0AxGabNX/4vKn69u0YfTZWhrO3375+4fKasuJ1ThhQU+b49t67Yet/992IzTdvmfB5aoV6Lm1mp50i%0AFl+8dtvjj0c8+mjdj8nw+cSJtduWXz5iiy3qt86GVCRvDhMmzPs+Rx0VkXV0mjt83tTjpz29zqHT%0Ayirlv/hFxO9+NycUnv/m9dUffFD7RTxgQMSSS0Yss0zEQgtF9O9fv/B5yvvl/fNx+fjsJ/urluvJ%0A9eV6a44jx/XLXxbjBAAAaEMqoEM7s8wyy8THH38c3WrMWvePf/wjVl111WZbR/ZXWvl8xIgR0Zpa%0AM/AOAAAAAAAAAAB0PllleLvtiuxWJYsuGrHxxhGrrBKxxBIRCy9chJ1z6dWr/P4tVY25s8qq5ddd%0AV7sti8medlrd2bxKAfVdd21Y1efM4+2yS3mQvdqCC0ZstFHE6qtHDB9eHAfVBWuzgG2p3XYrqql3%0AFblvvvWtiJNOqt3+pz9FrLNO5cfkbaWyj/oW5x0/PlrVrFlzv/33vy+WSvLcsOaaEeuvH7H00sUx%0AlHnR6nNH6TZfeGHERRc139iBFjZjRsRPfxpx661zr3o+eHDxB6XSG4bGyJNHv37FkmPI6ufjxhW3%0AZYX0116rXQ392msjJk2K+PnPm28MAAAADSSADu3MuuuuGw8//HDVzxlCz4D4WWedFd/4xjdi8dJp%0ARxvh3XffjbPPPrtWwD1/Xqeub44BAAAAAAAAAADaoSwOOnp0eXtWRD/55IiRI+vf18yZzTq0LmGH%0AHYpK6B9/PKct83s33hix447l9582LeLKK8vbDzigYevNwG+lat0ZOM+cXq67e/f699ejR3Q5GR7P%0A4r81j/uscn7GGUWx3pqefLL8+c4gf05AUF/1LRbcGvIYzexpqZykINsPPXRO/rM+/v3vZh0e0JJy%0ABpOa4fMMnL/7bsQnn9Q+weXMJX37ttw4MlC+yCJZzatYfwbSq6uhZxh9scWKwHr1OE85pWF/2AAA%0AAJpJO/pKB0jbb799nHvuubXaxo0bFzvvvHP85z//iUXyC4dG+uijj2LXXXeNMWPG1Aqgp+1yKmAA%0AAAAAAAAAAIAOIIOz551X3r7vvkWV7YaGiquLkNKw/Nw++0ScfXbt9nz+KwXQr7++/HnOjN022zRs%0AvZUqV2+xRREEbkxesCvu+3zes4r8P/4xpy0L7WYF+0MOqX3f888vf/zuu0cstFD915cZy1LrrRfx%0A0EPR6i67LGLChNptedzcc0/EWms1vL+uePxAh5QB75y5pmb4/O23i5NftZx9Ik9urRX2zpPPMsvk%0ABd5FFfaUYfgMyg8fPieEnjOD/PjHxe8AtI6c6eyJJyJef734W5GzFeUEJeuuG7Hccg3rK8/rzz4b%0A8fTTxWxIU6cWf2+WWCJi000j+vVrmW2YMCH6P/dc7BMRgyNiQH6Ojohh+cHs/fcjVlwxYuWV2+bv%0AS85ils/va69FjB9fTMYyYEDEF74QsdVW0WHMmhXxzDMRo0YVk8p8+mnx933YsGKymTxeKn0YYo6J%0AE4vXxiuvFO+DcskvdPJ5zGMiXydLLx0xYkTLzB43fXox61quP18XORlQvvdaeOHig3N+cJ1//mhR%0AL7xQjOGdd4rzQ64/C9iutlrESitFm8pz1mOPRbz6arFvcrKmPL7XXjti1VUb3t9LLxXb+t57xetl%0AwQWL5znPhYPzTNWC8v3/iy8Wz3f154Dq7cn9nduUsyy2pilTihn/clxjxhSfQ/LvQ+7/jTduub8P%0ADSSADu3MtttuG0sssUS8nSez/1UnT0888URVlfJTTz019ttvvwb3e9VVV8Vxxx0Xo0ePLgufL7ro%0AolXBdwAAAAAAAAAAgI4gw6Klwc+8TjRD6Y25JrlmFW/qL6uXlwbQq4PmpdcOZzC9VF4K15D9lfmP%0AzG6UVtfOvhsTPs9rfSdPji7psMNqB9DTn/5UO4Ce14NnKL1UaUh9XjIzUCqvrW4L//pXeVsWRG5M%0A+Dw5d0AHkSez666bEz7JYGGe5FJeV52B7wz7tLYMmWTgJcMlee14ji3DMPlzdQj92muL0FXOsgNA%0A41UKWud5t+YsZ5dcEpEFJTMgWZc114z44Q8jvvKVua8vJxg5/fRiBqQMJ1eSwdbM8vz61w0PtpfK%0AIHfOynXHHRF33lkV7l4tIv5aer9f/ar2h+jNN4844oiIkSNb9vnNkPmll0ZccEHEI48UwfxSOZaW%0ADKDnB9Vdd424++7y2773vYjf/KZ+gfz//rf4EJr/1pzMptKsbRms/epXIw46qPjwWh95HOb95yZn%0AYavvh/bsrz3JiXfyWPjrX4twc83jpC75XmmddSI22yxijz0i1lijaRMHXH118dq87bYi9F2XnHxi%0Ayy2L53GvvaLZZJj7rLMiLrww4q236r5fvgf85jcjDj88YoEF5rRnKP/NN8u/MMn2eZnXY3N/5POT%0A43vggcqv1bT88hHHHFN8QTC3CZzyNZJfHP35z0WQvZJ8beQxneenDII3p/vuK57n/DKgetKnSnIb%0AcsKBPfeM+M53in3fGCNHRtx1V+22PC/XPMc+9VRxvsn3+XV9KZXh+HzMiSdGbLRR/db9xhvFMTM3%0AJ59cLPOy1FJFf/nU1G/tQGvp3r17nHDCCfHZ//6AVv+b3n333TjggANi2WWXjR/84Adxyy23xHs5%0A60cF77//ftx2221x/PHHx4orrhhf+9rX4q233qrVX/6cYfQf//jH0aMlZoIBAAAAAAAAAABoAXmN%0Acqm8jryx2bHHH2/ykLqkDO1mUa6apk2L+L//Ky+adeON5Y8/8MCm7/e8HrdSwLk+uvJ+z2voV1ih%0A/PnNQoTVcj/mdfE15WPqm3Wotsoq5W2ZwckMSmurdAztv3/j++vKxxB0GBmcyDBhteoKpdVBkyWX%0AbJvweU25/hxHdXgngzo1w4o5/tKgEADNJ6vPZrj1W9+ae/g85RvmvfeO2G23uoODl19eBMozWF5X%0A+Dxl8PWaa4rK3+ef37ixZwXunXcuJjTJN7YZ8szK4vWdTSlnpco3+BlwzMrALfUmPAPDGaR96KG6%0AA60tKQO2uY2l4fPMUuXf2dNOm3f4PIOsOQHBDjtkldC5h89TfuC5/fYioLv66hE33dT07ejoLrqo%0A+FB59NFF5ef6hM9TvnfLUO/Pfx7xxS9GnHpq49afM+atuGIxKcB//jP38Hn1rHV5v5xwYsMNIx5+%0AOJosg9B5fjjhhLmHz6uP2x//uPhQfeut0eIyo5hfFuT25vE+t9fqyy8XM9vlJAs54UYlecxnUD23%0Aoa7wefUEILfcUgTA83lpDs89V2zLJpsUkzDMLXyeclsffLCYjCKP0ZwgobnNmBFx7LHFl2k5Qdbc%0AZkScPj3i5puLSug5IUVbfIHyPwLo0A594xvfiK233vrzgHj1v9U/v/766/Hb3/42vvzlL8fw4cOj%0AT58+MWzYsFhqqaWq/u3bt28svvji8aUvfSl+/etfx8svv1yrj2r58yabbBKH5QkfAAAAAAAAAACg%0Ag/jgg/K2lVduWkV1GicLgZUqrXae1+3m9cQ1rbtuw/eZ/d588lLCb3+7vL1m7iUropfKTE5D5b4u%0ArZGT1/Fn9qQ1ZWahOnNabcCAiMUXb1x/778f8corzTI0oKVkkCQr/GWAI2XwpHpmjTwR5gwmfftG%0Au5DjyPFUX+ud46wOyuT4czvaIrAH0NlloDSDpVmRtiGycu2OO5aHAn/ykyIIXjqT09zkLF6Z66n0%0ABnxe8k11hmqr/9Y1VlY63mCDoop6c7rhhiKg2lLh9vru49y2nGigtKr2P/9ZVDuemwxJ59/hrL49%0ArwkK6pLbv912RSXoriqrZeckBGPGNL2veQXHS+XrIz8A52QNcwtCz02Gk/MYyEkbGuu3vy1mT6wr%0AsF2XnMgij5/S2f6aUz4v668fceedDXvc/fcXk1iUnvPyfJZjzg/O9ZXvdXOSgQysN8UFFxSV1LPy%0AeGO8/XbEfvtFfP/79Z8kYV7yy4htt40444yGv6fPAH0eN6VfrLUSAXRop6688sqqyuXVwfFqNYPo%0A1cu0adPi448/jtGjR1f9O3Xq1Fq3lwbPU7aPGDEirr766jbYOgAAAAAAAAAAgMabMKG8rbHFS/Ma%0A0CuvbPKQuqx9943o2bM8A/HSS3UH0usKrrfmfs9riC++OLq0rEDfp0/ttizClYX8Mn9TWtxtvvka%0AXrU+DRxYXKdfKos9tqbmPH6qi/cB7VzOgJKVYauDRx9+OOe24cPbT/i8Wo4nx1Utx1sdKHz66eIk%0ADUDzyerCWc16/Pja7YssUlREz1BlVicvnU2pWoYba1br/c1vIn75y9r36d69qACcVXizkm1ONlLX%0AB5Qjj6z9QaqJZgwcGM9m4e6IyNrJOf/T1Ny2umSAdPfdIx55pHkGkGHtPfcsZp8qfRO+6qoRI0cW%0AlYCzentLyYkCcj013wOkXGcGbXfaae6Pz/2SFcxPOqnu0Gj+/c7tyQ89WWV9mWXq7uv//b/yY6Qr%0AOOeciN/9ru7b85jIKvE5WcHWWxdB6JxtrvQDa2PkBA+77VZ7trVKH1pXW614zedkBXW9TrOvrA5+%0A6aUNH0cGsucWaM4JEfI4yjGsuWbEggvWvj3Dx/lFSk4W0dzGjSvC0aNH127PMeRrNCuJZ+X53r3r%0ArjZ+6KFzfs8v2TLwX7qtI0YUE37ka2XZZesezymnND48/otfFK/Z3FeV5BcbeWzlOTmPt6x2nufp%0AuiYM+FYjZuErNWtWcW4t3abqsVSfO5Zcsu4+/vvfiF//OtpCyVd+QHsxePDguPvuu2OXXXaJBx98%0AsCxAXvp7Q2T4fM0114zrr78+FlpooWYYLQAAAAAAAAAAQOtZYIHKBaEaWxipNG9A/WV+Ia9T/s9/%0Aardn6DyvGc4gc2kxwbzG9mtfa9v9ft11EaNGRZc2eHDE3nsXxbSqTZwYccUVEU88UX7/PfaIGDq0%0AcevKIpCl11rn9f8/+EHL5k3mdfx8/HGR7cxjsqETV/zxj802NKAlvPlm7Rdq/sGoDsEMGdK0GSha%0AUo4rx5fVz3O8Oe6lly5u+8MfiqDMUku19SgBOoescJtvCFPOqpWByQwuZhC1NJyZ4dGf/Sxi8uTa%0At2U123xM/t350Y/mtOeEIj/9aRE6LH0TnWHNvG9WLq8p35gecUTELbc0bnsy3JmB6vyAtsYa8ehb%0Ab8VGGWqs4f5rrokNM/B4443F38m7767dR1Z0zw8JGR7PUG5Tn9+az9cuuxQB7Ax+9upV+745YUxz%0ABd+rnXVWUXW7NDie259hzuq/r3Nz2mkRF15Y3p7HSz5PGbrNsHTpB4qsoHz55RGnnlo+E1ZOWpD7%0AJYPGleSkCDVDxlmhvfQD2rnnFsHgeWkPmbF8jVWqaJ2B68MPj9hnn6rjtaLcd6+8UlQfz9fLTTcV%0AH1ob4uiji/1dav75Iw4+OOKgg4rAd+lEEy+/XMw6lsdRzYrrOaY8V6y3XsRKK9VvDPnlQx77lWTg%0APZ+fbbapHfDO94G53bmvc1Kl6nNEhtDrClc3Vp53qivDZ14xv7DJ8a67bvF7zQ/COZbjjy+vZJ/V%0A2XN/5vkun9ea77vzfPfVr9aeaCm98UZR8fzPfy4f02GHRTz/fN3h8Er+/vfivFsqtyFfV7md+V66%0AdBKqPEbzsXmOL63YftFFxWMaM4titey35rk2j518TnKyhdLPJHnc5XkjZ0wsDfBnP/l6yXN9JYsu%0AWvvckeeu0pnzvvGNiG9+c95jrnEsqoAO7ViGw++999745S9/Gb169aoKjjdFPr5Hjx7x05/+NB56%0A6KFYbLHFmm2sAAAAAAAAAAAAraXSpU833NDwfvK6zp/8pFmG1KVVug43r7XP67IrFQbLTEReg9wc%0A+/3WW4tCYA2R10nnNfwU13SXyuvbKxXZzVxNY+X166X7L7Moea1/FgNrDZlvKM3QZL7mttsa3ldm%0AGN55p9mGBrSEPJlVVw/PMHd19dUMiLWHMNbc5Piqg3k57hx/yu3J7QKgedx//5xZtR5+OOL3vy8P%0An1fP3JQzJ2VoO0OrNeW5OUPK+Wa5OuicofMMnGZbpRmcssrxv/5VhFgrfcDJD6r1laHZrO58770R%0Ar71WhGW33z5i8cXrfsygQUUY9K67ipnDSqsaZ2X4886LJsugfcoq1rm9WY08Q9el4fOUz3uGVptD%0A7ofvfrdYSsPnWQ0993t9wucZ/q0UnF5uuYhHHy0+9GYwtdJsVhm0/eEPI154oTwonmP6+teLivN1%0AvQ/IUHL1UmkigFVWqX2fupa5VZluLVdfXb6tuY35msuKznWFz1OGj7NCdT5fGRDOiXnOPrt++696%0A3ZVmDstgde6bfF+1zjrl4fO0/PJFEDjD/6Xry/dnGQSuz4fZzAJm6LdmiL1ahq/vuy9ixx3LX4cZ%0Ams5q4Xmc5Yx/1dXg8/xQGpJurnPhgAHFeS5D5hmSLi2emx+q87x2zz2Vz22nn15MylA98cTGGxfn%0Awu99rzx8nvJ5zYB0Ps+lXnqpYR/W8/xXKVidM97leTUnMMjJOUrD5ym3Jb8cybF+6Uvltx95ZDHJ%0ASGNVh8/zeP7d7yIeeihi110rT4iVx10+JznpSan8e5OzaNYlj6Gar/9Kz3m21efckZMy/I8AOrRz%0A3bt3jx/96Efx3HPPxZFHHhkDBw6sCpJXL3NT8379+/ePww47LJ5++uk4+eSTo2fOtgMAAAAAAAAA%0AANAB5TXepfLa5axqXV8ZHt1556KAE02Tz2NmMmoaPboo3FddqKumAw9s3HqyUF7p9c+5HxuSxcvr%0A3vM63/fea9wYOpu8pnzttWu3ZcX60iJ9K65YZDUaK3M6v/pV5YkjMmdS6Vr8hsgMR15PnjmQhp47%0ATjyxCKLXV15TP7drvoF24MMPI+68s/g5ZynJ32tWBmxIJcW2kOOrOWtHjr96tpXcrprbA0DTZOAy%0Ag9g1wnZzfTP5/e+Xt2fAtTo0nrNtZVC2Oiw6N2eeGbHMMuXtGQqvr/xwdc01RdCzMTLYe8UV5e35%0AIas5ZorKv2n//nfxvLSGDL7usUcRxC+1775FBe0M4NfnA0bOtFY621l+MMrw6NxC0zXl+478250h%0A6tIK6ZUCpp1RPuelMnieIfqGysBuhoHr86VCVkqvNItafrGQAer6htizynmlwHUG0//5z3k/PsPj%0AOUFEqZzcIGdErM/70pxUItfVku9hM2eYleIrBbBLrbxysQ9L5SQT1WHr/KIhg98LLjjv/nKCj0rn%0AsIacCzP4XjrRwbBhRUXwLbes/9+DPF9ttln5sXTaadFk+ZrPiTHqI8P0++/ftOekmbTzT05AtWWX%0AXTbOOuuseOedd+Lqq6+OY489NjbaaKMYNGhQdOvWrVbYPH/P9g033DCOPvrouOqqq6oed+6558ZK%0A+YcPAAAAAAAAAACgA8sCYkssUd6e12befPO8H59FlPKa4xdfLH6vVOyK+ssiS1lAr1QWkPrgg/Li%0AU1/+cuPWk0XSNtqovD2LaVWqtF7q8ceL64hrXvtt31eugt6c1c9rZlsy/F8q99366xe5n4bKImcZ%0ACM8cSE6E8Morc79/pfU/8khRoX3SpLk/NkP5RxxRHG/VHD/QTmUQr7ri6bhxReXJlLOlVKp62B7l%0AOKtnd8nx53ak3K76hJ0AqJ8MgZeGg+fmqKPqfhOYAdU//7n+IdH8IHX44eXtGXatr9IZuhojK6hn%0A1faa3nqrYeOoy//7f/UPfzZVTtCSFdYzBFsp7JuVpCtVK68k+8hqyKWzamU4dciQho0rQ60Z8i/d%0AV+ec0zwh//YuZ6crlRW/W1rOGlb9/qlmIDn3bWm18XnJqtGVZiGrNNFBqfPOK29bbbWIk05q2Biy%0AendzfDCvy49+VHxR1pAP+HWFy/N19re/Fa+Z+jrmmPK2+p6D8sueDLuXuvrqiBEjokF69SrGntXe%0AS4PfE0pm6muIr3wl4hvfaNhjTjihvO3ddyNefz1akwA6dDB9+/aN3XffPU477bS49957Y8yYMTFz%0A5swYN25cjB49uurf/D3b77vvvjj99NNjzz33rKqADgAAAAAAAAAA0Bnk9fx5/XipLEqU4eYseJbV%0A0PO6zOnTiyJIee34RRcV1+xuvXXEG2/Medzxx7fq8DulSgXIKl0Tm0XnsrBWY/30p+VtWZQui9Pl%0Afv2//4t4882IadOK6vavvlpc67/nnhHrrltU9645YUFeR97VZfh6gQXqvj2vzc/ntzlk2LxSccmn%0Any4qrOdtP/tZMUlEZl7yNZ2ZjPHji/364IPFdf9Z9C6v2V922SIQPq/gec1r5Jdaqrz9H/8oirid%0AempRyC7PGVkVPc8hWcAtC11mLikLQdacEOFb32rCkwG0jHzx1gxo5wmkWn0qMLYnNcdbczsyYF9a%0AkRWAhss3hg19o5sh80qzYqXvfKe8SvK87LJLeduTT86ZPKW1VHoesnJwU+QHiUof3FtCzi63wQYR%0ADz9cuz0/fOYHiF/8omH9Vap2nGH65ZZr/Cx6paHr/IBz++3R6ZVWpU4DB7bsOvN9Uk4uUerkkxv/%0AfjBnM1t99dptObvdyy/X/Zj8QHnDDeXtv/pV474YyeO4vpMoNESGrSsFwOcmx5+V2SvJGQobMrFH%0Ayr4y/F1TfikwZkzjXq977x2x6abRKIsvHnHwwbXbJk2KuOqqxvWXk0/ksddQeb6p9AXKY49FaxJA%0Ah05igQUWiMUXX7zqXwAAAAAAAAAAgM4uCwdlcbNSeZ1+5rLy2uC8ZjSvec/LqrJC8je/WV4hfbvt%0AKhcVomHWW68I8M5LU4PMOYHAfvtVvi1DyxmmXnrpotBW1m3J63X32acIGFcXw62+/r9mmLgryyK7%0Ac9svOaFDc2U2s/jfLbdEbLhh5dsza3PiicVkApkHylxCXteeRYBzv+bjsuhbFgt89tmGrz+v1T//%0A/MpFK99+uyj6lsdGnjPyvnkO2XzziN/+tiioWC3PK1deGbHwwg0fA9DC7rxzTlAlZ7GoDmrnCag0%0A1NLe5Xhz3Cm3I7cn5fbldgLQNDk7UV3VzOemNIQ6t1m55mWZZcor7WZg9/33o1XlbF2lcvanpshw%0AfWtM/pIzRuWkAKUzoOXf0KxYnl8ENET1zFelAdIjjmjaOHMGtFLNUWW+vRs0qLytdKKA5nbffeWV%0A1/N4aMxrtKZKX0bMbR/msVnzi4iUHyJz5sTGyNdTS1SP3333yvupNc+F+SXO8suXt+dsknOTsw/W%0AnHyq2lFHRbt5vW60UcRKKzXusWuvXd42t0kPWoAAOgAAAAAAAAAAANDhZCj16qsj1lij8X3stFPR%0AR1MqclP/cHkWbqrr+uSGuPDCIqDcWFkY78Yb52T6iPj2t+u+LQPfzSmvmb/jjoijj47o3sxXMtcn%0AW5qTGPzhD43LGqU8bnKSi0oTYADtwLXXzvl57Ng5P+dMFh1RzXGPGzfn50pBGwAaprHVcXOmpFI5%0Ac9GIEQ3vK4PNlfqbMCFa1bBh5W2vvtq0PlvjDfMVV0Rss03tv5HV+yPDovnmv6EyNFxq/fUjhg+P%0AZj/e7r8/Or1VV61cTb50nzWnSvtwhx2KkHNr7sOHHqpc6buxH0bTzjtHuz4X5hds+XppjJx1rqHn%0AwpzMIEPoNS26aN2z3tVXfoFVOjnI/fe37vObclbFNv77IIAOAAAAAAAAAAAAdEhDhhTXfx58cMOC%0ArBkgPeOMIqOW1Z9pHlkMbG77oanVz2tWn84A+Q9/2LBitlnR+vjji6KxCy3UPGPpLLJ6/ciR5e1Z%0ApCsrgDe33If5Gnz88eL6+aYE0TMrc+SREY88UlRrr48M1d98c8QSSzRsXfkc5XoyMwC0Q7NmRTz5%0AZPHzjBkRkyfP+QPQUf/g57hz/OnTT4vtSk89VWwvAE17E9wYlWayamx127r6a0rA8JVXqmZcGvGb%0A38S9+WtEfBgRUyJiw6zEm6H30qXSrGzjx0eTVKrc25xOOSVi330jpk+v3b7aakUF88bOVlcpvLzO%0AOtFkiyxSHoB++uno9DL4XeqJJyK+8IWIc85p+nHWmvuwUkB6bvvwsccqB5uboqmPb+lzYYbSG/u+%0AuzHnwkr7Os89eV5rijwnlk468eqrcz5fNMQqqzR+HAMHtnkA3ZydAAAAAAAAAAAAQIeV17VedFHE%0A979fXLt8yy0Ro0aV369//6LydYZdv/71iAUWqH3773/fuPV/9lk0u7ymuSX6rdZSfWeRuXPPjXj/%0A/boD6s0lC4b96lcRhx9e7LsMpD/zTPm25fX9ee1xXvOeExUsvHDt23/2s4hPPimv0F0fl1xSLJ1F%0ApQJ0zV39vFRmQq67LuLNNyOuvjri1luLa/Q/+qjy/TODueyyxfXxmZ3Zaquij8ZcW77llkU25/LL%0AI666KuLee4tsZ03Z7zLLFEUV99+/WGdNGUQfOrR223rr1W/9J51ULEAzev31ORUQp2TMrkZwo6kh%0AlLaS487xf/zxnO3K2VemTo14443ipAhA42c0a4xKVZQb21dd/eV5viHyg9BllxUfyLIicOad/7c0%0AWlODwU2tGF6XnIAlP6hccEH5bfnGPT9YVApt1tezz1YOo2aovamyonLNfduSVcDbi912Kz7AvfBC%0A7fZ33y1mEjvmmGKmr623LipFr7VWMWNZU1Tah3ncNHUfVk8EVNPYsXXfv9KXI00JIzclLN5Zz4WV%0A9nW+zprj9VppxsOxYxsesG/Kc9KnT9P/PjSRADoAAAAAAAAAAADQ4WXBuQygVxcDygBrXi+f1y1n%0AoHixxeb++COOaJVhdnrf/nbrri8zDb/+dbFMmhTx4YfFNfx5nfDgwUUofm7VtXMyAoqMShbTrSlf%0AO81VtX5eskjasccWS8pJATKPkMXFMkuThdAyQ5KV63PygeaSgfacmCCXmTMjPvggYsyY4uectCIr%0ApFe63rtm2Ly+gXOgFdQMNtUMZszthdwR1Azj5HZVh+pyewXQARqvsVV6W7qvhs4aljOwHXhgxAMP%0ANO8YSmdnaqjSWd+ay9tvVw6fH3RQxPnnVw6NNkR+ICh15pnF0tzyg0d++GlKYL69yw9wOeNXzuY1%0AcWLlUHfOJJhL9Ye0nEVuiy2KWcM237yYAKAhKoXCf/CDRm5AI9Y1t0kcBg1q2vry+M6AdVNfn53l%0AXFjp9XrllcXSUvt7eAMn18j91ZxacsbKCgTQAQAAAAAAAAAAgE4lr3NvqWvdab8yMJwLDfenP5W3%0A7bln0wp1NUXmL1o7g5GZhpywIBegkwXQK1VT7EhqBuhrbldu7447tsmQAGgnnnsuYqutipmU2pvm%0ADqLOy6KLNj18Pq9AcUvIGfQ6cwA9feELxQQJ+SHzxRfnft/p04v75nLKKRFDh0bsvXfE//t/Ecsv%0AP+915cx02Udr7r+G3NYc+zq/8GrOAHpH1hav1y5mLnM6AgAAAAAAAAAAAACdWV4/fcUVbV/NHqDJ%0AagaapkyZM7tEQ6tmtjc1t6E0gA5A15UB1O22qzN8Pn3o0Ph7RJwcEd+MiJ0i4vms4n333XMCvjWX%0AjmLBBSNWWKG8PcPK3/1u06sDV6pa3ZJmzYouYdVVI55+OuIPf4hYccX6P+7jjyPOPTdi5ZUjDjmk%0ACJi3p/03e/bcq7+3xP6eObPpfXQWXq8troN/kgIAAAAAAAAAAAAAGuuccyImT67d9sUvRmyySVuN%0ACKCRXn21+HfGjDlhoI5e/bxabkcGrjL0ktuXFV5fe62tRwVAW/rlLyNGjy5v32yziJNPjsd6946v%0AbLRRrZuOX2+9iA037NiB1v79ixD9NttEPPNM7dvOOqv4e/mnP0V0b2Td3pz0pQuGTFtFvn857LBi%0AeeihiP/+N+KOOyIefjhi2rS5Pzb3yQUXFPs+H5MV7ytpTxMPDRo0Z1Kkap980vR+u2AV7jq1p/3d%0ASamADgAAAAAAAAAAAABd0EcfRZxxRnn7EUe0xWgAmiCrnVbPplEzRJdBp86g5nZUb19ub1OrvALQ%0AMeXfgvPOK2/fd9+I22+PGDmyYf2NGxcdysILR9x1V0QG6ktddFHEfvs1PlQ/cGB5W1btzr+5LbEs%0AvXR0SeuvXzVRQlWgPAPV99xTTKqw7bYRffrU/biXXorYeee6JwmotP9Sht1bah/WZfDgyh/CmyIn%0AWJhXWL8rqbS/jzuu5fb1yAaeWzsBAXQAAAAAAAAA2qVevXrF0ksvHYsvvnj079+/1pJteVveBwAA%0AgIabOjXiwAMjxo6t3Z75h69/va1GBdBIWRW8OgBUMwjU2Oqn7U3N7ajevqzy3pEq1gLQfDKsWxoa%0AHzq0CKX36NHw/j7+ODqcDPfeemtR8b3UFVdE7Lln44K6SyxR3jZmTOPGSP307h2xySYRxx8fceON%0AxfN9zTVFGL2SRx+NuPTSyrf17RsxZEj72IdLLlne9tRTTeuzqY/vbLxeW5wa80CL+sUvfhGz88uN%0AEieccEKbjAcAAAAAAICOY7755qsKmY8dOzZef/31WrcNHz48hlS6gAQAAIBaMnPxxBNzfv/gg4gX%0AXog499yIt98uv/+JJ3aegsFAF1IziF0zgN6tW3QKNbej5vZl8N5JG6Dreeyx8rZdd43o379x/T3+%0AeHRIAwYUgeXddy/+rem66yJ22ini2muLUHJ9rbJK+fPx5pvNM17qJyug77Zbsfz73xF77x0xeXLt%0A+1x2WcRBB9W9D++9t+334XrrlR+XjzzStD6b+vjOJvd1TlZQk9drsxJAB1rUySefLIAOAAAAAAAA%0AAABAl5Xh78YU3muKDTaY8/N770VsuGH9HrfFFhEHHNBiwwJoOT17zjus3ZHVFaoXPgfomnJWqVIr%0Ar9y0iuodOaycYfOvfa08iHrLLUUV7f/8J2LgwPr1lx+eLr+8dtsdd0Sb6SyT6TTWjjtG/OxnEd/7%0AXu32++8v3h9Ven5yH5YG0HMf/vjH0WYfzKvddFPEJ5/U/3gsdeWVTR5Wp1Lpy448NqZPz5nOo0vr%0A1jznDgF0oFV8VuNLj25d/c0PAAAAAAAAAAAAXUYWbWvtAlyNyVsuvnjEJZfINwAdVAax8wRWGkSq%0AUEirQ6q5HdXb17177eA9AF3HhAnlbY2tfv7ppx0/1JpB06uuKipiZ2XsmjKIvNVWRfB3yJB597XD%0ADhGHH1677dVXI55+OmL11aPV9e5d3jZjRnQpX/1qeQA9Z3kbN67yPs3Q+mmnlR8HH34YMWxYtJpN%0ANy1el5MmzWmbMqU4RkuPsfp45pmIBx9s1iF2eDmLXt++EZMnz2nLn7Py/M47R5fWu3nOHd2bZzQA%0Ac5ehc8FzAAAAAAAAAAAAaH/WXLMoCLfkkm09EoBGyuuUM3ySaoayO0tAq+Z2VG9fbq/rswG6pgUW%0AKG97993G9XXBBRHjx0eH16NHxF/+EnHYYeW3PfpoxOabR7z//rz7WWqpiM02K28/+eRoEwMGVJ40%0AoCsZOrRy+6xZlds32SRixIjywPqvfx2tKsPn++5b3n7iiRFjxjS8vyOOaJZhdSp9+kTsuWd5+89+%0A1hajaV+a6dwhgA4AAAAAAAAAAAAAXewa7aWXLq7TzkKBDz8csfzybT0qgCZadtk51dCzOniaOjU6%0AhertyHBdbl9aZpk2HRIAbWixxcrbbrih4f28/HLET34SnUZOzPKHP5RXy07PPlsEy0ePnnc/xx5b%0A3nbNNRF/+1u0usGDy9veeCO6lKxAX6nqfV3B9Hwf+N3vlrefc07EXXdFq8oJEUonDMrweVZ1z1B8%0AfeXr9O67m314ncLRR5c/x489FnHKKdGlDW6ec4cAOgAAAAAAAAAAAAB0Uhk0/+yz2svkyRGvvx7x%0A979H7LVX7WLBAB3WSivVnmkjzZxZLB1ZzW2Yf/457Suv3GZDAqCNbbppeVvOKnXddfXv4513Inbe%0AuXNW0z7ttMoVyzNwn9WxX3ll7o/P52WLLcrbDz444tprmz6+ceMifve7+t13lVXK2x54IDqEiRMj%0AvvOdeT/f83LmmeVta69dHjouDX6vuGLttunTI3bbLeK++6LJ3n034o9/nPf91lgj4tBDy9tvvTVi%0Ahx3mPSFCfnjPMP0vfzmnbW7b3RV98YsRBx5YObSfE1I01eTJxb6eMCE6lErnjoceKr4UagABdAAA%0AAAAAAAAAAABoIVlgqjQA3tILQJdUM5BdM6jd0augT5ky52cBdADSWmtFLLFEefv++0fcfPO8H3/b%0AbUUQ+8UXi9979IhO54QTIs44o7z9rbeKSujPPTf3x198ccQCC9Ruy4rVGWDOcHMGkBti1qyIO++M%0A+Pa3I4YPj/jRj+r3uAxal8qJBp56Ktq93OYM7mYQPJ+3rCJf833NvMyYEfHTn0ZccEH5bfvuO/fH%0A9uoVcdllxb+l4f/NNy/6zZ8bIvf/f/9brDtnejvrrPo97je/iVhyycqvwwwJH3lkxB13FMdUhuQ/%0A+iji0UeLSRTy/V7N9WRovVJfXV1O6LDUUrXb8suRww+P2HPPhk+CkI/NST2+//3i9ZoTKTTk2G0P%0AVl01onfv2m3vvx9x/vkN6sZ8hQAAAAAAAAAAAAAAQOcMoGdYpH//6LBqBugF0AFI3btH/PjHRZi5%0AtOL0l79cFfYdvN56sWhEfJx/PiJikYgYdv31ESedVB5SP/74iJ//PDqdo48u3gPk8zR79pz2996L%0AGDky4qabijB/JRlm/cc/IrbfvggF13TeeREXXRSxyy4RW20Vsf76EYsuGjF4cHF7VkrOJUOvzzwT%0A8cQTxXM+duycPkqDoXXZaKOIxRarHXjPIHS277NPxKabRiy+eETfvuWVsRdaKGLZZaPN5XOfleNz%0A6dcvYpttItZdt3jul1uueN4y7J+B8wyFjxpVBLIvvbSY0a1Uvgf6xjfmvd5cR+6nAw6oPVNbBuN/%0A8YtigoK99ioC6XnfYcMiBg0qbs/9N358MZann4547LGiavmkSQ3f/gEDimMpj7lPP619W/Z3zjnF%0AMi95TOb25PFW6ZzQleXx8+9/F6+H3G815XOfkx/kufFLX4rYcMNiAo887nr2nPN6zWMtX685uUO+%0AXhs6yUR7k5Mv5Dnqqqtqt+cEGjmRwnbbRSyzTHF8lh4/eX5ac82qHwXQAQAAAAAAAAAAAACAjm3E%0AiCIskaGsPn3mtH/yScTQoeWhrI4gw1I5/mrV25VB9Ky8CUDXlQHcK68sgrqlfzuuuSZWuuaaKItP%0A/upX5f1kCDGrhXfGAHr61reK0HOGkGfOnNP+8ccRW25ZBDEzzF1JhssztL/HHuXB4wxLX311sbSk%0ArE6fVZxzwoGaJk+OuPDCYqlLbvMll0S7kgHs6jB6Y2RA/K9/rT0pz9zsv3/xmvjmN4t9Vvoc/uUv%0AxdLS1lkn4pZbInbeuTj2GirD5zlhwsILFwH5Uh15sqXm8oUvRNx+ezFpRFb6rimPgRtuKJau5Kij%0AIv7+99oTMKQ8r+Uyt+Ptf5M/dPGpDQAAAAAAAAAAAAAAgA4vA1pf/OKcin9ZCTRl1dIMGHVEOe7q%0AqqsZnsvtSmusUWwvAF1XVu7N8HP+TWisnXYq+si+OrOsFJ7bWVp1PKseZ0Xk226r+7F5+6OPFgHi%0A5lT9N70+jjsuYpNNmnf9HdGSS0bcc8/nlZnr7etfj7j77qLaelvtw5SVt598sgihN0ROgPDwwxEr%0Arlj8Xlrhu7oCOMWxkdXq83XbnLp165jvvTfeOOIHP2hSFwLoAAAAAAAAAAAAAABAx7frrnN+HjJk%0Azs/jxkWHVHPcgwfP+Xm33dpkOAC0M/m37v77Iw4+OKJ7A2KCAwZEnHFGUYW6esKWzm6XXYqKv6Xb%0AmxW5d9hh7tWAM/j70EMRF10UscIKTRvH2mtHnHlmxGuv1f8xOUFAVs8+8siI+eaLDiOrcp96ahGe%0Ab0p4NyfhyQrwL7xQVLlujA02iHj22Yjf/jZi8cUbP5Z8nW22WVF5/r77Gv74XPd11xXHU1ZlHz68%0A7grUhx5aTH6QkycMG1a0Z/XzSZPKn+eOGI5uKYstVlSLv+aaiLXWalpfK60U8YtfFNXAF1ooOqRf%0A/Sri/PNrfzZqgE4+PQkAAAAAAAAAAAAAANAljBwZseCCEWPGFOG6DGzNnBkxcWLEjBkNr1TZlnK8%0AOe6U25Hbk3L7cjsBqL/PPmu+vg48sFiay513Nu3xGajOYPT3vx9xzjlFUHnUqLK75V+UWeuuG4P2%0A37+oCF1aMfn3v28fz29NSy/dvH1vs00ROG9s8DiD/gcdVFTTzvD+vfdGPPNMxLRplR+Tk8dkeH21%0A1Yq/3VttFbHwwo1b//zzR5x9dsQJJ0RcdVURYH766Yj33y/eL0ye3HL7obHy/UtWX85l7Nji+Xrg%0AgaKadx6j77xTecz5XC+7bFHNeqediol3MoTeVL17Rxx7bMT/+38RN98c8a9/FRM4ZLA93y9WkqHj%0ADCGvsUbEllsW+7HmpECNtd56xZLyucnnYurUYjszpF5XRfPnny9vW2SR+q83g9TNJZ+L5jzmLrmk%0AWJpLHje5ZIg/w+j5us0K9HWdAzLIn6/XVVeN2Hzz4vW61FKtez5vqb83hxwSccABxTGfY3zqqeJY%0AyHNHPh85sUEdBNABAAAAAAAAaJdmz54dU6ZMicmTJ8eMvOC2hmzr3bt39OnTJ7o3pKoHAAAAAJ1X%0ABswzaJJVKdOgQREff1z8nKH0hgR02lqOt1puR7Xddy8CXQBQU4ZkM4CeJkyIJ26+Ob71la9ERqPz%0AL8p7EXH/WWfFhhtuWPnxRxzRqsPtsLp1K8KpuaQM4GYIPN9vZIA4Q845aUz+7W6OoHKpoUMjvvOd%0AYulIsvryzjsXS7UM7n/wwZwAfU6mMHBgsY19+rTcWPJ91PbbF0vK8O2770aMG1eMKcP+OY7cf/lv%0Aazw39a1OnRMPlFp77WYfUqeyzjrFUu3DDyM++ihiypQ5kzxl4D+Pu86sd++IvfYqlgbwqQPamZNP%0APjl+9rOfRWfy2f9mM+mWb7IAAAAAAACgnjJ8/sgjj1T9+3H1hcL/88wzz1SFz9ddd93o1xxVDwAA%0AAADoHDKg/ec/5+yGRXAog9x5PXOGijJElOGm9i5DWDnelNdgVwfYciLGDNgDwNwssEBMHT48Hmvr%0AcXQF+Xd60UWLhYYHYpdcsq1HEdGjR8QSSxRLe3fVVeVt667bFiPpuIYNKxbqxTTw0E4D251pAQAA%0AAAAAAAAAAABoFRkoGTmy+DmrGtYMmLz3XhFMb89yfFmFs1qOv7rieW6XwAwAQNfz/PMRt95a3r7p%0Apm0xGroIAXRop7JaeGdZAAAAAAAAAAAAAABazeGHR8w3X/HzkCERffoUP0+fHvHRR9Gu5fhmzCh+%0AzmrtOf6U25PbBQBA15LvDQ88MKve1m5fbbWI9dZrq1HRBQigQzvW1pXLVUAHAAAAAAAAAAAAADqc%0ApZaKOOywOb8vtlhWCCt+Hjs2YtKkaJdyXDm+lONddNE5t33nO8V2AQDQsTz9dLE0xpQpEfvtF/HI%0AI+W31Xy/Cy1AAB0AAAAAAAAAAAAAAOhc9t23qApZXT182LA5t739dsTkydGu5HhyXNVyvNVV3Fdf%0APWKffdpsaAAANEGGz7/4xYhddom4/vqI6dPr97gbb4zYaKOIq64qv22llYqq6NCCerZk50Dz6lY9%0A614Howo6AAAAAAAAAAAAANCqunePOPHEIridIZ8hQ4oKkp98khc4R4weHbHEEhF9+7aP8HmOp/q6%0A64EDi/GmDKHnduT2AADQMeX7vH/9q1gGDYrYbLOIddaJWGGF4n1fnz4R48dHfPRRUe38ttsiRo2q%0A3FevXhF//WvxGGhBAujQgQhyAwAAAAAAAAAAAADU09JLRxx+eMTvflf8vthiEbNnR0yaVPz71lsR%0Aw4dH9O/fdmPMsWTl8+prxXMsOc5qOf6llmqz4QEAHVi+x8ilNS27bMRCC7XuOjuaDJpXh9EbKicn%0AuvjiiLXWaomRQSEn7Xr+eQF0aG969OhRVvU8g+f57+KLLx5bbbVVdCSXXnppWw8BAAAAAAAAAAAA%0AAOiqsgL6669HXHttXpxdBM4ziJXB7+pK6Fl1MoNSrVllPAPwH34YMW7cnLYMn+f4cpxp112L8QMA%0ANMaFF0acfHLrrjPD0Qce2Lrr7Cry/eo//hGx6aZtPRI6u8cfj9hiCwF0aG9WWmmlsrbqEHrfvn3j%0A4vwj3IFcfvnlMTu/HAEAAAAAAAAAAAAAaG0Z5j7++CJwfuutc0Lo775bVPZLY8dGTJxYVB7v27fl%0AxzR5crH+GTPmtA0cWKy/Ony+zTbFuKt/BwCgY1pvvWJSoX//e877z4YYOjTimGMijjgiYsCAlhgh%0AVCSADu3MuuuuW+dtr7zySkycODEG+EMBAAAAAAAAAAAAAFA/Wdn85z8vfq4OoS++eESfPkUV8qyE%0AnmHwN9+MGDw4YsEFI3r1av5x5DrGjKld9TzHMmxYUYW92tZbR/zsZ61bkR0AgJaxwgoRf/1rxPTp%0AEQ8/HHH//RFPPRXx+usRo0cXEyHlBEX5vjDfi+b7wpyYaKONIkaOLP6df/623gq6IAF0aGeWWmqp%0AGDp0aIwZM+bzyuf5b8qfH3300dhiiy3aepgAAAAAAAAAAAAAAB1HBspPOSWiX7+I664r2jLc079/%0AUY18ypSiLcPhuWTRsAwAZUX0plQhz3B7BoqyzwwX1ZQB+AwXzTffnLZddy0qnwufAwB0Lvmeb5NN%0AigU6AJ9IoJ1WQc+weSWPPPJIq48HAAAAAAAAAAAAAKDDy1D3T34ScfTRc0Lf+e/SS0csvHDtoHmG%0Axd96K+K11yI++qj4febM+q0n75f3z8fl47OfmuHzXE+uL9dbcxw5rh//WPgcAGgeJ51UTIbTmsuB%0AB7b1VgNNNXJk1etZBXRoh9ZZZ5244YYbKt6WFdABAAAAAAAAAPj/7N0HmFx1uT/wl/SEJIQ0CCWh%0ACoRqIIDSmwLS1KsioFiuIkWxYkcROyrXe0W9gnAt+AcLglhAioCF3kIJvQQSII30nvB/3j0OOzs7%0Am2zf2d3P53nOszNnzpzz/qYls3u+vzcAAABaLsPfJ55YdJ4855yIKVPqu6EPH150Kp83rz5svmJF%0AxOzZ9ffv1y9i0KCio3oGxXN/GbZasyZi5cqIZcuaDqrnfUeMKDqr5+WSXXaJ+NKXIiZM6MiRAwAA%0ANJsAOtRoB/RK6623Xl1XdB3QAQAAAAAAAAAAAADaKMPeF10U8atfRfzwh0XQPEPhY8YUS3Ysnzs3%0AYsmShvfLcPmiRS071vrrF6HzYcMars+u56edFnHCCbqeAwAANUUAHbpBAD2D5xlAT9OmTYs5c+bE%0AqFGjuqg6AAAAAAAAAAAAAIAeIEPfJ50Usd9+ERdcEHHTTUUn85Rh8Vyyq/nSpUVn81zycmmbavr2%0ALTqkl5bBg4tu6ZXHPfDAiNNP1/UcAACoSQLoUIM22mij2GyzzWL69Omvdj4vl13QDz/88C6rDwAA%0AAAAAAAAAAACgx8gQ+Le/HTFzZsTvfx9xxRURc+YUt2V4PJfhw+u3z1B6dkLP87xzyWZjuWQH9cqw%0AeblsQvaWt0S8+c0RY8d2/LgAAABaSQAdargL+vPPP/9q5/Nyd911lwA6AAAAAAAAAAAAAEB7ylD4%0AKadEvP/9RTf0DKPfd1/E8uUNtyuF0psju6DvumsROs+u5xlSBwAAqHG+uUANB9B/n7+wqCI7oAMA%0AAAAAAAAAAAAA0AEyJH7oocWyenXEM89ETJ1avzz1VMTixUX385JsPLb++hFbbRWxww7FMnFixBZb%0ARPTp05WjAQAAaDEBdKjhAHql7Ib+yiuv1HVABwAAAAAAAAAAAACgg/XtG7H11sVy1FH16zN8vmpV%0AxMqVRTf0DK1nCB0AAKAHMI0W1Kjdd9+9QfC83IsvvhgzZsyI7iAD8+ULAAAAAAAAAAAAAEC3l+d4%0AZ/B8yJDip/A5AADQg+iADjVqxIgRsfXWW8eTTz7Z6LYMct95551x7LHHRq176qmnBM8BAAAAAAAA%0AAAAAAAAAALoJAXSoYVdccUXMnTu36m3bbLNNdAfjx4/v6hIAAAAAAAAAAAAAAAAAAGgmAXSoYTvv%0AvHNXlwAAAAAAAAAAAAAAAAAAQC/Sp6sLAAAAAAAAAAAAAAAAAAAAoDYIoAMAAAAAAAAAAAAAAAAA%0AAFBHAB0AAAAAAAAAAAAAAAAAAIA6AugAAAAAAAAAAAAAAAAAAADUEUAHAAAAAAAAAAAAAAAAAACg%0AjgA6AAAAAAAAAAAAAAAAAAAAdQTQAQAAAAAAAAAAAAAAAAAAqNOv+AEAAAAAAAAAtaVv374xZsyY%0AWLRoUbz00ksNbhs5cmQMHTq0bhsAAAAAAAAAoP0IoAMAAAAAAABQkwYNGhQ77rhjzJ07N1588cUG%0At2277bZ1IXQAAAAAAAAAoH31aef9AQAAAAAAAAAAAAAAAAAA0E0JoAMAAAAAAAAAAAAAAAAAAFBH%0AAB0AAAAAAAAAAAAAAAAAAIA6/YofANW98sorcccdd8Qtt9wSd955Z7z00ksxZ86cWLVqVay//vox%0AZsyY2HLLLWO33XaLffbZJ3baaaeuLhkAAAAAAAAAAAAAAAAAgFYSQIdubOrUqXXL9OnTY9GiRTF4%0A8OAYNWpUXSB8zz33jAEDBrR630uXLo0LL7ww/vu//zuefvrpRqH0kvXWW6/BbVtttVW85z3vidNO%0AOy023HDDVh8fAAAAAAAAAAAAAAAAAIDOJ4AO3cz9998fP/7xj+OKK66I2bNnN7ldhs8POOCA+PCH%0APxxvetObWnSMf/zjH3Uh8gyel4fNy2XwPG+rvP3JJ5+Ms88+O7797W/Hl7/85TjzzDOjT58+LTo+%0AAAAAAAAAAAAAAAAAAABdQyoUuomZM2fG8ccfH5MmTYqf/OQnMWvWrFcD4NWW5cuXx3XXXRfHHHNM%0ATJ48OR5++OFmHee//uu/4qCDDno1fJ5B82pLauq2vN/ChQvjk5/8ZBx66KFrDcoDAAAAAAAAAAAA%0AAAAAAFA7BNChG/j73/8eO+20U/zmN795NWDeVPi7Mgiey9133x277757/OIXv1jrcc4777z4xCc+%0AEatXr667Xgqary3oXrmU7lc6/k033RT77rtvvPjii53wSAEAAAAAAAAAAAAAAAAA0BYC6FDjrr32%0A2njDG95Q10W8PHiemhsEzyU7or/3ve+Nn/70p1WP88c//jE+/elPv3q/8v2XrK0beknl8dNjjz0W%0Ab3zjG2Pp0qUd8hgBAAAAAAAAAAAAAAAAANA+BNChhk2dOjXe+ta31oXHK7ualwfDq6kWRl+zZk2c%0AeuqpcdtttzXYdubMmfH+97+/0f1L96sMmq8tmF65TWndgw8+GKeffnqbHg8AAAAAAAAAAOhp8jSc%0AVasili8vfq7jtCAAAAAAAOhw/Tr+EEBrZFg8O5YvWbKkQUfycpXdx6spD4LnsmrVqjjhhBPi4Ycf%0AjkGDBtVt8+UvfzlmzZr1asC9cv+ldbn9RhttFGPGjKm7Le/z4osvxrJly17dvnIfpWPnz5/97Gdx%0A8sknxwEHHNAujxEAAAAAAAAAAHQXa9ZEzJoV8cILETNmFD9nzoxYsaJh6DxP2RkwIGLs2Ihx4yI2%0A2aRYRo+O6KPlDAAAAAAAnUAAHWrUd7/73bjjjjuqhs8rO403pbwreXk38meffTZ+9KMfxcc+9rG6%0AAPkll1zSYJ/l9xk2bFh86EMfije96U3x+te/Pvr1a/ixkYH2f/3rX/HHP/4x/vd//zcWLlzYZGA+%0Ar3/6059u1IEdAAAAAAAAAAB6otWrIx55JOKeeyKmTYtYuXLd98lTbrIb+nPPFUtJ//4R48dHTJoU%0Asf32EX37dmjpAAAAAAD0YgLoUIOWLl0aX//619caPs912223XRx99NGx3377xbhx42LEiBExb968%0AeOGFF+KWW26Jq6++Oh577LEGQfRSN/Jvf/vb8eEPf7guNL58+fJX15fv/5RTTomvfe1rMXLkyCZr%0AzUD6/vvvX7dkuPxzn/tcXHjhhY1C8qX933nnnXHzzTfrgg4AAAAAAMA6LV68uO7vS/n3s/wbWLnb%0Ab789Bg8eHJMnT47111+/y2oEAKhmwYKIu+8ulkWLmt5u6dIilJ7d0XPJDue5ZNh88OCG2+Z2Tz5Z%0ALEOHRuy+e7EMH97hwwEAAAAAoJcRQIcadNlll8X8+fNfDW2n8mD4xhtvHN/5znfihBNOaHIfGUzP%0AkPmll14aZ511Vrz00ksNbp85c2Zcd911ceWVV766rnS8DJV///vfj1NPPbVFdY8aNaou0L7zzjvH%0ARz/60VfXV3ZC/9nPfiaADgAAAAAAAABAjzN7dsQNN0Q8+mgRKC+3bFkRTF+4sFgymL5qVdP76tev%0ACJoPG1YsGTQfNKi4Le97880Rf/97xHbbRRxySMTo0R07NgAAAAAAeg8BdKhBGeIuV96dfOLEifHn%0AP/85xo8fv8795PYnnXRSXYf0ww8/vK4bernzzz8/7r///gbh9rx8zjnntDh8Xu6MM86IuXPnxpe/%0A/OUGndBL4/j9738fF110UfTJ6ZoBAAAAAAAAAKCby7D5bbdF3Hhjw1B59m2YNStixoyIefNats/c%0AT96n/H4jRkRsumkRNs/TcvK4U6dGPP54xMEHR+y9d9FBHQAAAAAA2kIAHWrMCy+8EHfccUeD0HnJ%0A8OHD409/+lOzwuflJkyYUBdaf+1rXxsLFy58dZ835HTL/1Y61kEHHRSf/exn2zyOL37xi3HjjTfG%0ALbfc0mgsCxYsiDvvvDP22muvNh8HAAAAAAAAAAC6uuv5lVdGPP98/brly/M8oCJ4vmJF9fsNGFB0%0ANs+u5n37FoHyDKyvXl10S88u6ZX3LQXS876bbBIxblzEwIFFWP2vfy3C6Mceqxs6AAAAAABtI4AO%0ANSbD55VK4e3vfOc7dWHy1thyyy3jvPPOi1NOOeXVQHgqD7in7H7eHnK/5557bhxwwAFVb7/11lsF%0A0AEAAAAAAAAA6Lby9Jvsep49IEpdz3NdBtGffrroTl5u8OCIjTYqQue5ZIh8XTKAnkH0XF56KWLp%0A0vr1zzwTMW1anhcUsdlmRYD9uecifvzjiEMOKbqhV5waBAAAAAAAzdKneZsBXRFALw+Hb7zxxnHy%0AySe3ad/vec97YqP8K9a/913afymMPnny5Nhnn32ivey3336x++67N+rknh588MF2Ow4AAAAAAAAA%0AAHSmDJdffXXEtdfWh8+XLIm4776IJ5+sD5/nKTPZjXzXXSP23DNiiy0iRo1qXvg85Xa5fd4v75/7%0Ayf2VTsXJ4+Tx8rh5/JT1ZF1ZX2UIHgAAAAAAmkMAHWrMPffc0+B6Kbx9wgknRL9+/dq07/79+8c7%0A3/nOVwPnpZ8pj/HGN74x2tsRRxxRdf0TTzzR7scCAAAAAAAAAICOtnp1xO9+l+f5FNfzFJzsPH7X%0AXRHz59dvt+mmRRfynXaK2HDDtncjz/vnfnJ/ud/cf0keN4+fdZROCcr6ss6sFwAAAAAAWkIAHWrM%0AzJkzq65vr87ka9vP/vvv3y7HWNs+M+iewfcZM2a0+7EAAAAAAAAAAKAjZUfxK66IeOih+usPP9yw%0A6/ngwRG77Rax7bYRAwd2TB2539x/HiePV6ol68h6SrVknVmvTugAAAAAALSEADrUmHnz5tWFtCvt%0Aln8tage77rprk7dts8020d62zb90VTF79ux2PxYAAAAAAAAAAHSU7Cz+xz/Wh8+zs/iDD0bMmlW/%0AzWabReyxR8SIEZ1TUx4nj5fHLcl6sq5S5/OsN+sudUYHAAAAAIB1EUCHGgygVzNq1Kh22f/a9jNy%0A5Mh2OUZz9rls2bJ2PxYAAAAAAAAAAHSU226LuOee4nJ2FM9g99y5xfU+fSJ23jkbQET07du5deXx%0A8rh5/KwjZV1ZX6nzedad9QMAAAAAQHMIoEONWbhwYdX1w4YNa5f9Dx8+vMnb2usYzdnnihUr2v1Y%0AAAAAAAAAAADQEWbPjrjhhuJydhKfOrU+fJ4B8F13zcYQXVpi3fGzjlIAPuvLOkudz7P+HAcAAAAA%0AAKyLADrUmPXXX7/q+iVLlrTL/hcvXtzkbYsWLWqXYzRnn/3792/3YwEAAAAAAAAAQHvLLuJXXhmx%0AalVx/fnnI2bNKi5nx/FddonYYIOoCVlH1lPqhJ51Zr0p67/qqvqu6AAAAAAA0BQBdKgxI0aMqLr+%0A5Zdfbpf9r20/c+bMifY2tzTVc4VBgwa1+7EAAAAAAAAAAKC93XZbfYg7e0g8/XT9bTvuWDvh85Ks%0AJ+sqyXpLvS+ee64YDwAAAAAArI0AOtRgAP2VV15ptP7hhx9ul/1PnTq1yduefPLJaG9PPPFE1fUj%0AR45s92MBAAAAAAAAAEB7mj074sYbi8t5Ss8jj9R3EN9ss4hRo6ImZV1ZX8p6H320qD/leHJcAAAA%0AAADQFAF0qDGjR4+uuv5f//pXu+z/n//8Z5O33XLLLdHe/v73vze4nuH69dZbL8aNG9fuxwIAAAAA%0AAAAAgPZ0ww0Rq1YVl7ML+oIFxeXBgyO23DJqWtaXdab58+u7uOd4SqF6AAAAAACoRgAdasxuu+3W%0AaF2Gtn/961+3y/5/+9vf1gXAq7n22mvb5RjN2edWW23V7scCAAAAAAAAAID2kmHz7Hieli+PePrp%0A+tu22y6ib9+oaVlf1lmS9ec4Uo6rFKYHAACgm3jllYgVKyKWLCl+5nUAgA7Sr6N2DLTOnnvu2ahb%0AeP585JFH4pprronDDz+81fv+05/+FI8++uir+6z8eccdd8Ttt98ee+21V7uMJfd32223NThOyc47%0A79wuxwAAAAAAAAAAgI5w99315/K/8ELEmjXF5U03jRgxIrqFrDPrnT69qD/HscUWxeUc30EHdXWF%0AAAAANLJ6dTGL2NSpxZKziD35ZBE8Lw+dZ0ZjyJCIrbeO2H77iB12iJg4sfjiV+uzpgEANU8AHWo4%0AgF5SCnCfdtppcd9998Xw4cNbvN/58+fHGWec0SAEXhkKT2effXa7dULPfTWlvULuAAAAAAAAAADQ%0AEef6Z0A75bn9M2YUl/NUm/Hjo1vJerP+HEcG0CdMKMaR49t/f5kEAACAmrByZcRNN0VceWXEffdF%0ALF++7vvkF73FiyOmTCmWkoEDI3bbLeK44yIOPDCif/8OLR0A6Jn6dHUBQEMTJkyIiTnjVFnwvOTZ%0AZ5+Nt7/97bE4vyC0wJIlS+Jtb3tb3f3Lg+d77LHHq/svHev666+P8847r83j+N73vhd//etfq3Y/%0AHzx4cLzuda9r8zEAAAAAAAAAAKAjZHO5RYuKy7NnR6xYUVweNao4j787yXqz7pT5hRxPyvHlOAEA%0AAOhCM2dG/PjHEUcdFfHZz0bcfnv18HkG1JcuLbqgZ6Ykf+b1XF8p75/7yf3lfnP/eRwAgBYQQIca%0A9MEPfrBB8LwU4M6f1113Xey///5xzz33NGtfd999d+y7775xww03NOp2/v3vfz+GDh366vXSMT7/%0A+c/HxRdf3Or6f/7zn8dnPvOZRscrjeNNb3pT9DeDFgAAAAAAAAAANar81Jzp0+svb7ppdEvldZeP%0Ap5mnIAEAANDessHgWWcVAfGLLoqYM6f+tgyVL1hQhManTYt49NGIJ56IeOaZ4n65Ln/m9Vyft+e6%0A3D7vVx5Kz/3m/vM4ebx/NzYEAFgXAXSoQe9+97vruoSnUoi7PIR+7733xuTJk+Ooo46Kn/zkJzF1%0A6tSYO3durF69uu5nXs/1GfTec8894/77728QaE/bbLNNXRfyN77xja/eVjrGqlWr4gMf+ECceeaZ%0AMX/+/GbXvWDBgvjYxz4W733ve+v2UdpntfEBAAAAAAAAAEAtWrOmOG8/LVsWMW9ecXnIkIgRI6Jb%0Ayrr/fTpS3XhyXCnHmeMFAACgk+SXsF/8IuKd74y48caGX8oyPJ4B8QyV5+xhGR7Pbufr+uKWt+d2%0AuX3eL++f+1m4sOE2ebw87i9/6csgALBO/da9CdDZRowYEWeccUacd955DbqIl4fQc/nLX/5St6xN%0AKQBeGWT/9Kc/XXf9Ix/5SPzud7+reowf/OAH8Ytf/CJOPfXUOPLII+sC6336NJy3Ys2aNXH77bfH%0An/70p/jRj34U8+bNa7CP0rFLl7fffvu6YDwAAAAAAAAAANSiWbPqm8Xluf8lY8fmeTDRLWXdWX+p%0A0V2Oa9CgYpyzZxe3AQAA0MGyY/k550Q88ED9umz+9/LLxWxh/24E2Ei/fsWXuP79IzLTkV/yMqOR%0AIfL8YpezjFXed8mSYsn75qxkG25YXF6xIuK//qsIo3/pSxETJnTsmAGAbksAHWrUV77ylbjyyivj%0AiSeeaBDgLoW7S5fXpTzAXrqe3c9PPvnkuuv77bdf7LvvvvHPf/6zamg8A+Xf/OY365bsyr7xxhvH%0A6NGj626fNWtWvPjii7F06dIG9VQes/zY5557bpseFwAAAAAAAAAA6EgvvFB/ubxZ3LBh0a0NH95w%0AXKXQ+YwZAugAAAAdKrMWv/pVxAUXFAHwkrlzI2bOLG4vN2BA8SVu8OAieJ7B8XXJAHoG0TPfkbOO%0AlY6T63PmseyOnl/+Ro4s1k+ZUnRDP/30iBNO6L4zrgEAHaZhK2OgZgwcODAuvvjiVzuOV3ZCLwXR%0A17WUh9Tzcr9+/eKXv/xl9O3b99X13/nOd169Xt5hvXwfuSxZsiSeeuqpuOOOO+qWvJzrmtq+fH/5%0AMzufv+Utb+nERxEAAAAAAAAA1i7/HF+50HLf//5r47jjjq1bRo0aWfc4/t//Ra+Q46x8Db3nPV1d%0AFW2RgeyeGEAfOrT+8qJF1QP3AAAAtLPsUv7Vr0acf359KDx/Zjf0l15qGD7PL57jx0dstVXEmDHF%0AF7nmhM9Tbpfb5/3y/rmf8i+yeZw8Xh63vI6s62tfK+oEACgjgA41bJ999okf//jHTXYWLwW917ZU%0A+v73vx+TJ09usG7PPfeML37xi422Lz9u+VK6ran1JeX1jh8/Pv6vt/xlGQAAAAAAAACAbqs8kF0K%0AamfzuVy6s4ED68dQHqwvD9wDAADQjlaujPjc5yKuuqph1/Onnio6lZdsuGHENttEbLZZxPrrt32G%0AxLx/7if3l/vN/ZfkcfP4WUfJlVcWdWa9AAD/JoAONe79739/XXC7f//+ddcrA99rU96RPH/+8Ic/%0AjA996ENVt/385z8fb3vb2xoEy1O1MHvl8ZvapnTbRhttFNdcc02MHDmyDY8EAAAAAAAAAAB0vJkz%0A68/JX7WqZ3Q/LymNI8dVyjrMmtWlJQEAAPRM2VH8i1+MuP764nrmLaZPb9j1PGcJmzAhYuONI/6d%0AGWl3ud/cfx6ndIxSN/Ssp1RL1pn16oQOAPxbv9IFoHa9+93vjl122SXe+973xv3331+3rjkh9FIg%0AfJtttolLLrmkrqN6U/r06RP/7//9v7qfl19+edWu5tU6qleqDKbvsMMOceWVV8a2227bzNECAAAA%0AAAAAANCZsunZHXc0XJd9BvbcM3qdPD1mxYricnnjt0GDokcoH0eOb/DgiOXLi3G3tcEeAAAA/5Zf%0Asr72tYbh8+efj1i0qOEX7zFjMszROTUNGRKx1VbFLGSl7ucLFhSB8+yUnl8Ks96hQ7PDoS+JAIAO%0A6NBd7LbbbnHvvffGZZddFgceeGCjzuPVlp122il+8pOfxAMPPLDW8HllCP2///u/Y9CgQa8Gzsu7%0Arq9rKdWV+/rwhz8cd9xxh/A5AAAAAAAAAEANmzIl4ogjGi5nnRW90urV9c3fypu+9e0bPUJ5rqE0%0AvhyvBncAAADt6Fe/irjqqvovXc89Vx8+z9zF5ptHbLRR54XPS/J4edw8filgnnVlOL70ZfjKK4v6%0AAYBeTwd06Gbe/va31y1z586Nf/7znzF16tSYMWNGLF68OIYMGRKjRo2q63i+3377xeb5paAVzjjj%0AjDjyyCPjG9/4Rlx66aWxbNmyV2+r1nW9vDP60KFD4/jjj49PfOITsd1227VylAAAAAAAAAAA0DUB%0A9JLyUHZPafxWnm0oO+UnVq3qOSF7AACALvXMMxEXXFB/fcaMiMWL67+UZc4ju5F3pexyPn58EYzP%0AL78ZQs86N920uD3r33ffiAkTurZOAKBLCaBDNzVy5Mg4+uij65aOsNVWW8WFF14Y3/zmN+PPf/5z%0A3HzzzXH33XfHrFmzYs6cObF69epYf/31Y+zYsbHlllvWdWjfd99947DDDouBAwd2SE0AAAAAAAAA%0A0N7KA5gA5SHspsLa3VlTofp+ziQEAABony9d55wTsWJFcX3u3IgFCxp2Pu/q8HlJ1pH1TJtWfOnN%0AOgcPzrBKUX+O46KLOr9LOwBQM/zaGFir7Kj+rne9q24BAAAAAACAztSnT58Y8u+T8fpVpKIGDx5c%0Ad1tuAwDQngH0zATkuffl/80o74zeUwLopfHleP2XCgAAoB1cemnEAw8UlzPEPXNm/W2bbVY74fOS%0ArCfryk7oKevN7ugDBkRMmRLxq19FnHRSV1cJAHQRAXQAAAAAAAAAalKGzPfcc8+YO3duzJ8/v8Ft%0Au+yyS4zMTiwAAO0ow9h5nv3y5RH9+9evX7YseoTycZTGN3Bgw27oAAAAtMKzz0b86Ef112fMKGY3%0AS/m77Ax216KsK+vLbu1Zb9a9xRbFbT/8YcR++0VMmNDVVQIAXcC8pQAAAAAAAAAAAPBvY8cWPwcP%0Ajuj37xYvCxdGj1AaR44rx5fGjOnSkgAAAHqGCy4oup6nDHMvXVpczlnOav2LV9ZXmqUs6876U44n%0AxwUA9EoC6AAAAAAAAAAAAPBv48bVXy41qMtz7ks5gu4qu7qXxjBsWP36TTbpspIAAAB6hpkzI266%0Aqbi8alVxvfxLZp8aj29lfeVfDrP+HEfKcZWPBwDoNf49PysAAAAAAAAAAD3R/PkRjzwS8cQTES+/%0AXHS/zc63I0cWy3bbReywQ8R663VuXbNnR9x7b8RTT0XMmxexcmURiNxpp4hDDmn9fmfMiLj//oin%0An45YsCBi9eqIDTaImDw5Yq+9otdYvDji0UcjHnusaFqVj0U+x/mcb7hhxNZbR+yyS0Tfvl1daW3J%0AJl+33VY8dvm45eOTj9drXhOxxx71YeSO9sorEc89V7x382c+f0uWFO+RrCcbk2U9o0dHtzdrVsR9%0A90U880zxGZXnt+e4sgv5tttG7Lhj59dUfs59Pub5GZXy83PUqOi2Fi2qv1z+Wi4P3AMAANAKV1wR%0AsWZNcTm/3OYX+5Rf4ocMiW4h68x6S/Xnz/wFRI7r97+POOWUrq4QAOhkAugAAAAAAAAAAD1IBiX/%0A+MeIv/2taFCUAe91ybDnAQdEnHFGxIEHtv7Y1ULspfNtU4bMf/7ziAsvjLjzzvrzcstlHeUB9Ayl%0Abrllw20mTCjWl4etc58//WnEgw9Wr+3kk6sH0NdVc7kMs48fX4Tcy/3f/xX7b4/JAjbeOGLZsobr%0A87lc1/OS4eS//CXixhuL533q1KbHUTJ8eMQ++xTnDx9zTOdPQlBLMgD9rW8V51Nnl+hqBg6MOPzw%0AiE99qnjc2ttDD0X8+c/F8/ePfxSh87XJ5ysnjzjqqIiPfrTlIeIttoh49tmmb7/55ua/JnLCh9xf%0Ac730UsRPfhLx6183/Z4t2XzziCOPjPj4x4uJADpD+WNZ3im8uwfQy19TOqADAAC0k/yFV/5CoaQ0%0Ai1nqbl8is94MnpfGkQH0UsD+/e8vZrUEAHqNPl1dAAAAAAAAAAAAbffAA0WIeKONIt71roiLL25e%0A+LzUjfx3v4s46KCI17++CC+3t7vvjth114j//M+I22+vHj5vjb/+NWL77SM+9rF1B1nbKrthn3RS%0A4/UZqm8Pl1/eOHyeod4M5Tclu2O/851Ft+j/+I+IH/4w4uGH1x0+L4VRM7R+3HERO+8c8c9/Rq+z%0AYkURbN5994jLLms6fJ7ytquuith334j3va/olt4eMoidj/9OO0WcdVYRQl9X+Dzlc5zP9be/XUzS%0AkCH0HE8ty4kSPvvZ4nV99tnNe8/ma/x//7fohP7hDxcTNXS0PL++f//6iRrKg/PNeW/Voqx75sz6%0A66Vx5ThzEhIAAABaKWeSmzOnfuayVavqZ/4qfbnsLrLe0oxlOY4cT8rx5TgBgF5FAB0AAAAAAAAA%0AoAfIUPfVV7c9gHrrrRF77110UW8vGXLeb7/2D7Znx/PsjPz889FpqnU6zw7l06a1fd8/+1njde9+%0A99q7UD/6aBGczi7wbe2+ffDBERddFL1GnkOdHc3PP7/lEyJccknEIYdELFrU9jpyAoO2Tp6Q4fjv%0Afz/iwAMjXnwxalK+VvfYI+Kb32w80UJz5HnvP/hB8VkyY0Z0qD59IsaPLy4PGhQxYkRxOScdKG9k%0A151k3aVJE3I8Oa6U48zxAgAA0EpXXll/ee7c+ssbbhjdUnndpW7oqbzLOwDQK/Tr6gIAAAAAAAAA%0AAOhYI0dGjBsXscEGEYMHF8Hb7OT77LPVt8/uy295S9ERe/Lkth37vvuKztyV3aKHDo2YMKHoNJzH%0Amz69qKklofZTTolYvbrxObKbbx4xalRxzm+G00tNqNrDxInFY3LnnQ07C//iFxGf/3zr9/v44xH/%0A+lfDdRk8rxZ4b67scLzppsXzvv76RUg9u90/9VT1wHVOXvCBDxTdkLMrek+WYeZ8XebkAU3Jx26z%0AzSIGDChen8880/Bxy8kaTjwx4s1v7pga8/nPcHC+pvM5zOvZ/fvpp5sOQWdNxxxTvHdrqclafg4c%0Aeuja34v5vt1446LRWm6Xr9NSo7VyDzwQ8frXF2PM56ijTJoU8eSTxeU8Tukxz9dCd8wQZN0l5Y9b%0AjhMAAIBWyl9M5ZfetHJlxJIlxeX8ZcKQIdEtZd1Zf/6iKH+ZlOPKXzLcf38x3r59u7pCAKCTCKAD%0AAAAAAAAAAPQwW24ZcfTREW98Y8SuuzYd0sxA5TXXRPzoRxG33NLwtjy39B3vKM6hzSBza510Uv25%0At+nYYyPOPDNi330bB2QzWFoe7G5Kdp1+73vrw+fZvTeD2h/8YMSeezbu5pvB7vLwZVvlsSrrzC7W%0AbQmg5/0r5WO01VbN30dOMnDUURFHHBGx224RW2xRvXt6Pn433RTxk59EXH1149vf974ilFrqAN0T%0AnXdexF//2nh9nkN9+unFa2nHHRvell23f/WriHPPLSZNSH/4Q/t1xM5j77NPESDP536nnYqJA5qa%0AsCA73//wh407nudr87OfjfjOd9Z+vGxclp3T0z33FOMu99rXFvtv7muvKTkRRI6pWvh8660jPv7x%0A4vYM+1d+BuXn0te/HnHjjQ1vy8kz3v3uiOuvr/4abw/bb19MlJHvl5yUoXTufY4jH7eBA6PbyHpz%0A8omUded4Uo4vxwkAAEAr5SxxpS/X5bMv5i/TOuoLa0fLurP+0hfJHFf+Em/ZsmJ2vvwyDwD0CgLo%0AAAAAAAAAAAA9QIZXsxPzJz5RhFibY8SIiOOPL5YMQGfotnTObOkc2h//OOKss1pf10MPFT+z8/rl%0AlxfB+KbsvHOxrEt5kDWDlH/8Y8ReezW9fXZLbk/vfGcRms0wasljjxXdp1/3upbvr9RBvdJ73tO8%0Ac4IPOaSoJ4PnzTm3OUOnGVTP5dpri+e/PET98ssR3/xm88PH3U0+V1/5SuP1o0YVr6W9965+v002%0AifjkJ4vHKydSyNB2qpy8oaXyNfyFLxQB8OwA3hzbbhvxxS9GfOQjER/6UBFGL/f970d87GNr7xCe%0AAfOSPIe8Up5r3tRj0RL5On7uuYbr8nWanytf/WpEvybOYMtz2/O1nUtOkvHhD9dPOpEylH7++cVr%0Av6M+U3ffPeLmm4t68/nP8+zz/TptWvEcdBdZb/lkAaXPiRyfxnUAAABtMHVq9S/X+Yuw7mzQoIbj%0AKs1OmeMVQAeAXqNivmcAAAAAAAAAALqjDHlecUXzw+eVspvw//t/jddfcEHD0GdrZEfyDPauLXze%0AGtkdOsOhawufd4SRI6uP5Wc/a93+sht5dnQuN2RIxNvetu77Hnxw0QX6yCNb11jrjW8sQuiV3ehz%0AQoL26uxdaz796caB63y8//zn5gWus1P3Nde0XwA5O5FnV/Xmhs/LbbBBxKWXFpNPlFu1qjYmEMja%0Arr668fr/+Z9ikoOmwueVTj21+ni+8Y3q4fn2kgHt/PwqBbdLl6dP7z7vj6wz601Zf6lbfV7O8QEA%0AANABAfTyAHd3VB6gLx9X+XgBgB5PAB0AAAAAAAAAoAdoTfi4UoZY3/KWxp1z//73tu33zDOLoHR7%0A+/rXIyZOjC5RrTt5dngv7yDfXNWC6/k8DBvWOc/7nnsW3aXLLV4cceWV0eNkELdaIDo7kOfj0Fxj%0AxkRcdFH71NTW5zCDxBnOzhB9Zfi7q337243Xvf/9Rbf3lvrgB4vO8+Vmz+7YcWaDt+22Ky4PHBix%0A5Zb1tz36aNsn5+hoWV/WWZL15zjS9tvXN7ADAACglR55pP7y0qXFz5xtrbkzrtWq8jEIoANAr9XN%0A/0cD1Jqf5xTozfDunDofAAAAAAAAgJpz8slFJ/Vyt94aceCBrdtfhh0///lod9kt+rTTosscfnjE%0ARhtFvPRSw07Df/hD8zqXlwe9f/e76s9DZ8rjfe97jZ/3akH77uziixuHhrOj+cc/3vJ97b9/MVFA%0A5fulK+T7IbvZZzf1kmefjXjhhfqO153t2msjpkxpuC4nVciJI1rr7LMjrrqq8XOaofaOcsghEY8/%0AXnSVz9dKht7nzy9yBU8/HbHNNlGzsr5S/mGDDYr6U2YIOmJSEAAAgF7nySeLnytXRqxZ0zO6n5fk%0AOBYtKn6RkuPr3z/iqae6uioAoBMJoAPt6j3veU+s14ypuQXQAQAAAAAAWJelS5fGAw88EEuWLIlZ%0As2Y1uG3KlCkxZMiQ2HnnnWPw4MFdViP0RJMnN153222t3192LB41Ktpd/tm5K5tJ5bFPPLFxaDu7%0AmbckgJ7h5TyXt9zmm3d+OHSXXSIGDIhYsaJ9nvda9Ze/NF530kn1XaFbKoPPtRBAL713ywPopefw%0AzW/umnouu6zxuuOPjxg7tvX7nDQpYuLEiIcfrl93111FM7aOOr9/9Oji/fjXvxbd6rMjeh4zcwXP%0APx+x4YYd8xnXVnPmFPWlPn2Kukun9OR4clwAAAC0wSuvRCxZUlzOWctKMqjdE5SPI8eX13O8Oe5m%0AZEYAgO6vT1cXAPRMr7zySpMLAAAAAAAANMeaNWvqwucZRF+1alWDJdflbbkN0L6qhUNLzZxa46CD%0A2lROp++3Jap1Kc+uz+Vd0dclA+uV3vWuIjDa1c99W573WpTNuu69t/H6lkwYUOkNb4gYMSJ65Hu3%0ArW65pfG6t7617fvdb7+G13PShAyEd6S9967vHj5kSMSWW9bf9tBDRUf0WjJvXlFXSdabdZcmuMjx%0AAAAA0A6/aCjlI8pzEl3xS52OUD6O0vjy9/HlYXsAoEfTAR3oEE11QRdABwAAAAAAAOg8TzxRdO2d%0AMiXigQciXnwxYsGCiIULI5Yvb1mYsbV237319+2K/ba0a/hrX9sw1Jzn4F56acTHP77u+z/3XMTf%0A/ta8YHtLTJ9edPrO5z2X7IKcz3k+99kpurkWLy7G05Wd5ttTPhaV48/O5/k8tlY+NrvtFnHTTdFu%0AVq8u9pfdy7PmqVOL92DpvduSuVfa8t5t62vwqacar99jj7bve4stGq/Lx2nffaNDz7k/7riIH/+4%0AeE9kGD2fj1mziucjj5+vow02iC6XYfj8vC+9TsaMqQ/P5+v12GN7ThYCAACgS5UHsctzEj2lO3j5%0AOMrHl8H7ntLlHQBYqx7y5yGg1lQLmjcVSgcAAAAAAACg/eSfa3/xi4gLLoi444722WdbQqyl4GN7%0AGjCgCFXWggyLV3bVzq7mzQmg5/NUGSZ+3esiXvOa1tVy9dUR558fcfPNLQspr+u5Hz06eoRnnmm8%0AbuLEtgfsd921fQLoc+ZEfP3rxQQGL70U7aKrAugPPth43dChEY8/XiztPaa5c6PD5fvgkEMirr22%0AOAd/hx2KyQLy2Pnz/vsjdtwxYtSo6DL5GsrO56X3/8iRRZ2lU3ay/p7yfgYAAOhy5b9QaCqs3Z01%0AFaoXPgeAXkMAHQAAAAAAAACgh3jssYj3vCfi1lvbd7/ZCbu1OqIjcC10GS458cSIT32qaP5Ukt2Q%0A77uv6Iy9NhlUr5TPX0tlZ/v//M+IP/0p2l0+9z0lsPryy43XjR3b9v22xz5Kkxa0d5C6Le/dtgah%0AKy1aVEyw0BE6I4Ce9t676Hp+zz1FF/EMnGfgO4+foe/sPJ6Tbmy5ZUTfvtFpMgCfHeez83xJhs+z%0AvlK380mTivoBAABoJxnEzmB2BrXLA9rtNStgVysfR2l8+SWzrTP5AQDdxr9/vQzQvrLbeeUCAAAA%0AAAAAQMfJEOT++7d/+LythgzpHvtsrQxnH3lk88Ll5W67rZgwoNygQRHveEfLjj9jRsQBB3RM+Lwn%0ANe1qqnP28OFdPyHCd75TTDzQESHqrnr+OisQXjJ/fuccJ09/OeqoItidMmS+004RY8bUb/P88xF3%0A3dV53efzOHm88vB51pN1lULwWW/W7fQdAACAdpRfskq/pCoPZZfPUtidlY+jNL4cry+XANBrmHYG%0AaHev9KS/PgMAAAAAAAB0A9nl+IgjIl56qfrt48ZF7LNPxMSJEZtvHrHRRkXYOZds1lSpo7oU91QZ%0AHr7qqobrfvWriPPOa7opVLWA+nHHtSzMnI2ojj22cZC9ZNSoiNe/PmKXXYquzPk6GDy4eN4HDGi8%0A/ZvfXHRT76mWL2+8rtrj0FIDB7b+vn/4Q8SnPlX9tmwqtvPOxfsxO2rnezdfH6X3bqmzdUlOQvDV%0Ar0ZN6KzwdXkH8M6Sj/tb3lI/8Udez8/WDJ4//XTxvly6NOK++yI23TRi/Pi2vUbW9nqeNq1h8Dxr%0AyddKvt9LeYAMn2e9la8XAAAA2sHWW0dMmVL8gi2/eOWXwmXLokcojSNnNyv9AnGrrbq0JACgcwmg%0AA+3q5JNP7uoSAAAAAAAAAHqdr30t4rnnGq/PjujnnBNx4IHN39eqVe1aWq/wpjcVndBnz65fN3Nm%0AxDXXFF2HqwVHL7+88fqW/sn9oouKzseVMnB+7rnFsVsSOi11S+6pqoX7Fy5s+34XLGj9edwf/Wj1%0A5+HjH48488wiwNxcDz4YNaOpiRd6inyO3vrWIlh+zz1F2DsnCMhJHx59tL4je4bDZ8wo1udzOWJE%0A2xrFZU+IDPfnfss/b0qv7+22q2++lyZNavnnAAAAAC2w/fZFAD3lrH85S2T+ci2X7vzluDSGlLPg%0AleywQ5eVBAB0vm78vxmgFl1yySVdXQIAAAAAAABAr5Lngv74x43Xn3hi0WW7paHil19ut9J6jWwC%0AdcIJEf/93w3X5+NfLYB+9dWNH+dNNok47LCWHfd//qfxuoMOivjjHxuGUJurpz/3Gf6tVAoKt0Vr%0A95Edy7NjdrkMCmdX9COP7N7P3/DhjdeNHRvx0kvRY+RzdfTREWPGRNxwQ/FZnO+73XZr2A09Q+MZ%0AFs8lswgbbRQxbFjE0KHN64yeE1YsWlRMdJATW2R39co6KrueZ8bhkEMi9t67bYF3AAAA1qE8kJ1B%0A7Qygl2adyy9+3VX5l08BdADotQTQAQAAAAAAAAC6sb//vXHwNLtxZyi9NR2tK7vq0jzZvbwygF4K%0Amm+4YeNgeqWTTmrZ85Xh1sqO1xk6zX23Jnye5xUvWRI9Wr4vKj3+eNv3+9hjrbtfBs0rfeADrQuf%0A19p7N7uBV5o7N3qcDHe/7nUR224bcdVVEc89V98NPQP3L7xQdEBfsaL+ffbMM/X3HzCgCKPnufwZ%0AJM8lQ+u5ZFZh4cL6+1bK8Pq4ccVSHmTPYx97bPXXOwAAAB0cQC/JL4DdOYCeX0pLBNABoNcSQAcA%0AAAAAAAAA6MbuvrvxuuOOa/05rvfc0+aSeqVJkyJ23jnigQcadi6+7LKIU0+tX5cdjK+5pvH93/Oe%0Atj/vBx5YPfjbHL3hed9118brMhw8a1bRxbq17ruvdfer9hy+612tr6OWnsOJExuvyw7h06dHbLpp%0A9DgZ9n7veyNuuy3ixhuLsWYofIstIiZMKCYHyLHPm9fwfhkunzOnZccaMaJ4DPOY5d3NcwKKgw8u%0Aup5nkB0AAIBOsOWWxRfA/CXQ4MH16xcsaPzFrbt45ZWi/pLSuDKInl90AYBew6+aAQAAAAAAAAC6%0AsZdearyuLc2IsqM6re+CXqmy2/mllxbh1HKTJ7f8OfO8t1x2iq4W0L/++tbv8/nnW98BvT2fw5Ur%0AI26/PVqtvc+H33rr6qH+v/0teqwMfb/+9REf+lARwC+FwPOxzcdit92KcHjelq/DDTcsQuNrk7fn%0Adrl93i/vn/vJ/ZWeszxO3pbHzeMLnwMAAHSivn2LL2qpf/+IIUPqZxxbsiS6paw760/rr1+MqzSz%0AX44XAOg1dEAHAAAAAAAAAOjG5s9vvK613c8XL464/PI2l9RrnXhixGc+0zBgnqHgRx+N2G676oH0%0ApoLrnfm8Z2OrSy6JXiEDupWv8ZwU4J3vbN3+8r5r1rTuvu35HP761xELF0arZbO2aqH2tjjqqMav%0AqyuuiDjppOjRssHd299eNIvLLve5LFpU3ywul7Fj67dfurR4rPN1lO/FDJZniDzP7y9vnlfttbL7%0A7sUyfHjHjwsAAIAmHHdc/axwI0fWB89ffrkIcHc3WXdJzopW8uY3d0k5AEDXMd8pAAAAAAAAAEA3%0AtsEGjdfNmNG6fV14YcS8eW0uqdfaeOOIN76x8fpS6Pz++4ul3IABrQs/t+fzftVVre/i3d28612N%0A111zTcSUKa2bsOEHP2h9Le31HK5eHfG970WbDBtWfXzt/VhfeWXrHuvuKEPhBx0U8bGPRbztbUVX%0A+FLTuHIZMs9tR4wozuvPn3m9Wvg875/7yf3lfnP/wucAAABd7MADI0aNqv+C3e/fvUJzpri2zu7W%0A2bLe0gx3OY7SLwxyfDlOAKBXEUAHAAAAAAAAAOjGNtmk8bq//KXl+3n88YgvfKFdSurVqnUz/+Uv%0Ai+7GP/9549uOPrpojtUez/v11zfsvt4cc+ZEnHZa9BpHHBGx+eaNA9ynn178bIlzzol4/vmuf+9+%0A61sR99wTbVLe0Kzk2Wfbts8MR0+a1HBddvh+z3vaHm7vTvr2jdhxxyKQ/9nPFu+3bI63117FazE7%0AomfX83J5Pdfn7bldbp/3y/vnfnJ/uV8AAABqQM4WVt4dPGcWK//FS3dSXm/5ON7ylvpgPQDQa/jX%0AHwAAAAAAAACgG9tvv8br7rij6Gp97LHN28f06RHHHNO7QqEdJR/HDPO+/HL9uueei7juuohLL228%0AfYZxW2PffYuQagZ6y5/HCy6IOPPM5u1jwYIi2PrCC9Fr9OkT8fGPF92jy/3jHxEf+lDEhRc2bz8X%0AXxxx3nltf+9WdgPPMPmJJza/q/Xll0d86UvRZhmGz/PK582rX5eXp06N2GGH1u83O7NnEL38dXrv%0AvcV561l7+bnsrXHzzUVztkMPjW7z+hs7tlh2261+fT4+OUlFTiCR5/PndpWhdAAAAGpYftHNXxbk%0Al7v8xVAGufPLXv6CKL/kDxkSNW/JkvpfaOWX0tJsdfkltTxgDwD0GjqgAwAAAAAAAAB0Y9lhuLKj%0Ac8ouuX/967rvf8MNRZj5kUeK67rqts3AgRHHH994/amnRrz0UsN1G20UcfjhrTvOmDERr3994/Wf%0A/GT1TuuVsmP2/vsXweuS3vLcf/jDEXvs0Xj9RRcVEwisLZC/bFnEWWdFfOAD9etaew55hv+rdR0/%0A6qiImTPXft+s4ytfiTjhhPqu9219/iq7laevfrU4d761Djig+oQI+dmUAew//KFhOL05ZsyI+PGP%0Ai3oPPDDirrui28vz+vP5y8+P/Cl8DgAA0M3kTGP5JTXlzGJ5vSR/0dCWL9edIevLL9wlWX+p43mO%0Aq3w8AECvoQM6AAAAAAAAAEA3lk2IPv/5ontzuYULi3BzNih697sjJk+OGD26CK6++GLE3/8e8etf%0ANw6pf+5zEeee26lD6HGyq/mPftRw3dNPN94uO12XzuVtjS9+sXGAPcPIJ59chND/8z8jXve6iI03%0ALtbn837HHRG/+13E73/f8NznnLDglluKAHRPlwHfn/40Yq+9ivdDuauvjrj++iIE/sY3Rmy2WUT/%0A/sU52P/6V8Rvfxsxa1b99tnELEP/Z5/d8jqya3c+P7fe2nB9vjcnTize01nH9ttHrL9+xNy5Ec88%0AE/HnPxfPb14uGTSoCNa3pSv7f/xHxI03Nlz3q18VXdBzUoWsaYMNisej0mtfW4Snq8macoKLa65p%0AuD5fa8ceG7HNNhFve1vEPvsUxxg5MmLo0IjFiyPmzy/C+A8+WHSLzwkT7ryz5aF1AAAA6HCnn158%0AcV2xovhyu2BBxNKlxfX8ZULORFirsr6VK+tn2sv604ABxbgAgF5JAB0AAAAAAAAAoJt7//sjLr88%0A4m9/a7g+Q5pXXFEszXHEEUWQVgC9bfbcM2KHHYrg7tpkULwtMiB90kkRv/xl9c72uTRHdpK+4IKI%0AnXeOXmOXXYrH7R3viFi9uuFteW74b35TLOua/OHSSyNmz259HTlRQQavM2xdbs6ciK99rVjWJbtl%0AX3hhfSf01soJEfL9Xzmee+8tlrXJCRa22KL6bTnJQn4GvfOdEVdd1fj2J56I+MY32lA4AAAA1IIJ%0AEyJOPTXi+98vrm+yScRTTxW/oMtZ5XJ2uZxxrdYsWlTUV/olw7hx9beddloxLgCgV+rT1QUAAAAA%0AAAAAANA2GfDMzsy77tr6fRx9dLGPtnTkpvnh8uwYnSHotrrooqKTdmvtvXfRmXrYsOh13vrWiCuv%0ALLqYt1R2HM9JH7JDeVvke/ayyyIGD27d/bMbeb4GciKCtsrH4Wc/KzrEt7ccX4bQM2iezdPaU7WO%0A7AAAANAlcna30gx/+QV47Nj6255/PmLJkqgpWU/WVZL1lr645y+uTjihy0oDALqeADoAAAAAAAAA%0AQA8wcmTEv/4V8b73FZ2ZmyuDx9/7XhHEHTKkIyvsXTIQvLbnoa3dz0sGDiwC5J/5TMuCuHku8ec+%0AF3HTTRFjxkSvlQHy++6LOO645t/nwAMj7r474j/+o/1quPXWiIkTW3a/3XaL+Mc/ivd8eznyyIib%0Ab47Ybrtod/l+yNfp1KnF+6MtQfQNNoh473sj/va3iI9/vD2rBAAAgDZ++f3Sl+q/9OYv7Eoz32Un%0A9Oeeq50QetaR9WRdKevMelPWn+NoyS8ZAYAex5zV0IM999xz8fjjj8fTTz9dt8ycOTPmzp0bc+bM%0AiUWLFsWKFSvqlpUrV0a/fv1iwIABdcuwYcNi5MiRdcvYsWNjyy23rFu23XbbGD9+fFcPCwAAAAAA%0AAIAmZID8pz+N+NSnIn7wg4jrrot47LHG2w0dWnS+PuaYiHe/uwhzlvuf/2nd8Uvnq7anLbbomP2W%0AdNS+N9004oILIl58sfrt7dGxuiQ7Vmdn6dNPL567DKQ/8EDjsWXX7t13j3jTm4rQ8kYbNbz9K1+J%0AWLCg4bpRo5pXw5ln3lu3pP3226/unIPuYsstI37/+yIYfemlRQD70Ucj5s0rzrMeMSLiNa+J2Gef%0AInSej2G597ynWNraCT2fs6zjF7+IuOWWiJdfbrzd5ptHHHRQ0YDsDW+IWG+9+tvyPV353t1hh5bX%0AkuN85JGihj/9qQjo5+dIvjYWLoxYuTLaZKutijF+97tFV/R8vd51V8T06U2/vvM5yrHstVfEIYdE%0ATJ7cMZ3aAQAAoF1+mZW/pDn//OL6JptErFkTsWhR8XPatIjNNit+QddVspbsfF765VHWknWWZP0T%0AJnRZeQBAbRBAhx5i1apV8c9//jOuu+66uO222+K+++6Ll6v9JfLfXlnLX9DXK//rZIURI0bEbrvt%0AFnvvvXccdthhsc8++0T/lkyhDgAAAAAAAECH2377IoCe5s+PmDWrCNNmt+wMFJefT1rNGWd0Spk9%0A3oc+1LnHy3OXv/WtYsnziGfOLELM+Wf9DTcsQvFra1yVkxH0Zhlw/upXu+74+dy89a3Fkuejv/RS%0AxJw5EcuX158HPmzY2t/3ubSX/fcvlo4ydmzxHim9T7LxWobQ87W7enUx5my+Nnp027qlAwAAQKfL%0AmeOefjriyiuL2ePylzYZ+M4vvaVO6Dl535gxndtlPH/hUPqFUUl+Ac/6SjmS444r6gcAej0BdOjG%0AVq9eHddee21ceuml8Yc//CGW5F/imhEwbypsXrrP2u6bofabbrqpbvnmN78ZgwcPjqOPPjpOPPHE%0AOOKII6Kv6aUBAAAAAAAAakp2N6/scE7Pl+cOd2UjLdomzz0fN65YeoshQyK23barqwAAAIB2kDmN%0Az32uCJxff319CH3GjIgFC4pt5s6NWLiwmHEuvxR3tMyb5PFXrqxflzO/5fFLuZLDDivqXktTQwCg%0A9xBAh25o8eLF8ZOf/CTOP//8mJ5TP1cJja+ti3lTmnuf8mNl6P3Xv/513bLJJpvERz/60TjllFNi%0AqL9iAwAAAAAAAAAAAAAAvXV2uXPPLS6XQuibbhoxeHDRhTxzGRkGf/bZiA03jBg1KqJ///avI48x%0AZ07DrudZy9ixRRf2kkMPjfjKVzq3IzsAUNP8rwC6mYsvvji23nrr+OQnPxnPP/98XRg8lwyPly+p%0AdFt7LqnyWKXbMgx/1llnxVZbbRUXXXRRFz9SAAAAAAAAAAAAAAAAXSQD5V//esSxx9avy9D3VlsV%0AQfSSDIc/8UTE889nx8IinN4Wef/cT+4v91sePs/j5vHLw+fHHVfU2REBeACg29IBHbqJDHcff/zx%0A8a9//atBELxcZRf0Sq3pil65z2qd1sv3m7fPnj27rgv6JZdcEpdddllsvvnmLT4uAAAAAAAAAAAA%0AAABAt5Ydxb/whSL0fcEFEStWRAwYELHFFhFz59Z3Q08LFxZL3j58eMSgQUVgvF8z4l+rVkUsXRqx%0AbFnEggXFccpV63qexzn99IgTTihuBwAoI4AO3cBNN90Ub3vb22Lu3LmvdjtfWyC8OdYWVi/fx9r2%0AV94VvbRteff1W2+9NV772tfG5ZdfHoccckiz6gIAAAAAAAAAAAAAAOgxMmdx4okR++4bcc45EVOm%0AFOszDJ5B8+xQPm9eESJPGR6fPbv+/hlAzzB6dijPQHvuL7Mca9ZErFxZhM5L962U9x0xImLDDRsG%0A2XfZJeJLX4qYMKEjRw4AdGMC6FDjrr766njHO94Ry/ILQVkgvDL43ZyAef/+/WPDDTeMYcOGxfDh%0Aw+uu9+vXr25ZtWpV3bJy5cpYsGBBLFy4MF5++eW665VKx6sMwpd3Zi/dlqH5o446qi6Efswxx7TD%0AIwIAAAAAAAAAAAAAANDNZNj7oosifvWriB/+sAiaZyh8zJhiye7n2RV9yZKG98tw+aJFLTvW+usX%0AofNhwxquz67np51WdD3PMDsAQBME0KGG3X777fH2t789li9fvs7geXn4e4cddojdd989dtlll9hm%0Am21iq622inHjxsXo0aNbXMOcOXPihRdeiCeffLJumTJlStx9993x8MMPVw2cVwuiZ/0Zos9O7nvt%0AtVcbHxUAAAAAAAAAoLu6996I5cs795h77925xwMAAABoUoa+TzopYr/9Ii64IOKmm4pO5inD4rlk%0AI8GlS4vO5rnk5dI21fTtW3RILy2DBxfd0iuPe+CBEaefrus5ANAsAuhQozL4/da3vrVq+LwyeL7+%0A+uvH0UcfHW95y1vioIMOilGjRrVbHbmvXHbaaacG67Oz+d/+9re44oor6rq0L1q0qGoQvTyEnuO5%0A7777WhWEBwAAAAAAAAC6vze/OeLZZzv3mGVz/QMAAADUhgyBf/vbETNnRvz+9xFXXJFBkuK2DI/n%0AMnx4/fYZSs9O6PmLjlwyu5FLdlCvDJuXy3zJW95S/FJm7NiOHxcA0GMIoEONOuuss2LGjBlNhs/z%0A+mabbRaf/OQn433ve18MHTq0U+sbOXJkXaA8lyVLlsRPf/rT+O53vxvTpk17NXReHkJP2Uk9x3Xx%0AxRd3aq0AAAAAAAB0TzkR84EHHlg3OfKKFSsa3LbXXnvV/c0KAAAAAAC6rQyFn3JKxPvfX3RDzzD6%0AffdFLF/ecLtSKL05sgv6rrsWofPsep4hdQCAFvI/CKhB2SX8//7v/xqEzcsv9+3bNz7zmc/E5z73%0AuRg8eHAXVxsxZMiQ+PCHPxwf+MAH4utf/3p84xvfiDVr1jQKoefPn/3sZ/GRj3wkdtttt64uGwAA%0AAAAAAAAAAAAAoOtlSPzQQ4tl9eqIZ56JmDq1fnnqqYjFi4vu5yWZM1l//YittorYYYdimTgxYost%0AIvr06crRAAA9gAA61KDzzz+/QWi7PHw+fPjwuPLKK+s6PdSaQYMGxVe+8pU45JBD4rjjjosFCxa8%0AOobK8WUQHQAAAAAAAAAAAAAAgDJ9+0ZsvXWxHHVU/frMZqxaFbFyZdENPUPr/86bAAC0N9PZQI1Z%0AvHhx/PrXv341dF4ePs+A97XXXluT4fNyBxxwQFxzzTUxYMCAuuvlY8lx5PgWLVrUxVUCAAAAAAAA%0AAJ0tm3fludKduQAAAAD0CJnNyOD5kCHFT+FzAKADCaBDjbnuuuti+fLldZdLncNLXdC/+c1vxl57%0A7RXdQdb5rW99q8EYSlasWFE3TgAAAAAAAAAAAAAAAAAAaosAOtSYm2666dXLpc7haauttoozzjgj%0AupPTTz89ttlmm0ZjqRwnAAAAAAAAAAAAAAAAAAC1QQAdasxDDz3U4Hqp+/n73ve+6NOne71l+/bt%0AG+9973sbdD9vapwAAAAAAAAAAAAAAAAAAHS97pVmhV7giSeeaNQtPB188MHRHR1yyCENrufYMpD+%0A5JNPdllNAAAAAAAAAAAAAAAAAABUJ4AONWb+/PlV10+cODG6ox122KHq+nnz5nV6LQAAAAAAAAAA%0AAAAAAAAArJ0AOtSYRYsWVV0/bNiw6I6aqnvx4sWdXgsAAAAAAAAAAAAAAAAAAGsngA41ZuDAgVXX%0AL1u2LLqjpupuapwAAAAAAAAAAAAAAAAAAHQdAXToJh3Dn3nmmeiOmqq7u3Z0BwAAAAAAAAAAAAAA%0AAADoyQTQocZsuumm8corrzRa/49//CO6o3/+858NrpfGluMEAAAAAAAAAAAAAAAAAKC2CKBDjZk4%0AcWLV9b/4xS+iO/rlL3/ZaN16660XO+ywQ5fUAwAAAAAAQPexbNmyeOihh+Lxxx+Pl19+ucGS6/K2%0A3AYAAAAAAAAAaD8C6FBjJk+e3KBbeIa182d2QL/++uujO7nuuuvi5ptvfnUMTY0TAAAAAAAAqlm9%0AenXMmjUr5s6dWxc0L19yXd6W2wAAAAAAAAAA7UcAHWrMkUce2WhdKcD93ve+N+bMmRPdwezZs+P9%0A739/Xe3NHScAAAAAAAAAAAAAAAAAAF1LAB1qzFZbbRW77757g+7nKS9Pnz49DjnkkLpODrUePj/s%0AsMPi+eefr7tePpb8+drXvja23nrrri4TAAAAAAAAAAAAAAAAAIAKAuhQgz7ykY80uF4eQp8yZUpd%0AgPtvf/tb1KKbbropJk2aVFdneYC+3JlnntkltQEAAAAAAAAAAAAAAAAAsHYC6FCD3vnOd8YOO+xQ%0AdzlD3JUh9BkzZsShhx4a73jHO+LBBx+MWvDQQw/F8ccfX9ehPTuflwfPy7uf57hOOOGELq0VAAAA%0AAAAAAAAAAAAAAIDqBNChBvXr1y9++MMfvnq9Wgg9L//2t7+NXXfdNQ4++OD46U9/GnPmzOnUOufO%0AnRsXX3xxXRh+l112id/85jevBs2b6n5+wQUXRN++fTu1TgAAAAAAAAAAAAAAAAAAmqdfM7cDOtkB%0ABxwQX/jCF+Lcc899NYCeqgW8b7755rrllFNOqQuC77fffjFp0qS6y9tuu20MHTq0zfUsXrw4Hn/8%0A8ZgyZUrcc8898fe//z3uv//+V2soD8dXXi/V/LnPfa5uXAAAAAAAAAAAAAAAAAAA1CYBdKhh55xz%0ATjz22GNx+eWXNwh2NxX2zp/33XdfXTC83OjRo2PcuHGx8cYbx6hRo2LYsGF1y4ABA+q6rWdH8tWr%0AV8eqVatixYoVsXDhwrolO6q/9NJL8cILL8SsWbMa7LOyu3llLeXr0tve9ra6MD0AAAAAAAAAAAAA%0AAAAAALVLAB1q3KWXXhqDBg2Kn/3sZ406n1cG0UvrKsPhGR7P5YEHHmjx8Sv3Va7yuNVuy/Xvete7%0A4pJLLmnxsQEAAAAAAAAAAAAAAAAA6Fx9Ovl4QAv16dOnLrz93e9+t65beSoF0Usqu6JXW8q3a8nS%0A3H2WlIfks97zzjuvLjyf4wAAAAAAAAAAAAAAAAAAoLZJhEI38bGPfSxuvfXWmDx5ctVgeGpNiLw5%0AS0v2XVqfdf7rX/+KT3ziE132mAEAAAAAAAAAAAAAAAAA0DIC6NCNTJo0KW677ba6juLbbbddkyHw%0ASq3pfF4taF6uqYD6a17zmrqO7bfffnvsvvvunfCoAAAAAAAAAAAAAAAAAADQXgTQoRt617veFQ8/%0A/HBcddVVceyxx0b//v2b3e28JZrbFb1fv35x9NFHx5VXXhlTp06Nk08+uUPGDQAAAAAAAAAAAAAA%0AAABAx+rXwfsHOlCGvnOZN29e/OEPf4jrrrsubrjhhnjxxRcbbVsKjbc0hJ6qdUDfaKON4uCDD47D%0ADjssjjnmmBg5cmQrRwEAAAAAAAAAAAAAAAAAQK0QQIceYMSIEfHud7+7bknPPvts3HPPPXHffffF%0A448/Hs8880zdMmvWrFi9enWz99unT58YM2ZMbLHFFnXLtttuG7vttltMmjSp7joAAAAAAAAAAAAA%0AAAAAAD2LADr0QBMmTKhb3vzmNze6bf78+TFnzpxYvHhxLF++PFasWBGrVq2Kfv36xYABA+qWoUOH%0A1nU0z2A7AAAAAAAAAAAAAAAAAAC9hwA69DIbbLBB3QIAAAAAAAAAAAAAAAAAAJX6NFoDAAAAAAAA%0AAAAAAAAAAABArySADgAAAAAAAAAAAAAAAAAAQB0BdAAAAAAAAAAAAAAAAAAAAOoIoAMAAAAAAAAA%0AAAAAAAAAAFBHAB0AAAAAAAAAAAAAAAAAAIA6AugAAAAAAAAAAAAAAAAAAADUEUAHAAAAAAAAAAAA%0AAAAAAACgjgA6AAAAAAAAAAAAAAAAAAAAdQTQAQAAAAAAAAAAAAAAAAAAqCOADgAAAAAAAAAAAAAA%0AAAAAQJ1+XV0A0LN99atfjTVr1jRaf/bZZ3dJPQAAAAAAAAAAAAAAAAAANE0AHehQ55xzjgA6AAAA%0AAAAAAAAAAAAAAEA3IYAOdIpXXnnl1cvrrbdel9YCAAAAAAAAAAAAAAAAAEB1AuhApyiFzsuD6AAA%0AAAAAALA2gwcPjsmTJ8fLL78cixcvbnDbzjvvHBtuuGHdNgAAAAAAAABA+xFABwAAAAAAAKAm9enT%0AJ9Zff/1Yvnx59O/fv8FtQ4YMqbsNAAAAAAAAAGhffdp5fwAAAAAAAAAAAAAAAAAAAHRTAugAAAAA%0AAAAAAAAAAAAAAADUEUAHAAAAAAAAAAAAAAAAAACgjgA6AAAAAAAAAAAAAAAAAAAAdQTQAQAAAAAA%0AAAAAAAAAAAAAqNOv+AEAAAAAAAAA0PVeeSVi9epi6du3WNZbr6urAgAAAAAAAOg9BNABAAAAAAAA%0AgE63Zk3ErFkRL7wQMWNG8XPmzIgVK4oQekmGzwcMiBg7NmLcuIhNNimW0aMj+vTpyhEAAAAAAAAA%0A9EwC6AAAAAAAAABAp8iu5o88EnHPPRHTpkWsXLnu+2QYffnyiOeeK5aS/v0jxo+PmDQpYvvti07p%0AAAAAAAAAALSdADrUmHPOOSe+8pWvRE/yyr/bE6yXrQkAAAAAAACAXmfBgoi77y6WRYua3m7p0iKU%0Ant3Rc8kO57lk2Hzw4Ibb5nZPPlksQ4dG7L57sQwf3uHDAQAAAAAAAOjRBNChhgPbAAAAAAAAAN3Z%0A7NkRN9wQ8eijRaC83LJlRTB94cJiyWD6qlVN76tfvyJoPmxYsWTQfNCg4ra87803R/z97xHbbRdx%0AyCERo0d37NgAAAAAAAAAeioBdKhRPalbuEA9AAAAAAAA9C4ZNr/ttogbb2wYKs8/Hc6aFTFjRsS8%0AeS3bZ+4n71N+vxEjIjbdtAib559Y87hTp0Y8/njEwQdH7L130UEdAAAAAAAAgOYTQIcaJrgNAAAA%0AAABAb7ZixYqYMWNGLFiwIBZmi+wyzz//fN36TTbZJAYMGNBlNVK96/mVV+ZzVL9u+fKIF14ogucr%0AVlS/Xz6N2dk8u5r37VsEyvNPpqtXF93S8yVQed9SID3vu8kmEePGRQwcWITV//rXIox+7LG6oQMA%0AAAAAAAC0hAA6AAAAAAAAADVp5cqV8cwzz8TSpUtj0aJFDW6bPn16zJ07N8aMGSOAXiMyLJ5dz2+4%0Aob7rea7LIPrTTxfdycsNHhyx0UZF6DyX5jyNGUDPIHouL70UsXRp/fpnnomYNi1iyy0jNtusCLA/%0A91zEj38cccghRTf0XAcAAAAAAADA2gmgQzeyXjc9G0IndwAAAAAAAOjZMlz+xz9G3HNP/bolSyIe%0AfTRi/vz6dfknz1GjIjbdNGLEiJYHwjOknvfPZcKEovv59OkRc+YUYfes48kniy7s220XMWRIEYa/%0A9tqIWbMijjoqok+f9hs3AAAAAAAAQE8kgA7diCA3AAAAAAAAUGtWr4644oqIhx5ae9fzDJ2PHx8x%0AcGD7HDfD6xtuWCzLlxfdzzOMnjL0ftddDbuhZzg+t3vLWyL69m2fGgAAAAAAAAB6IgF0qDF9K850%0AyK7nGTzPn5tuumkccsgh0Z38/Oc/7+oSAAAAAAAAgA6SAfPy8Hlenzq16DZeMnhw0Y08O553lAy1%0Ab7ttxJgxRdf1pUvru6EvWBCxww5F5/NSnW99q07oAAAAAAAAAE0RQIcas/322zdaVwqhDxkyJC65%0A5JLoTn75y1/GmvK2BgAAAAAAAECPkJ3O//jH+lB3dkLPy3Pn1m+T3cezC3lndRzPkPseexTd17ML%0Ae8owfNa2445FHVljBtaPPrrojA4AAAAAAABAQ+bzhhozefLkJm974oknYuHChZ1aDwAAAAAAAEA1%0At90Wcc89xeWck7o8fJ7dxXfeOWKbbTovfF6Sx8vj5vFLXc6zrqyvNHd21p31AwAAAAAAANCYADrU%0AmAkTJsTo0aMbdD4vyct33XVXF1YHAAAAAAAAEDF7dsQNNxSX80+aU6fWh88zAL7rrhGjRnVpiXXH%0AzzpKAfisL+ss/Qk2689xAAAAAAAAANCQADrUaBf08uB5uTvvvLPT6wEAAAAAAAAoyS7iV14ZsWpV%0Acf355yNmzSouZ8fxXXaJ2GCDqAlZR9ZT6oSedWa9Keu/6qr6rugAAAAAAAAAFATQoQbtscceTd6m%0AAzoAAAAAAADQlW67rT7EvWRJxNNP19+24461Ez4vyXqyrpKsN+tOzz1XjAcAAAAAAACAegLoUKMd%0A0Cutt956dV3RdUAHAAAAAAAAusrs2RE33lhcfuWViEceqe8gvtlmEaNGRU3KurK+lPU++mhRf8rx%0A5LgAAAAAAAAAKAigQzcIoGfwvGTatGkxZ86cLqgKAAAAAAAA6O1uuCFi1aricnZBX7CguDx4cMSW%0AW0ZNy/qyzjR/fn0X9xxPKVQPAAAAAAAAgAA61KSNNtooNvv39PvZ+bySLugAAAAAAABAZ8uweXY8%0AT8uXRzz9dP1t220X0bdv1LSsL+ssyfpzHCnHVQrTAwAAAAAAAPR2AuhQw13Qyzufl7vrrrs6vR4A%0AAAAAAACgd7v77ojSnzBfeCFizZri8qabRowYEd1C1pn1pqw/x1G6nOMDAAAAAAAAQAAdajqA3hQd%0A0AEAAAAAAIDOtHp1fUA7Q+gzZhSX11svYvz46Fay3qw7ZQC9FKrP8eU4AQAAAAAAAHo7AXToRgH0%0A9dZbr64rug7oAAAAAAAAQGd65JGIRYuKy7NnR6xYUVweNSpi4MDoVrLerDstX16MJ+X4cpwAAAAA%0AAAAAvZ0AOtSo3XffvUHwvNyLL74YM0otBWpcBubLFwAAAAAAAKD7ueee+svTp9df3nTT6JbK6y4f%0AT/k4AQAAAAAAAHqrfl1dAFDdiBEjYuutt44nn3yy0W0Z5L7zzjvj2GOPjVr31FNPCZ4DAAAAAABA%0AN7ZmTcS0acXlZcsi5s0rLg8Zkn/XjG4p6x48OGLp0mI8Oa5Bg4px5nj7mM4fAAAAAAAA6MUE0KGG%0AXXHFFTF37tyqt22zzTbRHYwfP76rSwAAAAAAAADaYNasiJUri8sLFtSvHzs2Yr31olvKurP+Z5+t%0AH1cG0HOcs2cXtwEAAAAAAAD0VgLoUMN23nnnri4BAAAAAAAA6OVeeKH+8sKF9ZeHDYtubfjwhuMq%0Ahc5nzBBABwAAAAAAAHq3Pl1dAAAAAAAAAABQuzKQ3RMD6EOH1l9etKh64B4AAAAAAACgNxJABwAA%0AAAAAAACaVB7ILgW1Bwwolu5s4MD6MZQH68sD9wAAAAAAAAC9kQA6AAAAAAAAANCkmTOLn0uXRqxa%0A1TO6n5eUxpHjyvGlWbO6tCQAAAAAAACALieADgAAAAAAAABU9corEStWFJdXrqxfP2hQ9Ajl4yiN%0Ab/nyYtwAAAAAAAAAvZUAOgAAAAAAAABQ1erV9WHsNWvq1/ftGz1Cn7KzJkrjy/GWjxUAAAAAAACg%0AtxFABwAAAAAAAACaDKCXlIey11svelwAvbzr+apVXVIOAAAAAAAAQE0QQAcAAAAAAAAAqirvdN5U%0AWLs7aypU369fl5QDAAAAAAAAUBME0AEAAAAAAACAJgPopWB2eQC9vDN6Twmgl8aX4y0fKwAAAAAA%0AAEBv40+mAAAAAAAAAEBVGcYeMKC43L9//fply6JHKB9HaXwDBzbshg4AAAAAAADQ2wigAwAAAAAA%0AAABNGju2+Dl4cES/fsXlhQujRyiNI8eV40tjxnRpSQAAAAAAAABdTgAdAAAAAAAAAGjSuHH1l4cO%0ALX6uWFEs3dny5fVjGDasfv0mm3RZSQAAAAAAAAA14d9zkwMAAAAAAABAbRk4cGBMnDgx5s+fX7eU%0A22abbWKDDTao24aOVR7IzqD2vHn13cNHjYpua9GixsH6ysA9AAAAAAAAQG8kgA4AAAAAAABATerX%0Ar1+MHTu27ufgwYMb3DZq1KgYOXJkl9XWm5QHsss7hXf3APqCBfWXdUAHAAAAAAAAqNen7DLQhQ49%0A9NC49957u7qMmnHPPffUPSYAAAAAAABA1xozJqJ//+Ly8OH16196KeKVV6Jbyrpnzqy/XhpXjnP0%0A6C4rCwAAAAAAAKAmCKBDjbjxxhtj8uTJccIJJ8RTTz0VvVWO/fjjj48999wz/va3v3V1OQAAAAAA%0AANDr9ekTMX58cXnQoIgRI4rLS5dGzJsX3VLWnfWnHE+OK+U4c7wAAAAAAAAAvZk/m0INeeWVV+Ly%0Ayy+PiRMnxhlnnBHPPvts9BZPP/10nHrqqXVj/81vfhNr1qzp6pIAAAAAAACAf5s0qf7yppvWX54+%0APbql8rrLx1M+TgAAAAAAAIDeSgAdajCEvmLFivjRj34U2267bbz73e+Ohx56KHqq+++/v67r+3bb%0AbRc/+clP6saejwEAAAAAAABQO7bfPmLo0OLy6NERAwYUl+fMiVi+PLqVrHf27OLywIHFeFKOL8cJ%0AAAAAAAAA0NsJoEONWW+99eqWDGGvWrUqLr300thll13imGOOiWuvvTZ6ghzb1VdfHYcffnhMmjSp%0Arut7jjXXl8YPAAAAAAAA1I6+fSN23724nH/O22ST4nLOLT1tWnQr5fWOG1eMJ+X4cpwAAAAAAAAA%0AvZ0AOnSDIHouf/rTn+LII4+MLbbYIr761a/G9OnTo7uZNm1anH322TF+/Pg47rjj4rrrrnt1fILn%0AAAAAAAAAUNsyoN2nT31wu3Q5/3Q5b150C1ln6U+tWX+Oo3S5FLAHAAAAAAAA6O0E0KFG/PznP4+N%0AN964Loy9tiB6hri/9KUvxZZbbhlvfOMb43//939j5syZUateeOGFuOCCC+KQQw6JrbfeOr72ta/V%0AhefXFjzP9ePGjat7TAAAAAAAAIDaMHx4xHbbFZcHDozYcsv62x59NGL16qhpWV/WWZL15zjS9tsX%0A4wMAAAAAAABAAB1qxkknnRSPPvpofPzjH49+/fo1CKKXB7VLYfRVq1bF9ddfH6eddlpsuummccAB%0AB8T5558f9913X5eOI2u766674rzzzot99tknNt988/jIRz4SN910U6xevbrqWMrvm2P/xCc+UfdY%0AnHjiiV06FgAAAAAAAKChQw6J6NevuLzZZhEbbFBcXro04umno6ZlfVlnyrqz/pTjOfjgLi0NAAAA%0AAAAAoKb8+8/CQC0YOnRofOc734n3v//98dGPfjSuu+66uvWlDuGVHcNL4e0Mdv/jH/+oW9KIESNi%0Av/32iwMPPDD22GOP2HnnnWOD0pkf7Wzu3LkxZcqUutB5hsyzhoULF756e3nAvLzTeflYSttkR/f/%0A+q//iu1KbRMAAAAAAACAmjJ6dBHW/utf8+9/RUf0u+6KWLMm4vnnIzbcMGLUqKg5c+YU9aU+fYq6%0AS3++zPHkuAAAAAAAAAAoCKBDDdphhx3i2muvrQt0f/7zn49bb721UfC8/HppXcnLL78cV199dd1S%0Akl3SM4ie4e68vNlmm9X9HDduXKy//voxePDgumXAgAF12y9fvjyWLl0ay5YtqwuUz5gxI6ZPn163%0APP/883Udyh944IF48cUXG9ReXkcqr7FyfWnbfffdN7761a/G/vvv3y6PHwAAAAAAANBx9t474uGH%0Ai0D3kCERW24Z8eSTxW0PPRSx6671ndFrwbx5RV0lWW/WnTbfvBgPAAAAAAAAAPUE0KGGZQfzf/7z%0An/HnP/85vvjFL8a999671k7iawuCZ2g8w+PXXHPNWo9ZHgxfl2rbVQucl2qsvF92Zz/33HPrOp8D%0AAAAAAAAA3UN2ED/uuIgf/zhi1aqIzTaLWLAgYtasohP6lCkRu+xSGyH0+fMjHnigqCuNGVPUm/r1%0Aizj22GI8AAAAAAAAANTzZ1ToBo488si4++6764Lohx12WF2AuxTiLu+KXrm+cinfpqllzZo1zdqu%0APPhevpTXUlK+Ph1xxBHx17/+Ne644w7hcwAAAAAAAJq0atWqmDlzZsyZMyeWLl3aYMl1eVtuQ+cb%0APTrikEOKy/nnwB12iBg5sri+enXE/fdHzJnTpSXWHT/ryHpS1pd1lubOzvpzHAAAAAAAAAA0JIAO%0A3cjhhx8e1157bTz44IPxvve9LwYOHFg1DJ4qw+KpWmC8Lcu6jlN++6BBg+KUU06Jhx9+OP70pz/F%0AoYce2mWPIwAAAAAAAN3D8uXL6/6+9MQTT8S8efMaLLkub8tt6Bp77x0xaVJxObuI77hjfQg9O45n%0A5/EnnqgPgHeWPN7jjzfsfJ51ZX2lbudZd9YPAAAAAAAAQGMC6NANTZw4MS666KKYMWNG/OhHP4p9%0A9tlnrWHz1Nyu5i3Zdl3HSgcccEBdrS+88EJdrdttt10XPWoAAAAAAABAe8o/Dx51VBHsTn37Ruy0%0AU8SYMfXbPP98xF13Rcyb1zk15XHyeNOn16/LerKurC9lvVl3qRM6AAAAAAAAAA31q7gOdCMjRoyo%0A6yqey9NPPx2XXnppXHXVVXHPPfdU7UZeqbTNutaVNLWf8vv16dMn9txzzzj22GPjhBNOiPHjx7di%0AZAAAAAAAAEB3kB3F3/KW4vJDDxXXJ04sgudPP110IF+6NOK++yI23TQi/3w4cGD717F8ecS0aQ2D%0A51nLlltGbLZZfdg8w+dZb6kTOgAAAAAAAACNCaBDD7HlllvGF77whbpl1qxZce2118Y111wTN998%0Ac0wvP8vi39YWTF+bagH1CRMm1HU6P/zww+MNb3hDjBw5stXjAAAAAAAAALqX7Cz+1rcWwfJ77inC%0A3ptvHjFqVMSjj0bMn19sl3+2nDGjWJ9h9BEj2taFPP90mR3Pc7+zZze8bYMNIrbbLmLIkPp1kyYV%0Anc+FzwEAAAAAAADWTgAdeqAxY8bESSedVLekF198Me6+++6466674v7774+nnnoqnn322ZhfOtOj%0AmTJYnmHzDLvvtttusccee9Qto0eP7qCRAAAAAAAAAN1BhrqPPjr/Vhlxww0Rq1YV4e/ddmvYDT1D%0A4xkWz2Xw4IiNNooYNixi6NDmdUbPTueLFkUsWBAxc2bRXb2yjsqu5/36RRxySMTee7ct8A4A9F5P%0APRVx2WURt90W8dBDES+/XEyyk/+/Kff730ccd1xXVUlPcNNNEQcd1HDdAQcU6+n+Djww4uabG677%0A29+K9TTty1+OOOechuu+9KVifXfyzDPF99VCNno6NsaMWRIXXnhd1xYGAAAATRBAh15g4403jje9%0A6U11S7kFCxbEtGnTYt68ebFkyZJXl7T++uvHkCFD6n5uuOGGMX78+LrLAAAAAAAAANVkuPt1r4vY%0AdtuIq66KeO65+m7oY8dGvPBC0QF9xYpi+wyP5wn4JQMGFGH0QYOKIHkuGerKZdmyiIUL6+9bKcPr%0A48YVS3mQPY997LER5tQGAFojg+annRbx6183DpsDAAAAAPRkAujQiw0fPjx22mmnri4DAAAAAAAA%0A6EEy7P3e9xYdQm+8seiGnqHwLbaImDCh6H4+fXrEvHkN75fh8jlzWnasESMiNt20OGZ5d/Psen7w%0AwUXX8wyyAwC01IsvRrz+9RFPP93VlQAAAAAAdD4BdAAAAAAAAACgXWXoOwNbr3lNEUJ/5JGia2iG%0AxMeMKZbsar5gQdHZfNGi4meG1ZuSofLskD50aPFz+PCiW3rlcbffvgif63oOALTFO98pfA5Az3Xz%0AzRFLlzZcd8ABEYMHd1VFAAAA1BoBdAAAAAAAAACgQ2QI/O1vL4Lmd99dLBk2Txkez2Xs2Prt8+T3%0AlSuLsPorrxSB9QyV9++/9pPgM5S+++7FksF0AIC2uP76iJtuarx+p50iTj65+Jn/58j/p5TbbrtO%0AKxEA2iT/PXv22YbrcuKVLbboqooAAACoNQLoAAAAAAAAAECHyoDWQQdF7L9/0Q39nnsipk0rwubl%0AMmTe3G5rGUofPz5i0qSi63nfvh1SOgDQC114YeN1xx4b8dvfRvRz1iUAAAAA0Av4VSgAAAAAAAAA%0A0CkyJL7jjsWSXc5nz46YMSPihReKn7NmRSxfXnQ/L8ku6AMHRowZE7HJJhHjxhU/s7t6ZddRAID2%0A8I9/NF533nnC5wBd4ctfLhYAAACgc/l1KAAAAAAAAADQ6TI8PnZssey2W/36DJ9nOH3VqiLkldtl%0ACB0AoDO89FIxMU65nPxm2227qiIAAAAAgM4ngA4AAAAAAAAA1IwMm2en9FwAADrb7NmN1222WVdU%0AAgAAAADQdfp04bEBAAAAAAAAAAAAasb8+Y3XDR7cFZUAAAAAAHQdAXQAAAAAAAAAAACAiFixoqsr%0AAAAAAADoev26ugAAAAAAAAAAAADoLmbPjrjrrognnohYsCBiyJCI0aMjtt46Ys89I/r27djjP/ts%0AxJQpxc+FCyNeeSVi6NCIzTeP2HHHiNe8JnqcNWsiHnooYurUiOnTIxYvjujXL2KDDSK22CJi0qSI%0AjTbq6irpKLNmRdx3X8Qzz0S8/HLEqlXFe27s2Ihtty1e951h/vyIe++NeOqpiLlzI5Yvjxg5sqgj%0AX4evfW1Enz49e3KGfB7ys+/FFyOWLi0+e/K9t8kmxeffoEG95/P4ueeKY+frMj+T8tgbbxyx004R%0AO+8csd560WvkY3/nnRGPPRYxb17EgAERY8ZEjB8f8brXRQwcGDUpP0vyOXz44eJzZvXqiOHDI7bc%0Asvh3Zdy4rq0v/727++7iNZb/3g8bVjyu228fsdtu3es1lvXn/11K79Vc8v2Z75scV/4fJj9H87Hv%0A6P9HAQAA0HwC6AAAAAAAAAAAAPRq1UJcGewud/XVEeefH3HzzUUgupoRIyLe/OaIL30pYsKE9g06%0AXnBBxOWXF0G0tckA5H/8R8QZZ0Rst110a7ffHvGjH0VcdVURalybDCG/850Rp55ahIKbqzkBvnzO%0A17Vd5euls+TrIp/rch/5SMT3v9/8ffztbxEHH9x4fYaKMwDZXPkYZBg7Q8ElGcjO6xtuGC3y0ksR%0AP/lJxK9/HfHgg2vfNoOLRx4Z8fGPt/8EDBk6v/jiiMsuK4KqTb33UwZDjziieD4mT44uN21a8bjk%0A5A3l8jn53vcizjxz3fvIQO5vfxvxi19E3HBDxLJlTW87eHDxOjr55Ii3va1nfh7nsfKx+O//jrjn%0Anqa3y+ByPg4f+1jxnuiOMgycE52Ue/rpYn3JLbdEfOc7EddeW0xQUM3660ccfnjEl79chPNbI+97%0AzjkN1+XzmutbIyeR+Na3ivd1BqGbeh3m+/jDH4444YT6ySXy3+AMSZfL19e6/m1uyWvs0ksj/ud/%0AilB/U/J1lf/mfeELxaQLrX0cK1WOrSnNefxzoo6f/7wYTwbpm/PvZL5e9tgjYv/9I9761ohdd21e%0APQAAAHSMHjzXIgAAAAAAAAAAALRNdvrN8NwxxxRB3bUFUDMkfcklRfA7g8FtlR2Gzzqr6OabYbnm%0ABNyy3h/8IGLixIgPfnDdwe1a9PzzEcceG7H33hE/+1nzxpAh2wziZRAww7Vre556kkMOabwug8It%0A0dT2M2ZEPPJI8/dz//0Nw+cpuwi3JHy+ZEnEZz9bhFzPPnvd4fPSBA3/+7/FJAQZFs3QeHt0Rs5g%0AbXZwzmD7HXes+zWVHZQzbLnXXhEnnlg8fl0lw9H5/qkMn2dI/He/a174PEPe+Vl2/PERf/rT2sPn%0Apc+r3O7tby+6Xudj1pM+j7O7d3ZVf8971h4+Ty+8EPHNbxadqjPk3NNkN+t3vSvigAOK10lT4fOU%0A3eHzNZcduz/3uehS+Xr56leL5yUnuGgqfJ4yLJ2v4Rzn619fhO872hNP9Kl737773WsPn6eZM4uJ%0ARvL/B1dcETXnpz8tJgTJSRhy8o7mTtKSr5ecWOLcc4vXTL6PAAAA6DoC6AAAAAAAAAAAAFDFo48W%0AgcPs7toSy5cXXZC//vW2hbD32SfivPMiVq5sXdDuwguLTqJTp0a3kcGzDJ394Q+tu/+iRRGf+ETE%0Am9609nBhT5FByuxUXi5DxxnUba61BdZbEmavtm21zupre7/l6zUDh+sKOzcVGs/JF/bbr23h7wwP%0AZ7D2U59q3Wsog5a/+lURAO+K916GwLN7cI6jskN7hraPO27t988w8Yc+VIS8n3yydTXcdltRQwaP%0Ae8Ln8T//WRw7uzi3xMsvF12qv/vd6DFeeqn4t+mXv2zZ/VavjvjGN4qJUbpCvq7f9raIL36x5f+m%0A3n57MalC5YQO7Wnq1JHxxjcOX2fwvFJ+RuWkD7/4RdSMnLTjP/8zYs6ctu+rNf8WAAAA0H76teO+%0AAAAAAAAAAAAAoEfIAOthhxXdlcsNH150Zx41qgg7P/VU0yGr7MidYdhcWiLDwwceuPbw5+abF8Hj%0A/v0jpk8vuqNX6zCa+8h93XJL0Qm41sPnRxxRdFKupl+/4rHPcec2+dw0FbS+5pqiU/L110cMGRI9%0AWoa8K8OgN95YjL85nYyzO+3aQuWnn976AHq1Du3V3HdfxKGHrj2wmK/5jTeOGDas2C7fe1l/pQce%0AKDoWZ2h4002jRaZNizjooGLfTcka8jU4YkTRZTvfe3PnNt4uX5/77luEvnfZJTrFj35UdIHPsG+5%0A7ET8l79EbLXVusPab3lLxJ//3PQ2+Rk4YULE6NHF+zA/fyo/J0v7ymBsdiHPjs7d9fP4wQcjjjyy%0A6ckI8jN4yy0jxo0rXo/5Gpo9u+E2OZlB1tnd5WOcExjke6xcfsbmY5CTHGRg+NlnG0+AUJITo+QE%0ADyeeGJ0qO9evrVN4vp7Hj4/YYIOiu3i+r7Mbd3nwPic2ac9JFUqefXZYnHvu3rFkScO+cvm6zs+9%0AkSOLz5onnqj+Osz3+ymnFCH5bbaJLpWTgJx/ftO3Dx1afA7l4zxwYPGeyTHl493Uv/0AAAB0HQF0%0AAAAAAAAAAAAAqJBda0thx/XWK4KUGezMrsZ9+zbsNP6vf0V87nMRf/97w31kIPwDHyi6IOc+miPv%0Ak2HNauHzDGtlZ9H3vjdi220bd0zPEHJ2+a0M5WaY7h3viLjjjogBA6ImZWDz+OOrB9Ay8Hv22UX3%0A2gwJlrv33oj//d+In/ykcQD/1luLbugZym1KblPunnsaB65f+9qIH/4walaGvCsD6BkGb04APUP/%0A2Tm8KTfdVLzG+zTMRTaSHYUrX//5WssA9rpkeDu7bVcLDm+9dfGaz9s326zxMXNihXzNZ+C+XAZg%0A832UExA0972XgekM11YLn+dr8MwzI9761sbvvXx88r31ne80Dqfm2PJ1nZ2zBw+ODpOv/U9/OuK8%0A8xrfls/BVVcVIdZ1+djHqofPBw2KeN/7is+efD+Ufwamxx+P+OlPI77//YYdi/OxyW7q2T18++2j%0A230e52vshBOqh35zcoMvfzniP/6jmIyg8nPlf/4n4v/9v/pjZ0B4o42iW8vPxvvvr7/+hjdEfPKT%0ARbf7/PepclKJc86JuPLKxvv5yEeK93ROJtEZfv7z+uei0kknFePaa6+Gr4v8PPjrXyO+9rWiA3rp%0AcyXfI+1p5co+8e1vT44lS/q/OqFBdg/PJd9r5TXl6/G66yI++9mIKVMa7if/7TzttKLmpuQ+y/9d%0AePObG0/ikiH9nExhXSo/j0v/jn/+843Xr79+8Rjne2nXXavvL9+7GbC/7baIq6+OuPba6hOMAAAA%0A0LkE0AEAAAAAAAAAAKBCBlvThhsWgazsIl5NBnMz4JlB3QxnZtCt3KOPFoGxDOo1RwY4c/tqQdw/%0A/CFi4sSmw2Cf+UwR1MxQWQazy2VoMEOZGZKtRRkMrdbNPDsPZ7g6n4dqMqD34x/Xj/vllxvenrdl%0A19qjjqp+/wywlisPz5Z3Wa7crtY6oDenG3k1lduVunqX5OOZofw99lj7fjKAnd2Ry+Vj1pzu89mZ%0AuLKzdYYuzzor4qtfLTrfV5NBzQzf51Kt83eG0rMTbwbYmyMnK6h836STTy4mIGhqLPkZkGP97W+L%0AsG2GLMsnUsjAc4bD//u/o0PkazbD9r/5TePbMqidn0mV4eBqsv5qkzVMnhzx61+vvYN3hvK/+c3i%0AuTziiKKbcUk+FvmY3Hln4+B6rX8e5+QGld2+U36m5OdSZfC8JDtR55KTZuRnU4aZc4KFprqzdxel%0A5yEnJPi//ysmNmnKbrtF/P73EV/8YvE+rpyYIQPhH/xgdLjsXF4tNJ7v53zN5+u1mnzPHH108Vxn%0ACD0nQUmVExu01bx5g+qWtNlmq+PPf+4bO+/c9Gde/pt40EERxx7b+P8Kef2xxyJe85qm/59QHhyv%0A9rmQ/6au7b2+Nvl4Vk7WMGZM8X5s6v8u5e/drDuX/DzLf08uuaTzJikAAACgunXMSQkAAAAAAAAA%0AAAC9UwbUMjjVVNixMjyVXbgruyOnDOo1Rwa3SiG3ctmNNINl6wpwpQkTis6h1QJoGcYtD4bWir/9%0ArXqX3Hzcs6N0U+HzcgccEPGnP1UPCWf4sLI7ek8yfnzENts0XJedep9+uk+LA+gZ/Kvs0tycMHu1%0AbTIYvi6XXlp0u62U3aMz0NxU+LzSqadW71L/jW9Un1Sg0j/+EXHBBY3Xf+pTxfu3OUH6lB3UMyBd%0A2WE7J0J44YVod9lxOB/nauHzrP2yy5oXPs9Ow9XCwBnmzsBtcwOp2eU8tx89uuH6DPZnGLk7fR7P%0AnFm8firtt18RtG0qfF4uJ8XIoHVzO653B/nYXnXV2sPn5c49t+iQ3trnoa3OO68IvFeOIV+PTYXP%0AK7fNEH21zt7tacSIZfGXvyxoMnxebvDgiF/9KmLkyK57XKvJ/3tU+ta3mvd/l0pDhxaTiuSkFgAA%0AAHQdAXQAAAAAAAAAAACoIruF77JL87fPoGd2ba70z3827/4ZHMsgaKUM1m65ZfPryI6jP/tZ49Dj%0AmjXVQ7ZdLcPGldZfP+IXvyg67TZXdhz+0pcar3/iiYg//zl6tGpd0G+5pf86A7YPPthw3aGHNt5X%0AawPo1Wqq9O1vN173/vdHnH56tFgGqLMrcGVAO0PuranjsMOK8GRLHX54xEc+0nDdypXVA/Jtka/r%0AfM3/618N12eX8exknmNqbvD5wguLbvflxo4tJoZoToC9XHZYzv1V+v73o1t9Hmf35excXi4/j/Kz%0AtSWfSxlC70kh2k9+svkd5EsywF3prrsaP77tLfdfLZB9yiktH8OXvxyx007RYT784Xtjk02aP1NK%0ATvKQE2+09vXdEZ57rvG6o47qikoAAABoLwLoAAAAAAAAAAAAUGHzzSM+8IGW3+8//qPomFpu2rQi%0ACLsu1cLhGeLNrsottffeESed1Hj9T3/avI7QneX55yP+8IfG6z/96SLI2lLZ7XzrrRuv/8EPoker%0A1m38llv6rbPzfHln+AwuZyf5yn1ld/C1BUWXLIm47bbGEwjstde6u+VOmdJw3bBhEV//erTa2Wc3%0AXnfxxWu/zyOPRPzxjw3X5WPxve+1vnP1Zz4TMWBAy+poiQydZ/g8Q+iVj3t2p/7Qh5q/r1WrIv7r%0AvxqvP+eciFGjWldffmZVhsXzdfT4493j8zjfF9VC9NmRuSWTgZR885stC63XquxCn5/NLZX/jmVg%0AunJShgceiA6VXc7nzGk8MUF2ZW+pfv0ivvGN6BDbbTc3dt99Zovv9/a3N153770NP9c704IFjdcN%0AH94VlQAAANBeBNABAAAAAAAAAACgwrvfXQTOWmrEiIittmq8fl3By2eeiXjssepdnVurWgg1uxzf%0AcUfUjOuvj1i9uuG6DIxmF+zW6N8/4n3vqx62XrEieqyDDmoclv7HP/qvNYhY2bV88uQiLFjZuXzp%0A0ohbb216Pxksrnxs99+/eC7W5rLLGq87/vii83ZrTZoUMXFi407La5t04fLLGwc28zFoS7fjjTcu%0AusmXmzEj4qmnos1+85tikoDKEHUe8+abI970ppbtLzsmV3YuzokA2tq1u9oEGH//e/f4PM7bn3yy%0A8frWfi7la/roo6Pby27uI0e2/H75mb7bbo3Xt3ZCgua66abqHblbO7HC4Ye37fOpKYce+myr7rfj%0Ajo0nNli4MOLFF6NL5PutUi39fwMAAICWE0AHAAAAAAAAAACACvvt1/r7brNN43Xz56/9PtUCvoMH%0ARxxzTOvreP3rI7bYonnH6irVasnw8iabtH6fJ57YeF128M7OsD3VmDERO+/ccN3s2X3imWeGNzuA%0AXup8nh2eK7s8V267rtsqQ+zV3HJL43VvfWu0+3s3w/EZQu/qOkqdy9viO9+JeMc7GgfqM3SfXeh3%0A373l+6w2/gyxt7Vjd3uOv7M/j2+/vfG6fH9tt13r66jWrbq76eznoa2qPY9t+Tc1J0E48shodxMn%0Azm3V/fr2rf5vfEc/rmsLxFc688xi4hsAAAC6JwF0AAAAAAAAAAAAqFDZRbklsot0SwNhGR6ttMsu%0ARQi9Lfbeu7YD6NXGvddebdvnhAlFN+haHndHKAXIy02ZMqbqts8+27gbd/n9K/fV0gB6tVrKTZ9e%0AvRv4HntEm1ULZE6ZUn3blSurvwY7u451Wb064rTTIj71qcbd2g86qOhinq/71qgWQK+18Xf253G1%0Ars2TJ7e+hva4fy3o7OehLXLiiQcfbLz+ta9t237bev9KffqsiU02WdRtHte1yYkrKuXELzvtFPGD%0AH0TMm9cVVQEAANAW/dp0bwAAAAAAAAAAAOiBRo5s/X2rhcYrOxZXCwR3RNAt93HZZQ3XTZsWNaMj%0Ax/2Xv9TuuDtChr7PP7/huilTRsexxz65ztB4vmZf//qG+7roovrrd94ZsXBhxLBhDe+XnW0rO8uP%0AGhWx225rr7VaMHTo0IjHHy+WtqgWcpzbRIPhDMEvWdJ4fY6rWjC9JV56qfl1rE3Wd9xxEX/8Y+Pb%0ATjop4qc/jRgwIFqt2nORgfe2jj/D/e0x/q74PH7mmcbrdt012iQnCBgxonuHcDv7eWiL2bMjVq1q%0AuG699SJ22KHrQvjVDB26sq6u7vK4rs2b31w8vlOnNlw/Y0bEhz8c8fGPRxx4YMShh0bst1/EpEkR%0AAwd2Ta0AAAA0jwA6AAAAAAAAAAAAVFh//fbdX2XX4mqB10rjxrX9uJts0rxjdYU1ayIWLOh94+4o%0A++8f0a9fw9DlQw+NjlWr1ot+/V5ZawB9n30aBgEPPrgIa5Zet7nPm2+OOOqohve76abieSyXAcN1%0ABSrnzGm8btGiiNe9LjpEU8HnanWkww7r3DrWJsP/1XzhCxHnntsxNX36023fb3OP1V0+j8eObftx%0Ax4zp3gH0zn4e2qLa45z152dkW+QkAu1p4MDV7bvDDn5c16Zv34hf/7qYzCQnLKk2KcV11xVLyokz%0Adt894qCDin9zDjig7c8PAAAA7atPO+8PAAAAAAAAANpF//79Y4sttohNN900hg4d2mDJdXlbbgMA%0A0BNUCzwOH972/W6wQfOO1RUyIFgtKNfTx91Rsjv55MkN1y1b1i8ee2zDRtveeGPD69nxvDJsu9NO%0ADdddf33jY1YG2avtqz2DyK01f35t19FSGfDfbLO27ydD/ytWRLcbf0erFl7uqM8lOu+15jnsePnv%0Axq23Rmy//bq3zc+e3PbrXy+6oufkM2ecEfH4451RKQAAAM0hgA4AAAAAAABATRowYEBdyHyzzTaL%0AYcOGNVhyXd6W2wAA9ARLlzZeN3hw2/dbbR+LF0fNjrk3jLsjZRfZSlOmjGlw/eGHI158cd2h8cp1%0A1cLmlUH2pmqo1NldoFevru061marrSI22qjhupy44UMfivje99pWT2ePf82a6BaWL2+8rj2+eg4c%0A2PZ90Pxu3O3x/qu0alXb99HT7bhj/rsT8cMfRmy3XfPvN3t2xAUXROywQ8QHP1hMkAEAAEDXEkAH%0AAAAAAAAAAACALlatM+vChW3fb7V91EoH16a60fb0cXekakHyKVNGrzVIPmJExKRJ697Xgw9GvPRS%0A/fUXXoiYOrXhNptu2rzAYb9+URNqpY612XzziFtuKX5W+sQnIr7ylZ49/q5Q7bOiPT6XFixo+z5o%0Anvxc64jHv1pndRrr3z/i1FMjHnkk4rbbIs4+O2K//Zo3CUNOFHDhhRF77FH8OwMAAEDXEUAHAAAA%0AAAAAAACALrbhhp0Xlhs5MmrCsGHVA7A9fdwd6fWvb9z9/bHHRsayZX2bDKAfeGD1bsEHHND4+Snv%0AeF6tI3q1AHxzJx8YO7bo7N0Ry//9X/PrSEuWdEwdN90UrfKa10T8/e8RW2/d+LYvfSnirLNat9+m%0Axv/nP3fcc9Fdw8vtETwWXu7af1OXLo1YvLht+80u3bTMXntFnHNOMZFGvgfys+xrX4t44xsb/3tV%0A7tFHI445pn061wMAANA6AugAAAAAAAAAAABQg2G5p55q+36ffLJ5x6qloGdvGHdHye6yGUIvt2pV%0An3j44VF1lzPId/PNzQuN5wQB2YG2XHnovFoA/eCDm1dntW7ec+dGp6tWR5ozJ2rOhAlFcHPixMa3%0AnXdexGmntTzgPWRI9YkZanH8nWn06MbrHn+8bfvM8PP06W3bB803alTE+us3Xn///W3bb1vv39vl%0Av1H77hvxuc9FXHNN8VlzxRVFGL2au+6K+PnPO7tKAAAASgTQAQAAAAAAAAAAoItVC5Xee2/b91tt%0AH9WO1ZPGnSHcaiHBWhp3R6oWKJ8ypUjU3n9/35g3r+Fthx7a/H2Vh87Lu6Gv7djVVHsuVq3q/IDu%0Atts27vKenn02atK4ccUEApMmNb7tRz+KeM97Wt4tuNpzUavj7yy77tp43X33tW2fU6bo5NyZ+vSJ%0A2H33xuvvvLNt+23r/WkoO6C/+c1FGP3qq4tJMSr94hddURkAAABJAB0A4P+zdx9gTlX5G8dfYOi9%0ASxFEpAiIAlJEEbCu2BVFBPva2+q6upa1rK51//a29oa9rr0iFkBRUBBEEem9d4b6f35zNk6SezOT%0AZHLT5vt5nvtM5iS595zk5kxmJu/5AQAAAAAAAAAAAACQYXvt5W2bOlVatCj5fW7aJI0eHd+xMsWv%0AL9EVuhNlFVPXrInvWOUngN646OsXX1SOaG/eXOrYMf59zZzpKtT/9ps0e3bkde3bSy1bxtfHtm2l%0Axq5LEUaOVFpVqyZ165b5fiRandvC/3vv7b3OKgUPGeJe+/Hye11k8/jToXdvb9vXX0sbNya/z/DF%0AG5Aeffp4215+Ofn9rVolffih8kaFCsoqhx0m/fOf3nZ7H2MLywAAAAAA0o8AOgAAAAAAAAAAAAAA%0AAAAAWRCUiw6DbdsmvfBC8vu0aqIrVmR3ELtvX2/b5MllqzZsIdxoDRu6gHR5YFV/69aNbJsxo65W%0Ar67sCaCXVrHcnh+rUBsdpPUL0+63X+Jhw2ivv6608+vHG28oq9nza0FYv+r1r73mKgrHG5b2G/9X%0AX0mLF6vc6tlTqlzZGz5+553k90kV5/QbNMg/zPzTT8n/bCnLIgTZpmpVb9vmzcqoE07wthUW+r+X%0AAQAAAAAEjwA6AAAAAAAAAAAAAAAAAAAZVq+ef5j0wQcTq2YcYtVC77rL277rrlKXLsoaFoC2sUfz%0A63s8liyRnnvO2z54sMqNSpWk/v0j27Zvr6AJE5rq228LEgqgW0AxutJ2rAB6afuKdtJJ3rY337Rq%0A7UqrYcOkilGfph0/3i3gkM1q1nSB6COO8F733nsufLt2ben72WcfqU0bb+DztttUbtWuLR15pLf9%0A9tuTq8T81lvS1Kkp6RoSYPNgx47e9gsuSHxfS5dK11+vvDvPo61bp4xq1Mi/fevWdPcEAAAAAGAI%0AoAMAAAAAAAAAAAAAAAAAkAUuvNDbNm2adOedyVVq/fpr/+BddKX1TIdoTz/dv1qwVapN1OWXSytX%0AxvfY5jO/auSvvtpOGzZUSDg0Hn2bzz6TPv88ss3OqYEDE+uj3b5798g2C/eeemp6Q5Bt2/qHje21%0AsnChspotEGAVz/2qBo8cKR14oP/rIZyF7//yF2/7/fdLo0ap3DrrLG/buHHSo48mth87ly+5JGXd%0AQoLOO8/bZuf1P/4R/z5sQYahQ6Xly5VX6tf3ts2cqYyaPt3bVqVK7GA6AAAAACBYBNABAAAAAAAA%0AAAAAAAAAAMgChx4qtWvnbb/2WlfROF5jxkjnn+9tb9BAOvlkZR3ra+XK3iDy8ccnFoa7917pqae8%0A7QcdJHXurHLFL1g+Z06diO/bt5datkx8X1Zl3rZwu+8uNWyYeD9tcYXoBREmTJCOOab04HQ8LGj6%0AySel386qfVuYO9zs2e41OW9e2fthY3r9dQWioEAaMUL685+9140d64L+0c9XtHPPlTp0iGzbtEk6%0A+mj/hSwSNX++9NBDyikHHCB16+Ztv+gi6dNP49uHPYZHHSXNmJHy7iFO55wjde3qbb/pJrcwwPr1%0AJd8/NA+E5pFsWsClrDp18n//kIw1a1zY/7ffytanu+/2tvXokV+POwAAAADkEgLoAAAAAAAAAAAA%0AAAAAAABkAatE/MQT7mu4zZulwYOlRx5xweySvPSSNGiQfwVpC4DWqqWss/PO0vXXe9st+Gvh2S++%0AKD3kaSF9vyrONt4HH1S506WL1KTJthJvE0/1c2NVyuvVU0r2Fa1/f+nii73tH30k7bGH9N//ln7O%0A+4WdH37Y9XvAAOm770q/jy38YCH0aOPHu3D900+712EirFryM8+4MVpfbExBsTnDKnP7vQZ++MH1%0AwR6XWGwBiGef9S4EsWKFu69Vi7bLibCq0bZwxrBh0k47Sffco5xigdfHHpMqVfKO6/DD3eIJ20p4%0Aif38s7TvvpELINSoEVx/4c/Oafu5ags1+IWdLYT9z3+61/rSpe7nif3ssUUGbHEUuz58wQG/iuq5%0AyoLd0eyxmjs38X1t3ereY9hCFrZwhS24sWFD/Pe3+dXmGZvHotkcAgAAAADIDJ9fpwEAAAAAAAAA%0AAAAAAAAAQCbss490xRXSLbdEtluQ6+yzXSDylFNc4Ld5cxeOtGDpV1+5sOvnn/vv96STXEXxbPX3%0Av0vvv+/GEc4qoFuI2KoIDx0q7bmntMMO0saNVtHb3ccCc7/+6r9fC722batyaZ99Nuv116PKeicR%0AGrdzzELIb70V+zb77aek3XGHNHWq9MEHke2zZklHHintsot03HHS3nu7MGiDBm5hAVtkYdUqafFi%0A6aefpIkT3fkzblzioXVjQXjbj73Gwi1bJp16qnTVVdKQIe41ahWVrR9167rXpvXDwquTJ0uTJrkq%0AwtYXC2Wm0113STVrSv/6lzcM3a+fC9JaGNxPz57S44+7+SX88bMxWLVoC1zb82Dngt22SRO3MIFd%0Ab+O3ivX2OrTn4fvvXfB67VrlNFs4wObjm2+ObLfn/K9/le69150TVim9WTM3Xjtv337bjX/LluL7%0A2BxmIf5Ro9I+jHLPgtb2XPmFx+35uu46t5XGFne59FLpgQci26MXjckVhx0mVavmfp6G2Dxmi27Y%0Ae4bevd3P2+rVvfdt2dJt0WxRhjffdJvNRQce6OYLey3ZXF6/vps3LXBurwebM0aOdO9f7Od9tF13%0Alc44I8UDBwAAAADEjQA6AAAAAAAAAAAAACArbdu2TRs2bND69eu1OarcoLVVrVpV1atXV8Vc/bQ3%0AAABADDfeKE2bJr36qvc6C9falggLjFpF6Gxmb+lsvBY2tzByOAvDvvGG2xLxt79Jp5+ucmvffbfE%0ADKDb423V5eNlYfVYAXSrMGyVnpNllYmtWq4tMOB3jN9+8y7IEJT//MeNxyr5RrOFHizgbVs2s7B4%0AnTouOB3u999dCN2C0Val2I+FTu319uc/eyu+r1/vKsHbVt7mY5uT7Bz1Cy/ffnvp+7DH2xbKsMrQ%0AyIxzz3VfL7wwuYUhDjhAeukladEi73W2IEYusjC4veajq44vX+4WbymJBfavv77k29giIaEwejJs%0AgYsRI1xIHgAAAACQGQTQgTywZcsWzZo1SytXrlRhYaFq1Kihxo0bq0WLFpnumm666aaiDwZFu/ba%0AazPSHwAAAAAAAAAAAOQOC5+PGzeu6OtSK8MVZtKkSUXh8549e6qmldUCAADII1Zx+oUXXHXRu+8u%0A276GDXPhMr8KptmmaVPpyy9dReHPPitboNlCoZdconJt332jEsRh9tjDVfCOV0nV0nv1KnsA085P%0AC/ja82bBxk2blDIWKI+XBfMffNBV7LWK6GvWZKYfZXX55e45ueCCyGrmc+e6xQI+/thVcfdz8slS%0A+/YumGrh/1wcfyrZOWHBY6ueHR3UjYc9zu+958K+yHwI3ea+s86SfvopvvtUqeJeT/aRVzuHf/nF%0Aexur6J2r/u//pFGjXCXybNKqlfTuu1KXLpnuCQAAAACUbywDD+Sor7/+WhdffLG6du1aFDhv3769%0AevXqpX79+qlHjx5q1apV0Qdt+vfvrxtuuEG/+P3VKw3s2H4bAAAAAAAAAAAAAAAAgJJD1FZp+dNP%0AXWAuUe3aSa+9Jj33XG6Ez0MaNXLhWAsB77BD4ve3qt7ffUf43LRuvU1NmqxLOFDup1MnqVkz/+v2%0A208pC/r+/e/Szz9Lw4e74GeyLBB62mnSyJHSpZcmfn+777RpLsBdlvWu7LV33HHS22+nv3K6Baaf%0AesotaBFu8WJpwADp229j37dPHxfQ/fe/pbLUwbHn1ALvjz1mn3lUTs/Hjzzi5tSdd47/ubfg8tix%0AZXsMkVp77SX9+KN7Lo880j88bq+Z3XeX/vEP6fffpRtvLF5AYeVK/0rduap2bXeODh3qXq/JsgUv%0Abr1V2mcf75yTCJtvr77a/RwgfA4AAAAAmVdh+/bwtQ0BZLs33nhD1113nSZPnlz0fWkv4QoVKvxx%0A2cLpV199tQ488EClS+XKlYsqoIf30/q0devWtPUByFdjxoxR3759I9pGjx6tveyv5Gm2fPlyfWlL%0AkIexOadBIktlAwACwRwNANmJ+RkAshdzNABkl3Xr1v1RAX3WrFkR17Vu3ZoK6ACQBXgPDaTP559L%0AL77oArUWjPX72NBOO7mw5/HHS4ccUrYwWTYoLHRVsW376itp4ULvbSzo1rmzC1RbtfcePcp2zIkT%0AXWg0uoKxVebOxTn6lluma86c2p730YMHJx7ue/55/yq5J5wgdeyolLOgtD33H3zgFhWYN8//dnYO%0AtGkj7bqr1Lu3OxesgnlZQpDhVq2S3nrLVbG20PbMmf6vP/uonlXttcdizz1dP+yjPVWrKqdt2SJ9%0A9JH03//aZ5NcMNTa/DRu7MZv4V1bmMCC7vlW+ds++vjOO+6cGDdOsl9V162TatSQmjZ1ryv7iOaQ%0AIW5BDWQ3ey3b3LJkibRtmwtkt24d+3V7333SRRdFtv35z9Kjj+b+e+i5c6WXXnLz7aRJ7jFZu1Za%0Av9572+uuk66/3n8/y5e7n9ljxrg5035u2GPsN2/a+5S2baVu3aTDD5eOPrpsi34AQCpk4xwN5EPe%0AAACQmwoy3QEA8Vm6dKnOOOMMvWN/uYwKnoeHzKOF3+6LL74o+mXIAuj33ntvUdX0dAn1kTUvsteU%0AKVP0008/af78+Vq7dq2qVaumxo0ba9ddd1W3bt2KFhPIFbbowY8//lg0pkWLFmn9+vWqUaOGmjZt%0Aqs6dO6tr166qmOv/YQUAAAAAAAAAAAAAAOWKBTltMxs3SnPmSKtXu+8trLXjjvkX2rIAoFVltS0U%0ABLYQm4XhLFxslWtt3Kn8WIuFzS3wnC/22Wd+xPf9+jVRgwbVk9rXiScqrZo0kc45x23Gnnd7/i0Q%0AaSFgq7hbp44L+ZalWnpp7Dw7+WS3hRZGsKDmmjUuiG2vOwutWj+qVVPeserfgwa5zdhjP3++tGKF%0AeyxszPY8WNDcvuY7m3uscrZtyH320daWLd0Wj2++8baVdeGTbGGPwV//Wvb9WD7ziCPcFmJzxaJF%0Abt60udwWbAjN39WT+5EEAAAAAEgDAuhADpg6daoOPfRQzZw5848Ad3To3C/YbbcJv53dxraPPvpI%0Au+++u2688UZddtllaRgBstWcOXOKFiN4/vnni4LnsdSuXVtHHHGELrroIvXq1UvZ6ueff9Y999yj%0AV199VcuWLYt5u4YNG+q4447TxRdfrI5BLL8MAAAAAAAAAAAAAAAQIAt8tmuncseCwLahfLLAYjac%0A97YwglXsLa8sgG0LP9gGlCcWnH73XW97z56Z6E1usXmzVatM9wIAAAAAkCjKvwJZ7rffftPAgQM1%0AY8aMovB4KFQeCpOHNj/RtwkPpBcWFuqKK67QgAEDtHDhwjSPCtlQIfzmm29Whw4d9O9//7vE8LlZ%0As2aNRowYod69e+vkk0/WKltOOovY+XzJJZdot91203/+858Sw+fGrn/44YfVpUsXXXrppUX3BwAA%0AAAAAAAAAAAAAAAAA8PP009LKlZFttijKbrtlqkcAAAAAAASLADqQxSz0a5XPFy1a5Amehwtd57eF%0Aiw6i2+UvvvhC3bp106hRo9I8OmTKhg0biqqZX3311UWXE/Xss8+qZ8+eRYsiZAMLk/fr10933323%0Atm7dmtB97fZ33XWX9t1331JD6wAAAAAAAAAAAAAAAAAAoPyZNUu68kpv+8knS1WqZKJHAAAAAAAE%0AjwA6kMXOPfdcTZs27Y8geazgeeg6v6rofmH08OuMBdwPOuggPfPMM2kbGzLDAtfHHnus3n33Xd/r%0AK1eurN13313777+/evXqpVq1avnezs7L/fbbTwsWLFAmrV27VgceeKDGjRvne3316tXVo0ePovF0%0A795d1apV873dt99+W/QaWLduXcA9BgAAAAAAAAAAAAAAAAAA6fTxx/ZZ2eTD54cdJq1a5b3unHPK%0A3DUAAAAAALIWAXQgS33yySd6/vnnfcPn0dXQGzVqpKOOOqoosG5VrS+66CINGjSoqD06jB6rGvrm%0AzZt12mmnFVWDRv669tpr9f7773va69WrV/TcL1myRD/88EPR+ffNN99o+fLlevXVV9W+fXvPfWbO%0AnKmhQ4cmXHU8lc4++2xNmDDB096iRQs9+eSTRVXNv/vuu6LxfP/990XfP/7442revLnnPuPHjy/a%0AHwAAAAAAAAAAAAAAAAAAyB8vvSS1aSOdf740dmx89ykslP7zH6lnT+mnn7zXn3KK1KlTyrsKAAAA%0AAEDWKMh0BwD4u+qqq/64HB0+D7X96U9/0j/+8Q/16dMnIlwefr/Ro0fr4Ycf1iuvvKJNmzZ5Au3h%0AIXS7fNlll2nVqlW6/vrr0zBKpNOPP/6o2267zdPepk2booD2zjvv7FsR3Sqm27lmXz/88MOI60eN%0AGlV0fp1vf5VNs3feeadokYZoVvH8gw8+KFqAIVqNGjV0+umn6/DDD9fBBx/sCa+PGDFCJ554YtEC%0ADgAAAAAAAAAAAAAAAAAAID9s2CA9+KDbWreW9tnHPm/oLtevL1WsKC1fLs2fL339tfTpp9Lixf77%0A2mkn6d570z0CAAAAAADSiwA6kIVGjhxZVLU5FAo34cHxWrVq6bnnntMRRxxR4n7sPnvvvXfRdtNN%0AN+mKK67Qyy+/HBE4D+0zvO3GG2/U6tWrdeedd6ZhtEiXv/71r55q5TVr1tR7773nGz6Pvt3rr7+u%0AXr16afLkyZ6q6qecckrReZku27ZtKxpPtGbNmhWNxy98Hq5x48ZFleD32GMPLVy4MOK6Sy+9tChw%0AX9H+mgwAAAAAAAAAAAAAAJDn5s51Wzq1bWuf31DeWL1amjIlvce0x88eRwD5hfkkPWbNctuIEYnf%0At3lz6c03pTp1gugZAAAAAADZgwA6kIWeeOKJiO/Dw+cWrLUq1N26dUton61bt9aLL76ok08+WWef%0AfbbmzZsXsd/woLtdvueee7R27Vo98sgjKRsXMscWNPjUluOM8o9//EMdO3aMax9WPfzRRx9V3759%0AI9qXL19edJ5YcDtdLAz/66+/etrvuusuNWnSJK59NG3atOj2Q4cOjWj/5Zdf9Oabb+qYY45JWX8B%0AAAAAAAAAAAAAAACy1WOPSTfckN5jPvmkdOqpyhvjx0sDB6b3mKecIj31VHqPCSB4zCfZzSqmv/WW%0A1KJFpnsCAAAAAEDwKO8KZJktW7YUhV9D4fDwkLhVZH766acTDp+HGzRokCZOnFj0Nbq6eug4oRD6%0A448/ruHDhxdVm0Zu81tIoGHDhrrwwgsT2s9ee+2lgw8+2NNuwfRMj2fXXXfV8ccfn9B+hgwZUnS/%0AePYPAAAAAAAAAAAAAAAAAAByz3HHSQceKBUkWbqtUydXLf3bbwmfAwAAAADKDwLoQJYZM2aM1q1b%0AV3Q5FBAPhcLPOussHXLIIWU+Rv369fXOO+/opptu+qMtVgj9hRde0HHHHVcUjEdusufu1Vdf9bQP%0AGzasqKp5os4880xP29SpUzXell5Ng8WLF+uzzz7z7Vf4eRwPu/0ZZ5zhaf/kk0+0ZMmSMvUTAAAA%0AAAAAAAAAAAAAAABkntXd+egjyT4W+M470tVXS0cfLXXvLu2wg1SrllSpkmQfqWzZUuraVTrySOn/%0A/k/6/nvpp5+kE0+UKvLJewAAAABAOcKvwUAWBtBDwsO0BQUFuvLKK1N6rKuuukqvvfaaatasWWII%0A3SqyH3nkkSosLEzp8ZEeY8eO1YoVKzztxx57bFL7O/TQQ1W9enVP+/vvv690+Oijj7R161ZP+zHH%0AHJPU/gYPHuxps/3bcQAAAAAAAAAAAAAAAAAAQH6oV88+AylZ/abXX3fh8gULpDVrrNiPZPWj5syR%0AfvxRevNN6dJLXUg9wdo4AAAAAADkBQLoQJaZOHFixPehIPjhhx+uHXfcMeXHO+qoo/TFF19oB1vC%0AsYQQ+gcffKBBgwb9UZ0duWPkyJGeNqt8vtdeeyW1v2rVqqlv376edr+q5Okazy677KLWrVsntT+7%0AX9u2bTM2HgAAAAAAAAAAAAAAgEy6/nr7nFB6t1NPVV4ZMCD9j+FTT2V61ACCwHwCAAAAAACyBQF0%0AIMtMnz7dt32//fYL7Jh77LGHvv7666IQbih07hdC//zzz3XQQQdp9erVgfUFqTdu3DhPW7du3VS5%0AcuWk99mrVy9P2/jx45Wp8fTu3btM+/Qbz/e2tCkAAAAAAAAAAAAAAAAAAAAAAAAAAOUMAXQgy8yf%0APz8iAB6y9957B3rcnXbaSV999ZW6du1aYgh97Nix2n///bV8+fJA+4PUmThxoqetS5cuZdqnnSfR%0AVq5cqVmzZilImzdv1s8//5yW8UyZMkVbtmwp034BAAAAAAAAAAAAAAAAAAAAAAAAAMg1BZnuAABv%0AiNdPs2bNAj92kyZNNGrUKA0aNEhjxoz5I3QeHUK3ytADBw7Uxx9/XHQfZK9NmzZpzpw5nvZddtml%0ATPtt27atb/vvv/+u1q1bKyizZ8/2DYUHMR4Lu9tj16ZNG+WSDRs2aN26dWk7XsWKFVW9evWk+rlt%0A2zZlQs2aNRO+z8aNG7V161Zlgj2+9jgn+tq3czgTqlatqoKCxN5i2uu6sLBQmVC5cmVVqVIlofvY%0AuWvncCZUqlRJ1apVS/h+6ZwXwjFHZOccYX1dv3590es13ZgjgsUcEbzyMEfwPiJ9c4TNxdGPdZDz%0AM3NE8JgjglXe5oh0Y46IFMQczRwRLOaIYDFHBI85ovRzKXT/6OfI2uwcLel8Y44IFnNE8JgjgsUc%0AkRqx3kPXqFGDOSJgzBHBYo4IFu8jgsccESzmiGAxRwSPOSI754hMncPMEcFijgheeZkjeB+Rnjki%0A3Z/nYI4IXnmeIzL1OgQA5A8C6ECWifUGr2HDhmk5ft26dYuC5UceeaQ+/fTTmCH0SZMmacCAAUW3%0ASUc4HsmxALXfL5YtWrQo035j3X/mzJkKUqz9BzmeXAugW4X4RH9BLgv70EivXr0Svp/NIfbHmEyw%0AuStR06dP15IlS5QJPXv2TPgPNfPnzw/89RhLp06dEl6cZPny5ZoyZYoyYaeddiraEv1ZPW7cOGVC%0A48aN1blz54Tvl6n+Mkdk5xxhj609xsn80bqsmCOCxRwRvPIwR/A+In1zhF1eunRpxPVBzs/MEcFj%0AjghWeZsj0o05IlIQczRzRLCYI4LFHBE85ojSP+Rl97cPekU/R4sWLSr68KOJ9QFI5ohgMUcEjzki%0AWMwRqRHrPXSrVq2YIwLGHBEs5ohg8T4ieMwRwWKOCBZzRPCYI7Jvjli1ahVzRJyYI4LHHBEs3kdk%0A9xyR7s9zMEcErzzPEZYtAACgLAigA1nGVtzyW9kp3YHSd999V8cdd5zefvvtmCH0qVOnql+/fvrs%0As8+K/nGM7BPrl7SmTZuWab+x7h/0L4VBjWeHHXZI6HipMmbMmDLd3/5wEM1WLkv3SmX2C+vq1as9%0A7X5tIfYHj0ytqGb9TdTatWsz1t8VK1YkvGqlPfaZ6q/9IyTRVffsPpnqrz1WiZ4TmTx/7VxM5hzO%0A5AqGyfSXOSK1c4TffJyp1XCZI4LFHBG8fJwjovE+In1zhN9zE+T8zBwRPOaIYJW3OSLdmCMiBbl9%0APIYAAQAASURBVDFHM0cEizkiWMwRwWOOKJkFz23z+/9ZqK2kyinMEcFijggec0SwmCNSI9Z7aOaI%0A4DFHBIs5IljMEdn5eQ7miPgxRwSLOSJ4vI/I7BzhNxdn8vFljggec0Sw8m2OiHUf5oj0zBHp/jyH%0AYY4IVnmeIzL1WVEAQP4ggA5kGatA7hd6XbdunWrVqpW2fliViNdff13Dhw/XSy+95BtCN7///rv2%0A3Xffokrobdu2TVv/ULZf7uw8K+tCCbYKmJ2X4ZYtW6ZcHE+dOnV824MeT9++fVO+z4ULFxYtIpEu%0A9sut/cLq58cff4x5P5vntmzZokywajnJ/OHBPsCYCfY6C1XwideaNWuK/lCTCXY+JLrKo/3BY+XK%0AlcoEe53PmDEjofvYh12jV7dMF6voZK/zRC1YsECZUNIcURLmiGDnCJPMeZQKzBHBYo4IXnmYI3gf%0Akdk5Isj5mTkieMwRwWKOCBZzROnKOkczRwSLOSJYzBHBY44o2bZt22JWcQnt014jsRZzZo4IFnNE%0A8JgjgsUcERybG+xxYo4IFnNEsJgjgsX7iMzNESV9noM5In7MEcFijgge7yOyb4745ZdfmCPixBwR%0APOaIYPE+IvfmiCA/z8EcEbzyPEdk6rOiAID8kb6SygDiUq9ePd/2efPmpb0vFjJ+/vnndeqpp0aE%0Azk0ojG5ts2fPLgqhW0V0ZJdYv/SkYjEDC6BHiw6k58p4/MaSjvEAAAAAAAAAAAAAAAAAAAAAAAAA%0AAJBtCKADWaZhw4Z/hLvDWaXxTLCA+RNPPKFzzz23xBC6rfjVv39/TZw4MSP9ROzV42KtlFZWfquA%0AJbOaWTaMJ9aKZkGPBwAAAAAAAAAAAAAAAAAAAAAAAACAbEMAHcgy7du3920fP368MumBBx7QpZde%0AWmIIfcmSJRo4cKC+++67DPYU4bZu3Rqzun1Z+e1jy5YtysXxxLp/0OMBAAAAAAAAAAAAAAAAAAAA%0AAAAAACDblL0ELoCU6tKli2/7N998o0z797//rerVq+tf//rXHyF0C6CHQum2rVixQgcccIDee+89%0A9e3bN9NdLvdiVQZPRbDabx+xKomnYzxlqYIe6/EIejyjR48u0/0nTZqks88+O6Jthx12UOvWrZUu%0ANid07dpVq1ev1o8//hhx3e677646der43m/ixInasGGDMqF3794J32fatGlavny5MmG33XZTjRo1%0AErrP3LlzNW/ePGXCLrvsooYNGyZ0n2XLlum3335TJrRo0UItW7ZM6D7r168vev1lQoMGDdSuXbuE%0A75ep9xGhOSJRzBGpnSP85mj7eVG1alWlG3NEsJgjgpePc0Q03kekb44oLCzUwoUL0zY/M0cEjzki%0AWOVtjkg35ohIQczRzBHBYo4IFnNE8JgjSrZ582YtWrSoaJHatWvXRlxXq1atokVmmzZtGvNv+swR%0AwWKOCB5zRLCYI1Ij1nvoZs2aMUcEjDkiWMwRweJ9RHrmiEQ/z8EcET/miGAxRwSP9xGZnSP85ucO%0AHTp43lenC3NEsJgjgpdvc4Qf3kekb45I9+c5mCOCV57nCHstAgBQFgTQgSzTuXPniO8t1G0B71Gj%0ARpU5ZJsKN954o2rWrKmrrrrqj9B5dAjd/jD2pz/9SW+99VZG+wrF/EV306ZNZd633z6CDrKVNJ6y%0AvDZiPR5Bj2evvfZK+T6tz/aHiHSxX8btDzV+7J+Vsa5L9Jf4VIrVp5LYhxgz9Uea+vXrF827ibB5%0AOFN/pKlbt27Cj7H9fEvneRvveZotr7PoczGZczhT/S1pjijtfplSHuaITJ7HzBHBYo4IXnmYI3gf%0Akdk5Isg5hDkieMwRwWKOCBZzRPDPD3NEsJgjgsUcETzmiJJZwDxWuDx0XbVq1VSlShXf2zBHBIs5%0AInjMEcFijgiOHZc5InjMEcFijggWc0Twkvk8B3NE/JgjgsUcETzeR2TfHGGPL3NEfJgjgsccESze%0AR+TeHBHkeJgjglee54hMFCoCAOSXCtstNQogayxYsKBolbBQsDv860cffaT9999f2eCee+7RpZde%0A+sf3oakkvDK6vYHduHFjxP1CY7EqFQienTMHH3ywp33s2LFJrTwWzj7MZSu8hbv66qt10003KSiP%0APPKIp+K3sVXmrLpJsuz+tvp+tEcffVR//vOfla3GjBmjvn37RrR9+umnZX5uE1GxYsWi17r9gv3l%0Al19GXNevX7+Yv/zaHxC2bdumTEgmqGlzWabmLXt87XFOdFEFqwqUCfaHikQXhLA/ekTPJ+liH06N%0A9cHUWOzczdQfwewDtTb/JmrdunXKhNAckSjmiNTOEdFztPW1V69eRX9UTTfmiGAxRwQvH+eIaLyP%0ASN8csWLFiqLfzcL16dMnsPmZOSJ4zBHBKm9zRLoxR0QKYo5mjggWc0SwmCOCxxxR+rn0ww8/FI3Z%0AKo6Es6o7dn7uscceMR9H5ohgMUcEjzkiWMwRqRHrPXSjRo2YIwLGHBEs5ohg8T4iPXNEop/nYI6I%0AH3NEsJgjgsf7iMzOEX7zsxW0SeZ5SQXmiGAxRwQv3+YIP7yPSN8cke7PczBHBK88zxHffPONJ4M0%0AevToQArpAQDyExXQgSxjIdj27dtr2rRpf4S5Q1544YWsCaBffPHFRatmnXvuuRFB+fBK6PZLTajd%0ARI8HwWvYsKFv+8qVK8u0X/sF0O8XlFjHS5WSxlOWAHqsxyPo8QT1C3Km/gidiEytapisZP4QlUn2%0Ah75E/9iXSfZHkkT/UJJJ9keoXHidhcu1/jJHBP8HdnsflyvnBXNE8HKtv8wRweJ9RPrmCPudKrqK%0AYzbOz9nWn9IwRwSLOSJYvI/InjkiW+Zo5ohgMUcEL9f6y/uI7J4j7L72wbToD4iFPvho51sqzznm%0AiODlWn+ZI4LF+4jcnyNivYdO9lxkjggWc0SwmCOCl2v9ZY4IFnNEsJgjgsccEaxcnCNy6Rxmjgge%0Ac0SwcnGO4H1EsHLt8xzMEcHKlzki184TAED2SWwJFwBpsd9++/0R2jahEPfrr7+esZXL/Jx55pl6%0A+umn//iwT3j189D34eNA+u2www4xK36XRaz7xzpequTbeAAAAAAAAAAAAAAAAAAAAAAAAAAAyDYE%0A0IEsFF7lPDzAvWrVKj3//PPKJsOGDdNLL730xypffiF0ZE7z5s1VtWpVT/vs2bPLtN9Y92/Tpo2C%0AFGv/uToeAAAAAAAAAABQskqVKqlx48Zq0KBBUYWU8M3a7Dq7DQAAAAAAAAAAAAAASB0C6EAWGjhw%0AoKeqeCjUff/99yvbHHPMMXrjjTeKPugTHUKnAnpm2XPRtm1bT/uvv/5apv1OmzbNt32XXXZRkJo1%0Aa6ZatWqlZTy1a9dW06ZNy7RfAAAAAAAAAABQNvb/p86dO6tdu3aqX79+xGZtdl3of1QAAAAAAAAA%0AAAAAACA1CKADWciqNQwYMOCP8LZ9DYW6f/jhB3388cfKNocccojee+891axZs+h7Kp9nj27dunna%0AfvzxxzLtc8KECZ62li1bqlGjRgqSnVe77757WsZjx+E8BgAAAAAAAAAAAAAAAAAAAAAAAACUNwTQ%0AgSx1/PHH+7ZbGP3GG29UNurfv39ROL5evXpF3xPezQ69e/f2tE2ZMkWrVq1Kep9jxoyJ6zhB8DvO%0A2LFj/1iwIVF2v2+++Sau4wAAAAAAAAAAAAAAAAAAAAAAAAAAkO8IoANZ6thjj1VBQUFEkNu+2vb1%0A11/rww8/VDay0O5nn32mxo0bR/SZMHrmHHDAAZ62rVu36pNPPklqf4sXL/atGO53nCD4HWfJkiUa%0AP358Uvv7/vvvtXTp0riOAwAAAAAAAAAAAAAAAAAAAAAAAABAviOADmSphg0bauDAgUXVmf22K664%0AQtlq991316hRo9S8eXNPv5F+u+66q9q2betpf+mll5La38svv+x5Lm2BgcMOO0zpMGDAANWuXTtl%0A43nxxRc9bbZ/Ow4AAAAAAAAAAAAAAAAAAAAAAAAAAOWNK68MICtZoHbVqlUxr9+2bZsqVszOdSQ6%0AdOigr776Sk8//TTB8ywwfPhw3XDDDRFtb775pubMmaMdd9wx7v3Yc/nAAw942i2s3bJlS6VD9erV%0AdcwxxxSdW+GeeOIJXXfddapZs2bc+1q3bp2efPJJT/vgwYNVrVq1lPQXAAAAAAAAAAAAAAAAAAAA%0AAAAAAIBcQgAdyGL16tUr2nJV69atde2112a6G5B01lln6ZZbbtGmTZv+aNu8ebOuueYaT5C7JBbW%0Anjp1qqf9ggsuiHsfO+20k2bNmuU5V2bOnBn3Pux40f1etmyZbr/9dk/QviS33Xabli9f7rt/AAAA%0AAAAAAAAAAAAAAAAAAAAAAADKo+wsnQwASKnmzZvr9NNP97Q/88wzeuWVV+Lax6+//qpLL73U096l%0ASxcdddRRSqc999xTf/rTnzztFrIfPXp0XPv46quvdOutt3raBw0apO7du6eknwAAAAAAAAAAAAAA%0AAAAAAAAAAAAA5BoC6ABQTtx4441q0KCBp/2kk07SCy+8UOJ9J0yYoP3331+rVq3yXHfvvfeqYsX0%0A/zi56667VKVKlYg2q+p+6KGH6rPPPivxvp988okOO+ywotuHs/3deeedgfQXAAAAAAAAAAAAAAAA%0AAAAAAAAAAIBcQAAdAMqJRo0a6fHHH/e0FxYW6sQTTyyq/P3WW29p0aJF2rp1q1auXKlRo0bprLPO%0AUu/evTV37lzPfS+55BINHDhQmdCxY0fdfvvtnnbr9wEHHKChQ4fqo48+0vLly4vGs2zZMn3wwQca%0AMmSIDjroIN8w/R133KEOHTqkaQQAAAAAAAAAAAAAAAAAAAAAAAAAAGSfgkx3AACQPkcddZRuvvlm%0AXXXVVZ7r3n///aItXlZB/LbbblMmXXzxxZoyZYoeeeSRiPbt27frxRdfLNridfbZZ+uiiy4KoJcA%0AAAAAAAAAAAAAAAAAAAAAAAAAAOQOKqADQDlz5ZVX6q677lKlSpWS3sfw4cP16quvqnLlysq0hx9+%0AWJdddlmZ9nH55ZfroYceSlmfAAAAAAAAAAAAAAAAAAAAAAAAAADIVQTQAaAc+stf/qKvv/5aPXr0%0ASOh+zZo107PPPlu0Va1aVdmgQoUKuuOOO/Tee++pXbt2Cd3Xbm9V362Su+0HAAAAAAAAAAAAyAX2%0Ar63oDYk79VTv4/jUU5nuFRAMzncAAAAAAAAAAJCIgoRuDQDIG71799Z3332nTz75RM8991zR13nz%0A5nluV69ePfXr10+DBw/WkCFDyhw8nzlzpoJwyCGH6KCDDtJ///tfvfjiixo5cqSWLFniuV3jxo01%0AcOBAnXDCCTriiCPKVAkeAAAAAAAAAAAEa926dRo3bpw2bNigBQsWRFz3zTffqHr16urZs6dq1qyZ%0AsT4CAAAAAAAAAAAAAJBvCKADQDl3wAEHFG1m5cqVmj9/ftGHuapVq6ZGjRoVVT3PFRYmP/roo4s2%0As3TpUi1atEjr169XjRo11LRp06IxAQAAAAAAAAAAAAAAAAAAAAAAAAAAfwTQgSy3ceNGXXvttdqy%0AZYvv9VaN2q636g6ZYuHef/7zn9q0aZPv9RZkvummm1SxYsW09w2JsWrntuULC5sTOAcAAAAAAAAA%0AAAAA5Ip586RJkyLbWrSQdtstUz0CAAAAAAAAAADlEQF0IMvdeuut+ve//60KFSp4rrO2Z599NqPh%0Ac2OVpXfbbTedfPLJMW9jlacvvvjitPYLAAAAAAAAAAAAAAAgl3z8sXTaaZFtp5wiPfVUpnoEAAAA%0AAAAAAADKI8oRA1ls9uzZuv3224uC5tu3b4/YzDXXXKOhQ4cqGwwbNqyoEnuob9H9ve6667Rs2bJM%0AdxMAAAAAAAAAAAAAAAAAAAAAAAAAAAAlIIAOZLF//etf2rhxY9FlC6GHqqDb1wEDBuj6669XNrEA%0AuvXLAueh/ob6vGbNGt1xxx2Z7iIAAAAAAAAAAAAA5DxbFzx6AwAAAAAAAAAAAIBUIYAOZKk5c+bo%0Aqaee+iPAHa5u3boaMWKEso319bnnnivqX3S7hdIfeOABLV++PGP9AwAAAAAAAAAAAAAAAAAAAAAA%0AAAAAQMkIoANZ6pFHHtHmzZuLLlt4O/TVwtxW+XyHHXZQNmrevLluuOGGiD6HrF+/Xo8//ngGewcA%0AAAAAAAAAAAAAAAAAAAAAAAAAAICSEEAHstDWrVv12GOP/VH9PFRB3HTq1EkXXHCBspn1r3PnzkWX%0Ao8fw8MMPZ7h3AAAAAAAAAAAAAAAAAAAAAAAAAAAAiIUAOpCFPv/8cy1atMhTQdxC3FdeeaUqVszu%0Al6717+9//7tvFfSZM2dq7NixGewdAAAAAAAAAAAAAAAAAAAAAAAAAAAAYimIeQ2AjHn11Vf/uByq%0AIG5at26tE044Qblg6NChuuaaazR79uyIMZjXXntNffr0yVjfAAAAAAAAAAAAAGS3VaukqVOl336T%0AVqyQ1qyRCgqkBg3c1qGDtOuu9v/U9PZr6VJpwgTp99+llSulzZul2rWlLl2k/fdPfr/z50s//ijN%0AmCGtXi1t3SrVrSv17Cn17q1yY9066ZdfpF9/lZYvd4+FPcf2nNevL7VtK3XtKlWqlOmeZrdNm6Tv%0Av5d+/llatsydp/XqSZ06Sb16STVqJLY/28f48dK0ae61Wa2atMMO0u67u30Gae1aN5bp010/Cgvd%0A8Zs0kdq1k7p1c9+nkz2e9nhMnuzmhG3bpMaN3WPSt687V3NdeRgjAAAAAAAAAAAoGQF0IAt99NFH%0AEaFtqyBu35988slZX/08xPpp/b3xxhs9Y3nvvfd0xx13ZLR/AAAAAAAAAAAAALKHhbnfeUcaOVL6%0A/HMX8C5No0ZS//7SBRdIAwYkf2y/EPv27ZFBzGeekR59VBo3zgUxo1k/wgPoM2dKbdpE3qZ1a9ce%0AHra2fT7+uPTTT/59O+UU/wB6aX0OZ2H2Vq1cyD3cU0+5/ZeVBZItlLpxY2S7PZelPS/r10vvvy99%0A9pl73i0wHWscIXXqSHvvLZ19tnTEEelfhCBTrr9euuGGyLbrrnPtIbZog/0r/pVX3KINfmrVkk48%0A0e3LnreSvPeedNdd7rm088jPLrtIZ55ZtSgMnqqPM1iA/rnnpKeflr7+OvaxTZUq0gEHSGecIR19%0AdPLnw6mnuuOFe/JJ1x5i85I9vi++6OYsP7Y4gq3H//e/S4cdFv/xS+u39S26f7GU9hoqSZBjBAAA%0AAAAAAAAAuSU3kqxAOTJ37lzNsGXt/xfWDjds2DDlkuHDh3tC9Gbq1KlasmRJBnsGAAAAAAAAAAAA%0AIBtMmuRCxE2bSiedJD3xRHzhc2NVeV97TRo40FXktfByqlnlZavy/Oc/S9984x8+T8ZHH0kdO0qX%0AXBI7fJ4qFhYN+9ftHyxUnwovveQNn++0kwvlxzJnjjR0qKtiPXiw9OCD0pQp8QVnrSq6hdaPOkra%0AbTcXUC7v7HG78UZXHd5eQ7HC56GK4o88InXo4B5HP4sWSYccIh16qPTJJyUHwH/7Tbriipq64op9%0AtWpVlTKPxRaisDC7Bcq/+KLkY4fC6haUP/ZYaY893Os0iMf3tttctfeHH44dzDbWXzsnDz9cGjSo%0A5Ocim5SHMQIAAAAAAAAAgMQQQAeyzNixY/+4HF45vG3btmpn/2XNIdbfXWy586ixmNGjR2eoVwAA%0AAAAAAAAAAACyhYVF337bhUjLYswYV5HXwqupYuHcfv1SH2y3iucW2pw7V2njV+ncqlrPnl32fftV%0AZT755JIrOv/yi6uwbFXgy2LyZGm//aTHHlO5ZYsi2ON97bXS5s3x38+C/BYg/vDDyPbp06VevaQP%0APkisH9Om1dc//rG31qyprGQD0Jdf7vqU7Hk5caK0zz5uQYNUsbC11Qqwat+FhYnPIXZ+2mOdzcrD%0AGAEAAAAAAAAAQOIIoANZ5qeo5e1DlcP7l7Q8fBazfkdXcjeTrJQBAAAAAAAAAAAAAMTQoIHUubOr%0Abr7//i4U27p17NtbAPKYY6Rx48p+7B9+cJW5N2yIbK9Vy/VpwACpe3dXuT3RsObZZ3urOtev76pX%0AWzV3q7jesKFSyqoa9+wZ2Wb/xn322bLtd9o0W3w8ss2C536B93jVqSPtuqtbUMCed/tq655XjPEJ%0AF1u84MwzpTffVLn0t79Jzz0X2ValinsM7WMGvXvHPk/tPDzhBFfx3CxZ4sLE0QFwey1adXE7P+1r%0AtWr++5s9u46eeKJLUuO44ALpjjtiX1+3bvFrxF6DNWv6327LFun886W771ZK2Ov1hRci2ypVktq3%0Al/be2y1S8b91+X199530178qq5WHMQIAAAAAAAAAgMQVJHEfAAH6Ocby+X3sv+o5qHfv3nrclvCP%0AMmXKlIz0BwAAAAAAAAAAAEB2atPGVT8++GAXwm7Rwv92K1e66swPPSR98UXkdVYBesgQFyC3IHOy%0Ahg+X1q8v/v7II6WLL3bVlStHFXi2tbfjCb2vXSuddlpx+NwC1RbUPussF66PDlhbsHvePKWMHSu6%0An888I119dfL7tPtHs8do553j30ezZtJhh0mHHOLCzTvt5F893R6/zz+XHnlEevtt7/Wnn+4WBWjV%0ASuXGxx9HLgDQsaN03XXSoYdKtWtHLjYwdqyrMP7VV97X0zXXuMd16NDi8Lk9BxZOt/PeFi8IPz+t%0Acv3zz0tXXiktWxa5v5EjW+mgg2YVhZbjZQH6WFXLDzzQhZttMYKCsE85bdwovfee9K9/SePHe+93%0A2WXudWULWCTryScj5xh7fO31Yo+vLRoRzl6rFnq/5x5vJfrHHpNOPdWFuWMZM6b48rvvSjfdFHn9%0AoEHSP/6hlEvnGAEAAAAAAAAAQG4hgA5kmXkxPkHQrl075aL2tiS2jzlz5qS9LwAAAAAAAAAAAACy%0Ai1XZPfpoFzCNN7hYr54LxtpmAWgLcBcWFl8/Y4b08MMubJusyZPd1+rVpZdecsH4WHbbzW2lCQ/q%0ANmokvfOOq04dS1mCs34sXHzppa5ieMivv7rg6157Jb6/WBXULYRaGgs3W6DY+mPBc7/AeTSrPm9B%0Adds+/NA9/xaeDlmxQrr11thB5nwUHj4PVf0OD2mH2ONrz/HIkdLgwdJbb0Veb89j27bSp5+67y28%0A/vrr0gEH+B/Xqo9b1flQdezlyyOvf//9nYpel/GYNctVP49mgfcHHpDOOcf/flaF/ZhjpCOOcIHp%0A22+PvN4WerCFJH78MTKMn4jwYLZVmr/lFjdn+bEFM6yCu1Votzkt/HVmbCwlzXHhNQmmTvVe37hx%0A5G1SJZ1jBAAAAAAAAAAAuSVq/WwAmbZgwQJV8Pnvelv7b28O2jlqaXsb2/bt2zV//vyM9QkAAAAA%0AAAAAAABAdrCwsgVdkw0tnnyy9MIL3nYLQoYqjSfLArAWEi8pfJ4MC++OGlVy+DwIDRr4j+Xpp5Pb%0An1Ujt/BwuBo1pOOOK/2+++0nffKJq+ocT/g82sEHuxB6dDV6W5AgPJReXpx9tnT//f7h83B2/eOP%0Aeytb2wIOVs08dJsPPogdPg/XqZN0223e9rFjm2nNmvj6fu210qpV3nZbSCBW+Dyc9df6cMkl3uts%0AMYq77lKZWYV4C7jHCmaHs3P6iiu87TbPrV6trFUexggAAAAAAAAAABJDAB3IMitsWXYfdevWVS6q%0AZ+UHfCyPXgIdAAAAAAAAAAAAQLmTTPg4mlXitUrI4WbPlr78smz7vfhiF5ROtZtvdsHdTPCrTm4V%0A3sMryMfLL7huz0M81aZT8bz36iVdeGFk27p10ptvqlxp3z6xkHXDhm7hhpKCyH37JnZO1a+/LaJt%0A06YC/fBDKWl4SUuWuPMv2pFHulB9Iiw8vdtu3vaHH5Y2b1bSrHL89dcndh+rJF69emSbvca+/15Z%0AqTyMEQAAAAAAAAAAJI4AOpBlNm7c6Nteq1Yt5aKatnx/AuMEAAAAAAAAAAAAgESdcoq3bcyY5PdX%0Atap09dVKuR12kM47Txnzpz9JTZtGtlnF8P/+N7H9WND7tdfiex5y6XnPRX5B4NIccYR/uy0e4FdJ%0AvLQK5Acc4E14T5xYegD9sce8ix9YBe5kqpZbP+6+29u+YIGrzJ2s666Lryp49ONor7Vo6Qpnb98u%0AbdniHlv7at/n2xgBAAAAAAAAAEDwSv9vD4C02rRpk/JJhRhL12+x/3ICAAAAAAAAAAAAQAr07Olt%0AGzs2+f1ZBWarFJ1qVnnagrKZYsceNky6805vNfPjjot/PxboXbs2sm3HHYOpGF+Srl2lKlXs/+yp%0Aed5zjY3dns9kHjc/Rx8t1amT+P46d96qV16JbJs+vfSaGB9+6G078ECpTRslxc4/qwj/66/e4wwZ%0Akvj+WrSQDj44ub706CG98UZk27RpSqlt21wVeQvZz5/vvi5e7F4P4aFz+9iGnSt+x8/2MQIAAAAA%0AAAAAgMwhgA5kmWrVqmnDhg2e9vXr16tGjRrKNdZvP1WtZAAAAAAAAAAAAAAApECTJt626dOT39/A%0AgWXqTtr3m2jV8OgAugV0Fy3yVkePxQLr0U46SapYeuY4kOd+7tzUPO+5Zs89E69+bho1kuzjB9H/%0Azt9nn+T60arVVk/b6tX+i9WH2Jr148Z52084QWVy4onS9ddHto0Zk9y++vVLvh+77OJtW7VKZbZ1%0AqzR1qjR+vDR7trTZW3zew8LoVg193TrvdbZwxOTJUseOiVdBD2qMAAAAAAAAAAAgOxBAB7KMhcz9%0AAuirVq3KyQC69dtPLo4FAAAAAAAAAAAAQPB++0366CNp4kRp0iRp4UILs0pr1rgQZbxWrky+D1bZ%0ANwhB7TfR6tfdukkTJkSGgUeMkC69tPT7z5kjjRzpH2wvi3nzpPffd8+7bRYqt+fcnvuNG+Pfj4Vs%0AbTyZrDSfLrvumvx9a9f2BtCT3V+tWko4gG6vbb/17Hv3Vpn06eNt++UXacUKqX79xPbVqVPy/fCr%0AJF+WcLYFze119/330tq1sW9nHzex21p1dNtsUQjbKlf2v321aiqqXm/Poc1Ptvn1PR1jBAAAAAAA%0AAAAA2aUc/LsNyC21atXSsmXLPO0zZ85Us2bNlGtmzZoVc5wAAAAAAAAAAAAAEKrQ++yz0gMPSN9+%0Am5p9liWA3rKlUq5KFalxY2UFC4uHB9BDVc3jCaDb82TB1nB77SW1b59cX95+W7rrLmnUKO9+y/Lc%0AW5XvfNegQfL3teBxqvZXtep2T1thYckBdL+PEtg69smeRyG2uILf/GILJyQaQC/L4+tXmT6RhRSi%0ATZniXiPR+wstzmGbBdNt8YVYFi+O3U+7r+3/yy+lDh2k/fcv/TWU6jECAAAAAAAAAIDsUjHTHQAQ%0AqWXLltpu//2MMn36dOWi6H7b2CpUqKAWLVpkrE8AAAAAAAAAAAAAssevv0p77+1C0akKn4cqYSer%0Abt3U9SPIfSZr2DBvRWSrOv7DD6Xf14Lq0U49NfE+WGX7ww6TjjjCVXZOVfi8rM99LrHAdrbuz+dj%0ADxGsInm0pk1dte6yaNJEKiiI73ilqVlTKVXaYxLPfe2rBcnttTp2rAumW7jeFl0oKXxu/F5j9jpc%0AsqR4/3abn3+WHn5YGj068ddlWcYIAAAAAAAAAACyCwF0IMu0adPGt/2bb75Je19SIVa/Y40TAAAA%0AAAAAAAAAQPkxebK0777SmDHK62BvUPtMllU2HjQovnB5OAu82oIB0ZW0hwxJ7Pjz50v9+0vvvqtA%0AEILNfn6B8Dp1UrNvv/0kE0DPFKtmHm3rVmnmTDdXWujcAufRqlSRGjaUrB5Aq1ZS69buq31v7X7h%0A/vXr3Txs+7X9Fxa6dguzf/SR9OST0tKlAQwSAAAAAAAAAABkPZ81fwFk0s477+xps6rhX331lXJR%0ArH63bds27X0BAAAAAAAAAAAAkD2sSvUhh0iLFvlf36yZq4zeqZO0446uOrKFnW2Lrt5t9tor8C7n%0AFata/tZbkW3PPy/dcYd/BelYAfWjjkqsurtVVD7ySG+QPcSCsn37Sl27Si1buvOgenX3vFvANtrR%0AR7sqzsgtGzZ42+x5TgW//dh8k+1s4QRb5GHkSO91FgK3gHj0OG1erF3bbX6vj3DTp0sLFvhft2mT%0A2//s2VZQwL32KlRw1dWtGvr++0t9+rg2AAAAAAAAAABQPhBAB7JMz549I4LnFSpUKPo6ceJEzZgx%0AI6cqh1t/f/jhhz/GYF9D9txzz4z2DQAAAAAAAAAAAEBm/etfLtwYzSqi33CDNGBA/Puyar1IzKGH%0Aukro4dWNFy+WPvhAOuww7+2tMvJLL3nbTzklseM+9pj03Xfedguc33ijO7ZfpeZYKlVK7PjIDn5V%0Ayv0qfyfDbz+JLJKQCbYwwzvvSOPHu8t+4XRjH7sIVTmvV6/sgXBb3MMem2XL3DHs2BZUt3mhQwep%0ARg03v374obRkSeKvTwAAAAAAAAAAkLv4lwCQZfrYktExPG/LzeeQESNGxLxuL8oPAAAAAAAAAAAA%0AAOWWBRqtqm60YcOkzz5LLHxuVqxIWdfKDasif+KJ8VU5N2+/7X2cmzeXDjwwsePed5+3beBAacwY%0A6YgjEg+38tznpvr1vW2rV5d9vxai9gugN2igrLV1q/Taay58Hh42j2ahc/tISZcu7vFLRTXymjXd%0A/my/tv+QVavcQhG2SEioP9Y/66f1FwAAAAAAAAAA5D8C6ECWadCggTp37lx0OVQxPFRB/P7771eh%0ALSufA6yfDzzwgGcMplOnTkXjBAAAAAAAAAAAAFA+ffmlNzhs1bgtlJ5MRevwKt6In1/1cr+geaxg%0A+vDhiT1fM2ZIP/0U2VZQ4PZtlZYTtWGDtH594vdDdgbQFyyQNm4s235//90/wO13vGxgFcdff12a%0APLn4+/nzvbezj1i0aydVrRpMP2y/tv899pCqVy/ui1VDnzKluCq79dP661elHQAAAAAAAAAA5BcC%0A6EAWOvbYY/8Ia4e+msWLFxeFunOB9XPRokWeMVgQ3cYHAAAAAAAAAAAAlKZixYqqUaOGqlevroKC%0AgojN2uw6uw1yz/ffe9uOOkqqVSu5/YUqByMx3btLu+0W2WZror/4YmTb4sXSBx9473/qqWV/3q3a%0A/Y47Kik877mrUydv25Yt0qRJZdvvhAn+4eq2bZV17KMU77xTHD63yuK2QINfBfcqVdLTp3r1pD33%0AlFq2LG5bssT1K1T53Ppr/Y5VqR0AAAAAAAAAAOQH/hMPZKHBgwd72kIVxK+//nrNnTtX2Wz27Nm6%0A7rrr/qh+Hu24445Le58AAAAAAAAAAACQeyxk3qtXL3Xt2lWNGzeO2KzNrrPbIPf8by3rCLvuWraK%0A6khdFfToaucjRrhwcLiePRN/znjeEdKmjdS0qbd91Kiy7XfkSP+FFtIV4E7E2LHFiyhYRXELdi9f%0AnuleSZUqSbvs4hanCK3xYv2y/oUqn1u/rTI6AAAAAAAAAADIXwTQgSzUpUsX9e7duyhwHgqeh6xd%0Au1YnnHCCNm/erGxk/Ro6dKjWrVtX9H34GOyrjatz586Z7iYAAAAAAAAAAACADFq1ytuWbPVz+9fk%0ASy+VuUvl1rBhUkFBZNs330i//BI7kB4ruJ7O593+jf7kk8ndF9mhb19v23PPJb+/TZv854K99lLW%0AWbpU+vTT4nP555+Lw+fRr0cTCn6nU8OG0u67u0C6sf5ZP0MfYQmF5wEAAAAAAAAAQH4igA5kqcsu%0Auyzi+1CA24wZM0ZnnHGGstHpp59e1L/o4HzIX//614z0CwAAAAAAAAAAAED2qFvX2zZ/fnL7evRR%0AaeXKMnep3NphB+ngg73todD5jz+6LZxVkx46NLPP+1tvSb/+mtx9kR0GD/a22bnmV8U8HnbOLlvm%0AbT/uOGUVC5O/+aa0ZYv7fu5cackSd9kqjlv1cb9wfSbYa7Zr1+JK6NZP66/ZujUzfQIAAAAAAAAA%0AAOlBAB3IUsccc4w6duxYdDkUPA+vJj5ixAgNHz5cW7PkP3rWD+uP9SvUXxNe/dzGY+MCAAAAAAAA%0AAAAAUL41b+5te//9xPczbZp0zTUp6VK55lfN3CpRW1D2mWe81x1+uNSgQWqe908+KQ7ixstCxued%0Al/jxkV0sGG4LIES76KLkzokrr/S29+wp9emjrDJ2bHGIe/16acaM4us6d3aVx6NlcpENC6Fbv0Ks%0Av9ZvAAAAAAAAAACQ3wigA1nKAtv33Xefp4p4eAj9hRdeUP/+/TVv3jxlkh1/3333LepPeD+j3Xvv%0AvRHhdAAAAAAAAAAAAADlU79+3rZvv3VVreNl/yY94ghp3bqUdq1cssexfv3ItjlzpI8/lkaM8N7+%0A1FOTO84++9j/wr3P4wMPxL+P1aulo46SFixIrg/IHpUrS+ef723/6SfptNPscwfx7cfC0HZO+FU/%0Av+QSZZWlS6XPPnOXbXxTp7qFHkzLli583rix935WebywUBlj/bL+GevvL7/E//wAAAAAAAAAAIDc%0ARAAdyGL777+/jj/++D9C534h9NGjR6tr16568MEHfUPfQbLjPfDAA0XHHzt2bES/oquf2zhsPAAA%0AAAAAAAAAAADQvbu0447e9pNOkj76qPT7f/qpCzNbeNNUqpT6PpYnVatKJ5zgbT/3XGnRosi2pk2l%0AP/0pueNYsLZvX2/7ZZf5V1qPNn68tO++0ldfFbfx3Oe2v/1N2m03b/tzz0lDhrjAdkl+/1066KDI%0AcyJk0CBp6FBlFZu7QtXdrQq6LahgqleX2rRxl6tV8y4IYaHvL79URln/rJ9m1SoXigcAAAAAAAAA%0AAPmLADqQ5f7zn/9op512KrrsF0I3K1as0IUXXqjOnTvrqaee0ubNmwPtk+3/ySefLDreRRddVHR8%0Av/B56Kv1/+GHHw60TwAAAAAAAAAAAAByR8WK0tVXe9vXrHHh5mOPddXQ58+XNm1yIc1ff5Uef1w6%0A+GDpgAOkmTOL73fVVWntfl7yq2o+Y4a3bdgwqaAg+eP84x/eNgvknnKKe15ffFGaNctVe7bq9tOn%0ASy+8IA0eLPXsKf34Y+SCBaGqzMjdxQ9GjHBfo73yirTrrm6BgtGjpYUL3Xwwb54Lcp9zjguvf/21%0A/2IHTzyhrLJ1a/GiGXZ+h7++OnSIXEzBxh3NxvnUU9LYsdK0adLs2S7EHr0Fxfpn/QxZsCC4YwEA%0AAAAAAAAAgMwrw78EAaRD3bp19corr6hfv34qLCyMCHmHh9Dt8tSpU3XGGWfob3/7m4455hgNHjy4%0A6H7VbHnsMtq4caO+/PJLvfrqq3r99de1fPlyT9jc73s7tvXfxgEAAAAAAAAAAAAAIWecIb30kjRy%0AZGS7/dvx9dfdFo9DDpGuvVa68cZAullu9OrlQq8//1zy7SwoXha2gMDw4a7CdTQLFdsWj+7dpQce%0A8K+ejdxiz6GF0E84obg6eIhVQP+//3NbvGrXlv77X6lpU2UVW2Djfx+rKApvW1Vz06KFVK9e5G33%0A3FP69lvv42GLM9hWkuuuU2Csn9ZfWwQgNBYAAAAAAAAAAJCfCKADOaBHjx56+eWXdeyxx2rLli2+%0AIfRQm23Lli3TY489VrRVrlxZe+65p3bfffeiiuVt27bVDjvsoKZNm6pWrVpFAfGCgoKi/VrAfe3a%0AtVq4cGHRNn36dE2ZMkU//vijxo0b90dl9dCxSwufV6lSpajf3e0//wAAAAAAAAAAAAAQxqpov/qq%0AtN9+kVWtE3H44a5idlkqciMyXP73v8e+vls3qWvXsh/nscdcNetPPknu/n36uICxBY2RH449Vnrv%0APWnoUGnZsuT306aN9MYb0u67K+tYAN3Yxyvmz3eX7SMWrVp5b1u/vlus4d13lXWsv6H+RyOUDgAA%0AAAAAAABA/uBfsECOOOywwzRixAgNGzbMN4QeHv4Ob9u0aZPGjBlTtJWFX+g8Vru1WfD9ueeeK+o3%0AAAAAAAAAAAAAAPhp0EAaPVq68ELpqaeKKwKXxoLHN9wgXXyxVLFi0L0sP6wy+VVXxX4eylr9PKRq%0AVemDD6RrrnGVrf+3FnqpqlSRLrvMVby3fSC/HHigNHmyWwThuee81b9LUqOGdN55rvp3rVrKSlu3%0AFld137TJXW7YMPa5bFXQbSwWzA+F17OB9df6vWKF97r16zPRIwAAAAAAAAAAEAQC6EAOGTx4sBo1%0AalT0dcWKFZ7q4+FB9Fgh8WSF789vn+F9adCggV599VUNGDCgzMcFAAAAAAAAAAAAkN8sOPr449Lf%0A/ibdf7/08cfSr796b2dBTKt8fcQR0sknS3XrRl5/333JHT+Iir077RRsJeCg9t2ihfTAA646eayA%0AeqpUqiTdcot0/vnuubNA+qRJ3rFVqyb16CEdeqh0+ulS06aR1//zn9Lq1ZFtFo6Nhy16YFsuuP56%0At6XKzJmp29c++2zRm2++FdHWr18/W2Ii4X3Z8/vkk26BiREjXPj6+++lDRv8F6KwOcHWxT/xRKlR%0Ao+THkOpzwT4uEX4uP/usNH26uzxvXuRrriQdO0rt27v72rZokQt+Fxa6EHu8i3aYo45yWypYvy1I%0A37+/VK+etMcerr1t29TsHwAAAAAAAAAAZB4BdCDHWKh77NixGjJkiCZMmBARNo8OovuF0cvCL8ge%0AHXTv3r27XnzxRe2yyy4pOSYAAAAAAAAAAACA8sGClhZAN6tWSUuWSCtXFlfbbd685PtfcEFaupn3%0Azjknvcdr2VK67Ta3rV0rLV7sAraVK0v167uga0lV7m0xAuSfVq2kK690m31UwULby5a50LXNCRZU%0Aj16MIFtZSHz2bHd540Y3r4UW37Dwdmns/G/Xzm3ZwvpdvbpbGMDGY+OyxSJsnDbekl6zAAAAAAAA%0AAAAgNxBAB3KQhbu//fZb3XLLLbrpppu0adMm3yB69OVUig6eV6lSRddcc42uvPJKVbKl6gEAAAAA%0AAAAAAAAgSVbdPLrCOfKfVbm3DQhnH0+whQpsy0W2mMbmze7y6tXF7U2auLHlIuu39X/WrOJxWQDd%0AxmmV0e06AAAAAAAAAACQ21hvFshRFvK2wPfPP/+sE088sSgQHgqbh8Loqap8HhK9XzueXR42bJim%0ATJlS1B/C5wAAAAAAAAAAAEiVDRs2FC3MPHHiRC1ZsiRisza7zm4DAEC2WrCg+PKaNcWXa9dWTqtT%0Ax39c8+dnpDsAAAAAAAAAACDFCKADOa5NmzZ67rnn9NNPP+m8885T3bp1i4LhfmH0eIPpJd0ntO86%0AdeoUHc8+2PPss89q5513Tst4AQAAAAAAAAAAUH5s27ZN69evLwqZb9myJWKzNrvObgMAQLYKD2Tn%0AUwC9Vq3iy2vX+gfuAQAAAAAAAABA7iKADuSJjh076v7779f8+fP14osvavjw4WrYsOEfgfHwUHpJ%0AIfPwcHr0fRs0aFBU7fyFF14oOo4dr1OnThkaMQAAAAAAAAAAAAAAQHYLD2SHgtpVqrgtl1WtWjwG%0AKqADAAAAAAAAAJB/CjLdAQCpVa1aNR1//PFFm4XGJ0+erPHjx2vChAn65ZdfNGfOHM2dO1erVq2K%0AuQ+rbt6yZUvtuOOO6tChg7p166bu3burS5cupVZPBwAAAAAAAAAAAAAAgLN4sfu6YYO0ZUt+VD8P%0AsXEsW+bGZeOrXl1asiTTvQIAAAAAAAAAAKlAAB3IYxYWt9C4bSeffHLEdVu2bNH69eu1ceNGFRYW%0AqkqVKqpevXrRVrly5Yz1GQAAAAAAAAAAAAAAIB9s3y5t2uQub95c3F6tmvJC+DhsfBZALyx046a+%0AAQAAAAAAAAAAuY0AOlBOFRQUFFU6tw0AAAAAAAAAAAAAAPibMMGFatOpT5/0Hg/B2LrVhbHNtm3F%0A7ZUqKS9UrFh8OTQ+G69dzpcxAgAAAAAAAABQXhFABwAAAAAAAAAAAAAAAGI4+mhp1qz0HjMUWkbu%0AB9BDwgPo+VIdPDyAHn7ObtlCAB0AAAAAAAAAgFwX9m8AAAAAAAAAAAAAAAAAAEAqhIewY4W1c1ms%0AUH0BJVEAAAAAAAAAAMh5BNABAAAAAAAAAAAAAAAAIIAAeiiYHR5AD6+Mni8B9ND4bLzhYwUAAAAA%0AAAAAALmJP/cDAAAAAAAAAAAAAAAAQIpZGLtKFXe5cuXi9o0blRfCxxEaX9WqkdXQAQAAAAAAAABA%0AbiKADgAAAAAAAAAAAAAAAMQwc6a0fXt6N+SPJk3c1+rVpYICd3nNGuWF0DhsXDY+07hxRrsEAAAA%0AAAAAAABS5H//1gCQq7799luNGTNGkyZN0qxZs7R06VKtX79eFSpUUPXq1dW4cWO1bt1aXbp0UZ8+%0AfdSrV6+i6wAAAAAAAAAAAAAAABCsZs2kOXPc5Vq1pJUrpU2b3Baqjp6LCgvdGEzt2sXtzZtnrEsA%0AAAAAAAAAACCFCKADOWjGjBm6++679fLLL2vx4sUR122PWgo9OmxugfTjjz9eF198sdq2bZuW/gIA%0AAAAAAAAAAAAAAJRH4YFsC2pbAD1UPbxhQ+WstWuLL1uwPjxwDwAAAAAAAAAAcl/FTHcAQPzWrFmj%0Aiy66SB06dND999+vRYsWFQXOw7dQ6DwUPI++3gLrDzzwgDp27Kjzzz9fK0P/2QQAAAAAAAAAAAAA%0AAEBKhQeywyuFWwA9l61eXXyZCugAAAAAAAAAAOQfAuhAjpg0aZK6d+9eFB7fsmVLUZg8FDSP3kJi%0AXW/33bp1qx5++OGifU6YMCGjYwMAAAAAAAAAAAAAAMhHjRtLlSu7y3XqFLcvWmRFBZSTrN+LFxd/%0AHxqXjbNRo4x1CwAAAAAAAAAApBABdCAHfPvtt+rfv79+//33iOC5X4Xz0jYTHkSfOXOmBgwYoDFj%0AxmR4lAAAAAAAAAAAAAAAAPmlYkWpVSt3uVo1qV49d3nDBmnlSuUk67f139h4bFzGxmnjBQAAAAAA%0AAAAAuY8/+QNZbvbs2Tr00EO18n//dYwOnifKL4i+Zs2aomPMmDEjxb0HAAAAAAAAAAAAAAAo37p3%0AL77cokXx5XnzlJPC+x0+nvBxAgAAAAAAAACA3EYAHchiFhQfMmSIli1bVmLwPBQkL20rKYhuAffj%0Ajz8+qVA7AAAAAAAAAAAAAAAA/HXsKNWq5S43aiRVqeIuL1smFRYqp1h/ly51l6tWdeMxNj4bJwAA%0AAAAAAAAAyA8E0IEs9uijj+qbb76JCJ+HCw+WhwLlsbbo24eE73P8+PF66KGH0jAyAAAAAAAAAAAA%0AAACA8qFSJalHD3fZPrbRvLm7bB/ZmD1bOSW8v82aufEYG5+NEwAAAAAAAAAA5IeCTHcAgL/Nmzfr%0AxhtvLDF8HmqvX7++9t13X+29995q1qyZGjZsWNRuldMXLlyor776Sl9++aVWrFjxRwjdb3/W9q9/%0A/UtnnnmmKleunMbRAgAAAAAAAAAAAAAA5C8LaH/5pbRtmwtuW5DbLs+bJzVuLNWrp6y3cqXrr6lY%0A0Y0jdDkUsAcAAAAAAAAAAPmBADqQpV555RXNmzfPExYPD57vvPPOuuqqq3TyySeroCD2y/myyy7T%0Ali1b9PTTT+vWW2/V9OnTI/ZrX0P7tcD6Sy+9pOHDhwc+RgAAAAAAAAAAAAAAgPKgTh2pQwfp55+l%0AqlWlNm2k6dPddb/8Iu25Z3ZXEN+61fUzxPpv4zAdO7rxAQAAAAAAAACA/FEx0x0A4O/ZZ5/1tIVC%0A47Ydd9xxmjRpkk4//fQSw+chdpszzjhDEydO1JAhQyJC59Gee+65lIwBAAAAAAAAAAAAAAAAzv77%0A2+c33OWWLaW6dd3lDRukGTOU1ax/1k9j/bb+GxvPfvtltGsAAAAAAAAAACAABNCBLLRu3Tp9+umn%0AEQHxUPjcvp522mlFVcqrV6+e8L7tPi+88EJRGD06hB46xsiRI7V+/fqUjQcAAAAAAAAAAAAAAKC8%0Aa9SoOKxtH9ewiugV//fprblzpWXLlJWsX9Y/Y/21foc+bmLjsXEBAAAAAAAAAID8QgAdyEJff/21%0AtmzZUnQ5FBIPfd1jjz300EMPlfkYDzzwgLp161Z0ObT/EDv2l19+WeZjAAAAAAAAAAAAAAAAoFif%0APsXVw2vUkNq0Kb5u8mRp1SpllZUrXb9CrL/Wb7Pjjm48AAAAAAAAAAAg/xBAB7LQd999F/O6W2+9%0AVVWqVCnzMWwft99+e0TwPNy4cePKfAwAAAAAAAAAAAAAAAAUswriRx0lFRS47y2M3rixu7xtmzRx%0AYvaE0K0fkya5fhnrZyg8b/0/8sjiCu4AAAAAAAAAACC/8C8AIAtNDls6Orw6+e67764DDzwwZcfZ%0Af//9i6qgh6qrh5syZUrKjgMAAAAAAAAAAAAAAACnUSP7zIa7bB/X2HVXqUED9/3WrdKPP0rLlmW0%0Ai0XHt35Yf4z1z/oZ+niJ9d/GAQAAAAAAAAAA8hMBdCALzZgxw9NmAfHDDjss5ceKtU+/PgAAAAAA%0AAAAAAAAAAKDs+vSRund3l62KeOfOxSF0qzhulcd/+604AJ4udrxp0yIrn1u/rH+haufWb+s/AAAA%0AAAAAAADIXwTQgSy0cOFCT0Vy079//5Qfa9999434PlRxfdGiRSk/FgAAAAAAAAAAAAAAAFwlcasZ%0AYMFuU6mS1KWL1Lhx8W3mzpW++05auTI9fbLj2PHmzStus/5Yv6x/xvpr/fb5WAsAAAAAAAAAAMgj%0ABZnuAACvFStW+La3a9cu5cdq3759Qn0AAAAAAAAAAAAAAABA2VlF8WOOcZcnT3bfd+rkguczZrgK%0A5Bs2SD/8ILVoIbVqJVWtmvp+FBZKs2dHBs+tL23aSC1bFofNLXxu/Q1VQgcAAAAAAAAAAPmLADqQ%0AhTZu3Ojb3qBBg5Qfq379+gn1AQAAAAAAAAAAAAAAAKlhlcWPPdYFy8ePd2HvHXeUGjaUfvlFWrXK%0A3c7C4fPnu3YLo9erV7Yq5Nu3u4rntt+lSyOvq1tX6tBBqlGjuK17d1f5nPA5AAAAAAAAAADlAwF0%0AIAsVFhaqQtR/CStWrKhatWql/Fi2T9v3dvvPYphNmzal/FgAAAAAAAAAAAAAAACIZKHuww+XGjeW%0APv1U2rLFhb/32COyGrp9tMPC4rZVry41bSrVrm2f/YivMrpVOl+7Vlq9Wlq82FVXj+5HdNXzggJp%0A//2lPn3KFngHAAAAAAAAAAC5hQA6kCOiA+mp3nd0AB0AAAAAAAAAAADItJo1a2rAgAFavny5ZwHl%0A3r17q0GDBhnrGwAAqWQfC9lrL6ldO+mtt6Q5c4qroTdpIi1Y4Cqgh34cWnh85szi+1ep4sLo1aq5%0AILltFlq3beNGac2a4vtGs/B6s2ZuCw+y27GPPFJq1CjgwQMAAAAAAAAAgKxDAB0AAAAAAAAAAAAA%0AAAAAsoCFvU87TRo7VvrsM1cN3ULhO+0ktW7tqp/PmyetXBl5PwuXL1uW2LHq1ZNatHDHDK+LYFXP%0A99vPVT23IDsAAAAAAAAAACh/CKADAAAAAAAAAAAAAAAAQJaw0HffvlL79i6EPnWqq2RuIfHGjd1m%0AVc1Xr3aVzdeudV8trB6LhcqtQnqtWu5rnTquWnr0cTt2dOFzqp4DAAAAAAAAAFC+EUAHAAAAAAAA%0AAAAAAAAAgCxjIfDjj3dB8++/d5uFzY2Fx21r0qT49hs2SJs3u7D69u0usG6h8sqVperVYx/HQuk9%0AerjNgukAAAAAAAAAAAAE0AEAAAAAAAAAAAAAAAAgS1kofOBAad99XTX08eOl2bNd2DychcxLCpqH%0As1B6q1ZS9+6u6nmlSoF0HQAAAAAAAAAA5CgC6AAAAAAAAAAAAAAAAACQ5Swk3rmz26zK+dKl0vz5%0A0oIF7uuSJVJhoat+HmJV0KtWlRo3lpo3l5o1c1+turpVRwcAAAAAAAAAAPBDAB0AAAAAAAAAAAAA%0AAAAAcoiFx5s0cdseexS3W/jcwulbtkgFBe52FkIHAAAAAAAAAABIBAF0AAAAAAAAAAAAAAAAAMgD%0AFja3Sum2AQAAAAAAAAAAJKti0vcEAAAAAAAAAAAAAAAAAAAAAAAAAAAAAOQVKqADWWz79u2qYEtT%0AS9q6dat23nnnQI5j+7bjhB/PBHU8O8b06dMD2TcAAAAAAAAAAAAAAAAAAAAAAAAAAACSRwAdyHIW%0ACg99nTlzZlqOE/TxwkPuAAAAAAAAAAAAAAAAAIDy6fffpRdflMaOlSZPllaskFatkrZti7zdG29I%0ARx2VqV4iH3z+uTRwYGRb//6uHcHbaSdp1qzIthkzXHsuuf566YYbItuuu861AwAAAACQbwigAzki%0A6NB2KHge9DH9jgMAAAAAAAAAAAAAAAAAKD8saH7eedLLL3vD5gAAAAAAAAAyjwA6kCMsuB1UCJ1Q%0AOAAAAAAAAAAAAAAAAAAgHRYulPr2ddWPAQAAAAAAAGQnAuhADkl3UDzVxwu6ijsAAAAAAAAAAADy%0Ay8aNGzV9+nStXbtWK6xEYphp06apVq1aatu2rapVq5axPgIAAABIzNChhM8BoKyWL5e+/TayrUED%0AqVevTPUIAAAAAJBvCKADWYzANgAAAAAAAAAAAMqzrVu3asmSJdqwYUNRGD3c8uXLi9p32mmnjPUP%0AAAAAQGI++UT6/HNve5cu0imnuK916kgVK0Ze36FD2roIADlh4kTpkEMi2/r3959jAQAAAABIBgF0%0AIIulu+I5AAAAAAAAAAAAAAAAAABBefRRb9uRR0qvvioV8IlWAAAAAAAAIGvw5zogC+27775UPwcA%0AAAAAAAAAAAAAAAAA5JWvvvK23XEH4XMg382cmekeAAAAAACARPEnOyALff7555nuAgAAAAAAAAAA%0AAAAAAAAAKbNokTR/fmRb8+ZSu3aZ6hEAAAAAAACAWCrGvAYAAAAAAAAAAAAAAAAAAABIgaVLvW0t%0AW2aiJwAAAAAAAABKQwAdAAAAAAAAAAAAAAAAAAAAgVq1yttWvXomegIAAAAAAACgNATQAQAAAAAA%0AAAAAAAAAAAAAEKhNmzLdAwAAAAAAAADxKoj7lgAAAAAAAAAAAAAAAAAAAAFZulT67jvpt9+k1aul%0AGjWkRo2ktm2lXr2kSpWCPf6sWdLEie7rmjXS9u1SrVrSjjtKnTtL7dsr72zbJk2eLP38szRvnrRu%0AnVRQINWtK+20k9S9u9S0aaZ7iaAsWSL98IM0c6a0YoW0ZYt7zTVpIrVr5877dFi1SpowQfr9d2n5%0AcqmwUGrQwPXDzsNu3aSKlNwKlD329hzMmePmgXr1pMaNpa5dpY4dlbWWLZO++UaaPt393KhcWWrY%0A0PV5zz2lqlUzO7/++KP000/SokXS5s2ub3Zed+xYQbnGzg0bz4IF7rFev16qVs39rLZx2Wt1553d%0A+AAAAAAA+YEAOgAAAAAAAAAAAAAAAAAACEQFn4ydBbvDvf22dNdd0qhRLrDnx8KQRx8tXXed1Lp1%0AagN1DzwgvfSSC+GWZIcdpMGDpQsukDp0UE6zwOZDD0lvvSWtXFnybS2EPHSodO65LhRcluc+mj3n%0Apd0u+nxJFzsv7LkOd9FF0j33xL+PkSOl/fbztjdv7gL/8bLHwEKdtkhDiAWy7fv69ZUQC8I+8oj0%0A8ssuGFsSW3xh0CDp0ktTvwCDhc6feEJ68UW38ESs176xIPQhh7jno2dPZdzs2e5xscUbwtlzcued%0A0sUXK+M+/1waODCyrX9/1x6ycaP02GNuLpgyJfa+WrWSTjtNuuwytyhHMiycbIt7hJsxw7Unw+au%0Au++Wvvgi9rlTs6Z01FHS3/4m7b57cfv110s33BB5W/vZYu2psHCh+5n29NPu9eanQoV62mmn/jri%0AiOkaMGBuXPNlrMcx0Tk1kcffFiV48kk3X8QaS7SWLaU+faSDD3aPvy1qAQAAAADITawHCAAAAAAA%0AAAAAAAAAAAAA0s5Cen/6k3TEES6oW1IA1ULSFoKz4LcFg8tqwwbp8stddfXbbis9fB7q7/33S506%0ASWedVXpwOxvNm1dBRx7pwoEWjoxnDBayveYaF/y3cG1Jz1M+2X9/b9unnya2j1i3nz9fmjo1/v1Y%0A1eHw8Lmx6vSJhM+tWvGVV7rA6bXXlh4+Dy3Q8J//uEUILrzQhcbLyqqs//vfLtRswfZvvy39nLJK%0A7c88I/XuLQ0b5h6/TBk/3r1+osPn1atLr72WHeHzeNjjbqFse15LCp+HAvcW2N5lF+mrr5RRtnDD%0AAQe4YLOF6Us6d6yS+4gRUo8e0hVXSFu3Bt8/m1et+vrtt5cc2N6+vYJmzKine+7pocsv31fLl2ew%0AVLuP5cul0093j91998UfPjdz50qvviqdeaZbuMW+BwAAAADkJgLoAAAAAAAAAAAAAAAAAAAgrX75%0ARerVS/rww8TuV1joqiDffHPyx7Yw3N57S3fcIW3enPj9LfD46KPSnntKP/+snPHTTw01YEBd/fe/%0Ayd1/7Vrpr3+VDj1UWr1aec9CpFapPJyFjm0hgniVFFhPJMzud1u/yuolvd7sfL31Vlf1OpnQuC2+%0A0K9f2cLfCxa4KtxWkTqZc8gqwT//vAuAZ+K19+670r77unFEV2i3RTQsFJ0LXn/dPQ+//prY/SyE%0AfNBB0iefKCMmTZJ69kx8IQgLnlsgfPBgdy4HxULup56a+EIN06bV15VX9itaICQb2Pltr3Vb9MVe%0Ac2Vhj32QjzkAAAAAIFgFAe8fAAAAAAAAAAAAAAAAAADgDxZgPfBAV105XJ06rjpzw4Yu7Pz779Ky%0AZf77sIrcFpCzLREWHh4wQJo+PfZtdtzRBY8rV3bVdq06ul8Iz/Zh+/riC1eZPdvD5//8Zx9t2uRf%0At6igwD32Nm6rDm/PTayg9QcfuMr1FkKtUUN5zULezz0X2fbZZ9KJJ5Z+3zVrpO++i329hWjPPz++%0AfvgFbv0qtPv54QdXMTrWayl0zlul4tq13e3stWf99wsA9+0rff211KKFEmJVtAcOdPuOxfpg52C9%0AetLKle61Z5WYo9n5uc8+LvTdtavS4qGHXLXw6Cra7dtL778v7byzcoKdS0OHSps2eR97e07r1nWP%0AuS1aYHNBNGsbPtxVTW/QIG3dLjp/LPwea16qUEFq00Zq1szN13a7GTMi5+4335QuucT9jEm1G290%0AIXe/PjVpIlWr5gL89rj6VW1ftKimLrqoStE5nUnWtyOPdM9vLHautGol1azpvrfAvc0b9hyVNbAO%0AAAAAAMguBNABAAAAAAAAAAAAAAAAAEDaWPgxFD63gN7xx7tgp1U1rlQpMgg3erR01VXSl19G7sNC%0Abmee6aog2z7iYfc5+WT/8HnVqtKll0qnnSa1a+etmG4hZKu6Hh3KXbxYGjJE+vZbqUoVZaXVq6vo%0A//5vT23aVOAbJLz2Wum446RGjSKvmzBB+s9/pEce8YYKx4xx1dAtlBuL3Sbc+PHewHW3btKDDypr%0AWcg7OoBuAd54AuijRpVc+ffzz905XtF/TYA/bN7sPf/tXLMAdmksSHzEEf7h87Zt3Tlv17ds6T2m%0ALaxg57wF7sPNmuVeR7YAQbyvvcJCVx3cL3xu5+DFF0vHHut97dnjY6+tf/9beu0179hOOEH6/nup%0AenUFxs59q2x9xx3e6+w5eOut9Aaxy8Lmq/DwuS0gYY/9SSdJu+7qDZrb2K680i0EEM6C1H//u5sb%0A0uX00/3D5/XruwVJbFwWPg9nC4i8+KJ0001uQQNz//2JL1xSGnuNfPVV8ff2erKfW0cf7c7vcEuX%0ASo89Zn3arnXrIl9An39eWc8/X/L88sYb7vWUijk1+vEy1rdx47ztnTpJl10mHXqoC9T7WbfOFjtx%0Ac8M770jffEMgHQAAAAByHQF0AAAAAAAAAAAAAADKwD5QbVXwbLPAlG3xBjEAAADKIwu2hoKDr7/u%0Aqoj7sWCuBTwtqGvB8GeeibzeKsl+/LGrihuPe+5xt/cL4v73vy5g58fChBa2tICjBQotmB3uxx9d%0A2NBCstnogQf20IoV1Tztgwa5cLU9D34syPjww8XjXrEi8nq7zsKIhx3mf39bUCDcxo3e21jV++jb%0AZVsF9HiqkfuJvl2oqneIPZ4WIN1zz5L3YwHstWsj2+wxi6f6/KmnFi/2EGK/q1x+uQvlWuV7P5Ur%0Au/C9bX6Vvy1we9ddLsAeD1usIPp1Y045xYVlY43F5gAb66uvuurVFswNr8ptC1BYOPzeexUIO2ct%0AbP/KK97rbOEMm5Ns8YpcYY9XyO67S2+/Le24o/9tLdRvAf8DD3Tngc1z4WzusFC+VUwP2qOP+r/u%0A7Nyw86JpU//7WUV3O/eGDXMLIFgg2kQv6FBW4fuzc/Txx13Fcz+20If9POnZc7WOPLK61q2LXLnE%0AAvIlBdBtXg5yTn3iCW/bMceoKBhf2rluFdF793bb1Ve7n9F33529i7MAAAAAAEpXyrqJAAAAAAAA%0AAAAAAAAgVH3PKr398IP03nvuQ+W33CL9858uvGGX7at9b5fterud3d4qzdn9AQAA4Fjg1ILlscLn%0A0SFUq7QbXR3ZPPVUfMdbvdpV+varAGuh9Fjh83CtW0sffii1b++9zsK40VWCs8GkSY30zTfeMrf2%0AuFtF6Vjh83D9+0vvvusfEr7kkvyucNuqlbTLLt4K4NOnl37f6MCsBZmjg7LxhNn9bmOB4NKMGOEC%0AxtHuu0+69dbY4fNo557rX1HZfufxC8BGs8rQDzzgbf/b39zrN54gvbEAsS1YEb3Yly2EsGCBUs4q%0AVdvj7Bc+t75bZe1cCp+Hs2rnFpqOFT4P17ChG2t0iNgWAnjpJQVuyxb/ubtzZ+n992OHz8NZFfIP%0APnD3CZJVkrdgfqzwebhu3bbqtNMme9rHjJF+/VUZYQtk2IIX4WrVkp58MrlzvUMHt4BF8+Yp6yIA%0AAAAAIM0IoAMAAAAAAAAAAAAAEINV+Zs8WXr2WRewsA9PW4U1+1C2VRIsLPQGbux7a7fr7XZ2ewts%0A2P1tP7a/8OqBAAAA5ZFVC+/aNf7bW/jNqjZH+/rr+O5vQdc1a7zt9j6tTZv4+9G4sfT0094QrC02%0A5BeyzbR3323jW6XW3pfGE5IM2Wsv6brrvO2//eYWXcpnyVRBtwWofvopsu2AA7z7SjaA7tenaLff%0A7m074wzp/POVsLPOko480hvQtpB7Mv2wqtq33ZZ4P/70J+miiyLbNm/2D8iXhZ3Xds6PHh3ZXqmS%0A+53QxhQ9B+QKW3jAguO1a8d/n44dpeOOS37+LQv7fXrhwsg2e+xtwbd69eLfj93WKqkH9bztvLM7%0ANxLZ//77z1ajRusz8rj6mTvX+/eNffd1VdUBAAAAAOUTAXQAAAAAAAAAAAAAAHwqZI4c6SpZWsU7%0Aq3BowYZoVvXNbmuVwpYvd1/te2uPZve3/dj+bL+2f7stAABAeWNVd888M/H7DR7sqqGHmz3bBWFL%0A4xcOtxCvVVVOVJ8+0vDh3nYLRMZTETpd5s2roG+/3cHTfsUVUsuWie/Pqp23bettv/9+5TW/auOl%0ABcftvX54kNOCy1ZJPnpfVh3cFq+KZf16aexY7wICvXuXfPwPP5QmToxss8DxzTcraX5VqJ94ouT7%0ATJ0qvfNOZJs9FnfemXwQ+O9/91bjLq0fibDQuYXPLYQe/bi/9ZZ0zjnKaTaP7rZb4vc7/nhv2/ff%0AK3CPPeZtO/bY0l8Dfux5PeYYBcIWSLFzJBH2Gujbd35GHlc/fn+fIHwOAAAAAOVbQaY7AAAAAAAA%0AAAAAAABAtrDwkoVJfvnFVbEMZ2Ei+0C2Vc60be1aacuWkivL1arlgh622Qe3Q1Um7b6jRklffil1%0A6OCCKI0aBTs2AACAbHHyye69UqKsgq1VmY0Ohk6bVvJ7qZkzpV9/9a/qnCwLoVoV8XArVkjffusq%0AxmaDUaMqa9u2yMR+xYrbdcYZySV/K1eWTj9duvpqb9h60yZvKDhfDBzogqLhgfJQwDxWiDo6oN6z%0Ap/t9ILpyuS1cNWaMNGCA/34soG6PbTg7v+y5KMmLL3rbTjhBatJESeveXerUSZoypbjtu+/c70mh%0A33OiWaXt6IrK9hh06ZJ8P3bYwVWTf++94rb586Xff3fzQ1nYYmE2P0UvJGHHtCB9jx7KeWeckdz9%0A/MZuc2+Qtm51r4Fop5yS/D7tvq+9ppSy1+NJJyV337ZtV6X9cY3Fr6K8vcZLmusAAAAAAPmNCugA%0AAAAAAAAAAAAAgHLPwuZW6e7hh6Wffy4On9sHrRcvln74wVUetLDFnDmu0nlJ4XNj19vt7PZ2P7u/%0A7WfJkuIQhh3HjmfHteNHh94BAADyUb9+yd93l128bau8+b0IFvCNVr26dMQRyfejb19pp53iO1am%0AfPedN+Xft+8WNW+e/D6HDfO2WQXvCROUtxo39laMtvf00RXGSwqghyqft2njtpJuW9p10SF2P198%0A4V81OtWvXQvHW0A10/0w9vtUWfz739KQId7wuYXu7Xe5fAif28IfVgU8GS1aeBcasOc/+vFKpZ9+%0Aktati2yrWlU6+ODk92n3TfViGXZu1KiR3H2bNVuX8M+0oNgCDtHPsS348s9/ZqY/AAAAAIDMI4AO%0AAAAAAAAAAAAAAFB5r3r+xBPSRx8Vh8otRGOVMi1AZOFxC5JHsw+tN2zoPojfqpXUurX7at9bu9+H%0A2m0/kye7/dr+7TjGjmvHf/JJ1x8AAIB8ZoHOZFkV6UTDehYejda1qwuhl0WfPrkXQO/evZRVlEph%0A73mtGnQ2jzsIoQB5PMHxWbNcNe5Y94/eV6IBdL++hJs3z3t8s+eeKjO/RRdiBfE3b/Z/7aW7H/FU%0A2T7vPOlvf/NWax84UPr6a3fe5wP7fbVmzfTOv2Xx/ffets6dXcXxZNnv6baPbPmZVr365qwJoFv4%0A3G9+uf566aCDpE8+YdE8AAAAAChvvH9dBAAAAAAAAAAAAACgHLBwgQUiLNQRCp5b29y50owZ3g9W%0AW0CpaVOpdm23xVM1zSrCrVnjtkWLpA0bitstgD57tquA2LKlVKGCq5Zu1dDtQ98WaLI2AACAfNOg%0AQfL39QuNl1aB1wLB0bp1S74P4ft48cXINnt/ly3mzPHWKOradWtKxv3++9k77iDY+/O77opss98j%0ALr209NC4nbN9+0bu67HHir8fN879vmC/Y4RbscJbWd4Wutpjj9KrRkerVUuaNs1tZeG3MNfy5f63%0AtRD8+vXedhuXXzA9Efa7Vbz9KIn176ijpHfe8V43fLj0+OOpr5adq3NvsvNvWSxcmNqwd/g+ol9b%0AmXpcq1TZmtbHtDRXXSW99553MYaPP3ZbkybSoEHSgAHSPvtIbdtmqqcAAAAAgHQggA4AAAAAAAAA%0AAAAAKHcsXG4hg/HjI8MHv/wSWW3MAuChKuf16iUeCA9VSbfNquZZYMMqEi5b5j7Qbf2YPt1VPe/Q%0AQapRw4XhP/xQWrJEOuwwqaI3NwQAAJDTylKB1090UM4v8BqtWbOyH7d58/iOlQn2PnPNGu+b16ZN%0At+X1uIOy775SQUHxwlXmiy9cle/oaszRAfS995aqVi3+fr/93O8VofPW9jlqlHvvH+7zz72LYlno%0As7TfSex3jWhr10p77aVAxAp++/XDHHhgevtREgv/+7nmGunGG5V3Uj33xjP/pnrBA/u9vKxSsY9M%0A/kwLki2WYRXPr7vO//rFi6WnnnKbadxY6tdPGjjQVUlv3z6t3QUAAAAABIx/UwMAAAAAAAAAAAAA%0AypWtW6XXXisOn9uHu63y+HffRYbPLXRuVci7dJHq1y97NXK7v+3H9mf7tf2H2HHt+NaP0IfNrX/W%0AT+svAAAAkucXjq5Tp+z7rVs3vmNlggU3t2/3voGtXXt7Xo87KFadvGdPb6j7m2+8t/3ss8jvreJ5%0AOKsgbL8ThPvkE+9+ooPsfvtKVRC7LMJ/h8rGfiTze1vLlqnZF1L/nAY1d6PYtddK998vVatW+m1t%0A4bzXX5cuvNAtqtejh3TffdKGDenoKQAAAAAgaATQAQAAAAAAAAAAAADlhlUQtA9HT55c/P2UKa4K%0Aeai6YPXq0h57SO3aRVYqTCXbr+3fjmPHC/XF+mH9CfXF+mn9ja58CAAAgPj5BeFC78HKwm8f69Yp%0AK8QK/1Wrtj2vxx0kq1xeWkjc3ssvXFh6aDy6zS9sHh1kj9WHeKpGBynWglnZ0o+S7Lyz1LRpZJst%0ACHbOOdKdd6asa0hSpUretlQs0LZlS9n3ke/OP1+aNs29FmwBjnjZQnoXXeReWyNGBNlDAAAAAEA6%0AEEAHAAAAAAAAAAAAAJQLFiR4553i8Ll9cP2nn1zFrhCrdLfnnlK9eunpkx3HjhdeYc/6Y/0KfbDe%0A+mv9DlVGBwAAQGL8KuauWVP2/frtI1sq68aqErx2rbcqej6NO0h+QfLo4Hj09/Z+v3v30vdl7/8X%0ALSr+fsEC6eefI2/TooWrMFyaggJlhWzpR0l23FH64gv3Ndpf/yr985+Z6BVC/H4vX706mMrq8LK/%0AUzz0kFtU4+WXpTPPdAvpxcPuM3y4dPHFQfcSAAAAABAkAugAAAAAAAAAAAAAgHJh7FhXjctYRXEL%0Adi9f7r6vWFHabTdpl138q6wFyY5nx7XjWz+M9cv6F6p8bv22/gMAACBx9eunL8TYoIGyglWsLSjw%0ArmC0Zk2FvB53kPr29VZ/t/fo4dXfowPoAwb4/37Rv783oB1e8dyvIrpfAD7exQeaNHELWgWxPfVU%0A/P0w69cH04/PP1dS2reXvvxSatvWe91110mXX57cfhHM3B2+gFyyli4t+z7Kkxo1pOOOkx55RPr1%0AVxcuf/VVV+m8a9eS73vvvdI996SrpwAAAACAVCOADgAAAAAAAAAAAADIe/YB81CIw8IJVk0wFD63%0AQMjuu0sNG2a0i0XHt36EAirWP+tnqPK59Z8PygMAAKQmxPj772Xf7/Tp8R0rU+rW9QbQZ82qlPfj%0ADkrVqi6EHm7zZhdeNlu3SqNGxRcatwUC9twzsi08dO4XQN9vv/j66VfNO/S7Tzr59cMsW6as07q1%0Aex47dfJed8cd0nnnFf9ehvRp1crb9uOPZd9vKvZRnjVtKh17rAuW22M5a5Z0223udeTn+uulFSvS%0A3UsAAAAAQCoQQAcAAAAAAAAAAAAA5DWrIv7mm9KWLe77uXOLq6ZZxXGr2FW3rrKC9cP6E6qEbv20%0A/hrr/1tvFVdFBwAAQHz8QqUTJpR9v3778DtWpnTosNXTNnFi2QLoFsL1C29m07iD5BcoD4XFx4+X%0AVq6MvO6AA+LfV3joPLwaeknH9uP3XNjvEvPmKa3atfNWeTcWVs1GzZq5BQS6d/de99BD0qmnukUG%0AkD69ennbfvutbGFmu6/fIhoo20IBl18uTZ0qnXWW93qbF99+OxM9AwAAAACUFQF0AAAAAAAAAAAA%0AAEBeGzu2OMS9fr00Y0bxdZ07Z0/4PMT6Y/0Ksf5av82cOW48AAAAiN9ee3nbLCi3aFHy+9y0SRo9%0AOr5jZcqee/5vBaYwo0f7JIIT8N130po12T3uTAXQo6uWN28udewY/75mzpR+/90FbGfPjryufXup%0AZcv4+ti2rdS4sbd95EilVbVqUrdume9HIho1cuH/vff2XvfMM9KQIe61j/Ro00Zq0sS7CMarrya/%0Az5dfzp9q9hUqKKvYa94Wa9h9d+91X32ViR4BAAAAAMqKADoAAAAAAAAAAAAAIG8tXVpcPdA+ZG5B%0Ao1AFcQtwNGyorGT9CgVMrL+//FL8IXkbj40LAAAA8enTxxvUs/dYL7yQ/D6tmqtfFd5sCmL36uUN%0AoE+dWqAffkh+nxbC9XvvagHp8qBHD+8CVvZ4LlvmDaCXVrG8b1+pevXINttH9H7Mfvsl1s/DDvO2%0Avf660s6vH2+8oaxmz++HH/pXr3/tNenoo6WNGzPRs/Jp0CBv26OPJhcit/vYffNF1arets2blVEV%0AK0rHHedtX7gwE70BAAAAAJQVAXQAAAAAAAAAAAAAQFaqXr26evbsqd12202NGjWK2KzNrrPblMTC%0AG1v+l7uxKuirV4f27aqpZTPrX2h4q1YVV3G38YRC9QAAAChdvXr+YdIHH0yumrGFGO+6y9u+665S%0Aly7KGvvuu1k1a3oH6Nf3eCxZIj33nLd98GCVG5UqSf37e8+HDz6Qvv46sQC6hUejK23HCqCXtq9o%0AJ53kbXvzTWniRKXVsGEukBpu/Hi3gEM2q1lTeucd6YgjvNe9954LRa9dm4melT9nn+1tGzdOeuqp%0AxPf15JPS998rb9Su7W1bt04Z16iRt23r1kz0BAAAAABQVgTQAQAAAAAAAAAAAABZqWLFiqpZs6Zq%0A1KihypUrR2zWZtfZbWKxsLlVPDeFhdKMGcXXdejgwiPZzPpn/Qyx/ts4jI0rFKYHAABA6S680Ns2%0AbZp0553JVQGPDhubCy7wVlrPdIh2//1ne9qffVYaPTrx/V1+ubRyZXyPbT7zq0Z+883Shg2Jh8aj%0Ab2MLTX3+eWSbnVMDBybWR7t99+7eoPypp6Y3oNq2rXTkkf6vlWyviGwLBFjF8xNO8F43cqR04IH+%0ArwekVp8+3nPZXHKJW8wgXhY8v/RS5ZX69b1ts2Yp46ZP97a1aJGJngAAAAAAyooAOgAAAAAAAAAA%0AAAAgL9kHzC1kYRYskLZtK/7gs1XBzAXWz9AHta3/No7Q5Xyq3AYAABC0Qw+V2rXztl97ratoHK8x%0AY6Tzz/e2N2ggnXyyss6gQTNUUPC/N8L/Y++Rjz9emjkz/v3ce69/xeGDDpI6d1a54hcsnzIl8vv2%0A7aWWLRPfl1WZty3c7rtLDRsm3k9bXCF6QYQJE6RjjklNcHrUKOmTT0q/3W23uTB3uNmz3Wty3ryy%0A98PG9PrrCkRBgTRihPTnP3uvGzvWBf2jny+k3n332QJ1kW2rVrn5xyrVl+a//5UOPtjdx2TTQiFl%0A0by5928b9tr++efk9mcLLjz4oLR+ffJ9Wr7cLXISbc89k98nAAAAACBzCKADAAAAAAAAAAAAAPLO%0A1q3FAW0L2MyfX/xB81atlFOsv6EPyFsAPRSqt/HZOAEAAFA6Cy8+8YQ3xLh5szR4sPTII8Xvs2J5%0A6SULdPtXkH7oIalWLWWdHXZYryFDpnraLfhr4dkvvij5/ps2uZD+X/7ivc7Ga2HF8qZLF6lp05Jv%0AE0/1c2OVnUtbHCvefUXr31+6+GJv+0cfSXvs4UK5pZ3z0ez3qocfdv0eMED67rvS72MLP1gIPZpV%0Ar7Zw/dNPu9dhoiHXZ55xY7S+2JiCYnPGo4/6vwZ++MH1IfT7JoLRt6900UXe9mXLpMMPd+FyO4+s%0A8rbNz2vXSr/95hbNsJD6kUe624bmrWxcLCRZftXhb7qpeAG+RMyZ4xZYsb9BXHFFYhXmQwtLHHKI%0AtHBhZHuVKu7nLAAAAAAg9xRkugMAAAAAAAAAAAAAAKTa1KnuQ+dm6VIXnDFWOTC6+l62s/5av20c%0AhYXua+PGbnw2zvJWcRIAACBZ++zjQnW33BLZvmGDdPbZ0mOPSaec4gK/Vlm2UiUXLP3qKxd2/fxz%0A//2edJKrKJ6tjj12msaPb6qff44so20V0C1EfNRR0tChrkLtDjtIGze6IOL777vQ/q+/+u/3nnuk%0Atm1VLll4/8UXyx4at3PMAsxvvRX7Nvvtp6TdcYf7neGDDyLbZ81yodxddpGOO07ae2+pUyepQQMX%0A0LUQr1WLXrxY+uknaeJE9zoYNy7x0LqxILztx15j4SwUfOqp0lVXSUOGuNdo166uH3Xrutem9cN+%0AB5o8WZo0SRozxvUl3Ytx3XWXVLOm9K9/RbZbtel+/aRPP5V22im9fSpPbr3VBaL9Fs2wBQjiXYTA%0AFhv55Rdve/TiJLnCgt2ffRbZ9vzz7rw84QT3urbXUuXK3vt26+b/9xF7Xd5+u9vatJEOOEDq0cMt%0AXNGsmVS/vlSjhquUbj8j7XVplehtTrS/WUS7+mr3mgYAAAAA5B4C6AAAAAAAAAAAAACAvBNeqcuq%0AO4a0aKGcZP220EVoPBZAD42TADoAAED8brxRmjZNevVV73UWrrUtERYetorQ2cyClVdcMU7XXLO3%0A5s6tHXGdhYnfeMNtifjb36TTT1e5ZQHzWAF0e7wtoJ7IvmIF0C00uu++SlpBgfT6626BAb9jWJXo%0A6AUZgvKf/7jxPPSQ9zoLsVrA27ZsZpWl69RxC1mE+/13F0L/5BOpQ4dM9S6/WVD63Xdd4PrDDxO/%0Av70u77vPvRb+8Q/v9bbwQi4aNky69trivxeETJjgtpLMmFH6ogl2m0cfdVsybH6zBSYAAAAAALkp%0AR9drAwAAAAAAAAAAAADA37Zt0uzZ7rJVb1y50l22Cl316iknWb+rV3eXbTw2LmPjtPECAAAg/orT%0AL7wg/eUvqQn+WZVwe5+Z7erVK9TNN3+lfv02l2k/Fmi+805XGbc8K6nCuVUJTqTab0n76tWr7MFY%0A+z3CQugWNK9SRSnlV1W5pADwgw9KTzwh1a6duX6U1eWXSw88IFWoENk+d65bLMCqxSMY9lp47z1X%0ADT2R14VV8bYK6eed574P/Y0gnFUJz0W2IMLTT7ufbdnGKrDb82U/NwAAAAAAuYkAOgAAAAAAAAAA%0AAAAgryxZIm3+X65m9eri9iZNvCGBXGH9tv6HhMZl44yudAYAAICSWRjOKi1/+qkLCyeqXTvptdek%0A554rXiQoF9Sps0mvv76mKAS8ww6J39+qen/3nXTJJUH0LrdYoDVW5eCSAuV+OnWSmjXzv26//ZQS%0AFv7++9+ln3+Whg8vWxDdgrqnnSaNHCldemni97f7TpsmXXCBVLNm8v2w195xx0lvv53+yukWZH7q%0AKW/od/FiacAA6dtv09uf8sTOZatAb1Xnb75Z2nNP//C1LXIwaJD0zDPSL79Evi79Aui5ulidsXGO%0AGiV16FC2/fzpT9L555deFb00HTu616Ut9pLqRS8AAAAAAOnFmmIAAAAAAAAAAAAAgLyyYEHx5TVr%0Aii+nuspeJiqbhY8rFEifPz8ynA4AAJBNtm9P7f4s9GlbKli4d8IE6fPPpRdfdIFaC8b69dkCeVbd%0A+PjjpUMOcSHIXGT9Pvdc6fTTXVVs2776Slq40HtbC3V27uyCm1btvUePsh3bqoIffHBkW9euylm3%0A3SZNmeJtHzw48X39+9/Sr7/6VxBOpZ13lp59Vvq//3PP/QcfuEUF5s3zv72dAxa233VXqXdvdy70%0A7Fn2astNm0r33SfddJP01luuSrKFtmfO9H/92YJcrVq5YKsFjq0ffftKVavGf0wLhqdyPjr5ZLdl%0Aq1SP19jzk4n7+mncWLrySrcVFkqzZrmF2ipXlho2lFq0iL0And/rNt5FOa6/3m2p0rTpBr355ltF%0Al/v166cGNlEmYe+9palTpS++kN59V/rhBzen2GNifz8ILdJXEnt93X+/22xfX38tjRnjfk5Ony6t%0AWuV/vxo1pN12c3PEkCHutQkAAAAAyA8E0AEAAAAAAAAAAAAAecUC2fkYQK9Vq/jy2rWRgftkKncC%0AAACgOKhpm9m4UZozx4X2jFVo3nHHslVqzkYW3B061G3GgoUWQl6/3oWLrcq1jdvCnKliYXMLPOcL%0AW4wgVU48UWllC1idc47bjD3v9vzb7xlbt7rfPWwBrEaNgq1gbOdZeJDbgsRz57rf47Zsca87+z3O%0A+lGtWnD9QO7PZ+3bx3fbDRukiRMj22zOy5ffqW2hFNvKysLotp1xRnHbihXSsmXF84S9Nu01bIsB%0A5OqiLAAAAACAkhFABwAAAAAAAAAAAADkbQX0UFDbQhNBBifSwT5Ub2PYtCkyWB8euAcAAEDZWMi1%0AXTuVOxYitA3lk1Uwzobz3n7nads2071APnvjDbe4Qbhdd82/RUaCUL++2wAAAAAA5QfrjQEAAAAA%0AAAAAAAAA8srixcWVzUIfLM/16uchoXHYuGx8ZsmSjHYJAAAAAICccO+93rZ+/TLREwAAAAAAsh8V%0A0IFyatq0afr+++81adIkzZo1SwsWLNCKFSu0ceNGFRYWavv27YEde8cdd9SoUaMC2z8AAAAAAAAA%0AAADKL/s3l1UIN5s3R1ayzAfh47DxVa8uFRa6cVeokMmeAQAAAACQve6+W/rmG2/7n/+cid4AAAAA%0AAJD9CKAD5cjYsWP1zDPP6J133tG8efM81wcZOgcAAAAAAAAAAAAStWnTJs2fP1+rV6/WmjVrIq6b%0AO3duUXvz5s1VpUqVP9q3bnVhbLNtW/HtK1VSXqhYsfhyaHw2XrucL2MEAAAAACDaCy9Ixx+f3O++%0Adt8rrvC29+olde+eku4BAAAAAJB3CKAD5cCnn36qa6+9tiiAXlrQvELAZREIuQMAAAAAAAAAACBe%0Amzdv1syZM7VhwwatXbs24jpbcHn58uVq3LixJ4AeEh5Az5fq4OEB9PB/vW3ZQgAdAAAAAJC/TjpJ%0A+sc/pAsvdEH0Zs1Kv8+sWdK//iU9+qj3Ovs7wS23BNJVAAAAAADyAgF0II+tW7dO5513np577rmI%0A8HfQIXMAAAAAAAAAAAAgU8JD2LHC2rksVqi+gP/+AwAAAADy3PTp0l/+Il16qatebtsee0iNG0t1%0A60obN0rLl0tTp0pffOE2W7DNzyWXSPvtl+4RAAAAAACQO/gXNJCn5s6dq0GDBmny5Mm+wfN0VyIn%0A9A4AAAAAAAAAAIB0BdDtX1P277DwAHp4ZfR8CaCHxmfjDR8rAAAAssPcuW5Lp7ZtXRAzX6xeLU2Z%0Akt5j2uNnjyNQlpD0kiXpPWanTlKdOio37HfjsWPdloxjjpFuvjnVvQIAAAAAIL8QQAfy0JIlS7T/%0A/vtr2rRpEeHv8CC6XyDcL5QeT3A8Vpjd774E0QEAAAAAAAAAABAk+3dUlSpSYaFUuXJxu1VBywfh%0A4wiNr2rVyGroAAAAyA6PPSbdcEN6j/nkk9KppypvjB8vDRyY3mOecor01FPpPSbyy403Sk8/nd5j%0AjhwpDRiQ3mPmIvvd+fLLpVtu4fdoAAAAAABKwxroQJ6xMPiJJ55YFD4PBc2tLboKeqgtfIu1v5K2%0A0gLt8R4HAAAAAAAAAAAASJUmTdzX6tWlgv8ty75mjfJCaBw2LhufyacKlwAAAAAA+LnySql9++Tu%0AW7GiNGSINHGidOuthM8BAAAAAIgHFdCBPPPQQw/p008/9a16Hvq+UqVK2nvvvXXooYeqa9euatKk%0AierVq6e2bdtGBMnttgUFBUVh9m3btmnFihVavny5li5dqnHjxumrr77ShAkTtGXLlogQeuiYtr9H%0AHnlEO++8c0QfbZ8AAAAAAAAAAABAUJo1k+bMcZdr1ZJWrpQ2bXKbVUfPVVbV3cZgatcubm/ePGNd%0AAgAAAAAgbZXlbfv1V2n0aOnbb6XffpNmzZKWLpXWr5c2b5bq1JEaNJAaNpT22EPq318aOND9rQAA%0AAAAAAMSPFCiQR9auXasbbrihxPD5gQceqDvvvFOdO3eOe7+tW7cu+tqmTZs/2k444YSirxZIt9D7%0Agw8+qAULFkQE0X///XcdeeSRevLJJ3XsscemcKQAAAAAAAAAAABAbOGBbAtqWwA9VD3cPoCeq9au%0ALb5swfoQPkQPAAAAACgvrAq6baeemumeAAAAAACQ3ypmugMAUufpp5/WkiVLPOHz0OXLL79cH374%0AYULh89I0aNBAV199tWbOnKkrrrjCU0HdQvFDhgwpCqgDAAAAAAAAAAAA6RAeyA6vFG4B9Fy2enXx%0AZSqgAwAAZL/rr7fPUKV3y7dA5oAB6X8Mn3oq06NGrrNzKN3nrb1WAAAAAAAAUokAOpBHHnvssYjv%0AQ+Fz+3rRRRfp1ltvDezYlStX1i233KJPP/1UjRo1+uP4tm3btk0XXnihXnrppcCODwAAAAAAAAAA%0AAIQ0bmz/v3KX69Qpbl+0yH0wPxdZvxcvLv4+NC4b5//+PQcAAAAAAAAAAAAAQEoQQAfyxJw5c/Tj%0Ajz9GhM5Dlc87duyo2267LS396N+/v9577z3VqlXrj7ZQX0477TRNnjw5Lf0AAAAAAAAAAABA+VWx%0AotSqlbtcrZpUr567vGGDtHKlcpL12/pvbDw2LmPjtPECAAAAAAAAAAAAAJAq/BsayBOfffaZb7uF%0Av2+++WZVqVIlbX3p0aOHXnnllT8C8KF+bNy4Ueecc07a+gEAAAAAAAAAAIDyq3v34sstWhRfnjdP%0AOSm83+HjCR8nAAAAAAAAAAAAAACpQAAdyBPjx4+PCHuHtGzZUkcccUTa+3PQQQfp+OOPjwihm9Gj%0AR+vNN99Me38AAAAAAAAAAABQvnTsKNWq5S43aiSF1mtetkwqLFROsf4uXeouV63qxmNsfDZOAAAA%0AAAAAAAAAAABSiQA6kCemTJkS8b0Fvy2IftRRR0UE0hMVHSBPxO23367KlSt72u++++6k9wkAAAAA%0AAAAAAADEo1IlqUcPd9n+Xda8ubts//6aPVs5Jby/zZq58Rgbn40TAAAAAAAAAAAAAIBUIoAO5Im5%0Ac+f6Bs179epVptD5tm3bku5Tq1at1L9//z/2Z/2zy19++aXmz5+f9H4BAAAAAAAAAACAeFhAu2LF%0A4uB26PK8edLKlcoJ1k/rr7H+2zhCl0MBewAAAAAAAAAAAAAAUokAOpAnFi9e7NverVu3Mu+7sLAw%0A6fsefvjhvu0ffvhhGXoEAAAAAAAAAAAAlK5OHalDB3e5alWpTZvi6375Rdq6VVnN+mf9DLH+2zhM%0Ax45ufAAAAAAAAAAAAAAApBoBdCBPbNiwwbe9UaNGce+joKCg6Gt0JfV169Yl3a+9997bt33s2LFJ%0A7xMAAAAAAAAAAACI1/772//B3OWWLaW6dd1l+/fajBnKata/0L8Brd/Wf2Pj2W+/jHYNAAAAAAAA%0AAAAAAJDHCKADeWLz5s2+7fXr1497H1WqVPFtX7ZsWdL9atq0qW/71KlTk94nAAAAAAAAAAAAEC9b%0ArzkU1rZ1mK0iesX//ad87lz7X5iykvXL+mesv9bv0DrSNp4E1qEGAAAAAAAAAAAAACAhBNCBPFGz%0AZk3f9sqVK5d5H4sXL066X02aNIn43qqrb9++XTOyvZwEAAAAAAAAAAAA8kafPsXVw2vUkNq0Kb5u%0A8mRp1SpllZUrXb9CrL/Wb7Pjjm48AAD8P3v3AS1XWe4P+E3PSSOFhBRaDCUQOgQCCgQiggKCCSUC%0AAlJFL4ioqNcCtqv+UeyKwFWQIoggTZAqXVqAECBBOiEJkN5IT/7rm30nOefMnOT0OWfO86y115n5%0AZva33z0tLGZ+3xsAAAAAAABNRAAdykSvXr2Kjs9Lv06ppY1raJPw5ptv1ruuFDgvZuHChfWeEwAA%0AAAAAAOoidRA/8siIjh2z6ymM3r9/dnn16ojnn285IfRUx6RJWV1JqjMfnk/1H3HEug7uAAAAAAAA%0AANAUfC0NZR5An1+HX8oMHDgw1528uv/85z/1rqumAPzixYvrPScAAAAAAADUVVqLecyY7HJaQ3m7%0A7SL69s2ur1oVMXFixOzZJS0xd/xUR6onSfWlOvNrPqf6a1hTGgAAAAAAAAAajQA6lInNN9+8aHh8%0A7ty5tZ5j2LBhRccnTJhQ77omT55cdLyioqLecwIAAAAAAEB9jBoVsdtu2eXURXzEiHUh9NRxPHUe%0Af/XVdQHw5pKO98orVTufp7pSfflu56nuVD8AAAAAAAAANDUBdCgT26XWB0VMmTKl1nMMHz68yvV2%0A7drlQu2PPPJIrM7/0qWO0r7F9OvXr17zAQAAAAAAQH2lTuKHHZYFu5MOHSJ22CGif/9193nnnYin%0An46YN695akrHScebNm3dWKon1ZXqS1K9qe58J3QAAAAAAAAAaEoC6FAmqofH85577rlaz7Hnnnuu%0AvVy5m/rChQvj7rvvrlddf/7zn3NB9urzCqADAAAAAABQCqmj+Nix60Lo6fr220cMG7au2/iSJel7%0Atqwr+bJlTVNHmjfNn46TjpevJdWR6snXkupM9eavAwAAAAAAAEBT69jkRwCaxQ6pBUIRzz77bK3n%0A2GOPPaKioiKWLl1aJTSe/OxnP4tDDjmkTjX95S9/iZdffnltJ/X8nOnvTjvtVKe5AAAAAAAAoLGk%0AzuLjxkV06RLxzDNZZ/HNNkuLKEe8/HLE/PnZ/VJX8unTs/EhQyJ6925YF/K0VnPqeJ7mnTWr6m0b%0AbRSx7bYR3bqtG9ttt6zzufA5AAAAAAAAAM3J19RQJlJ4vFulX6PkQ99PPfVUrFq1qlZzdO3aNcaM%0AGbO2S3k+NJ7+3n///fHrX/+61vW89tpr8V//9V8FQfa80aNH13ouAAAAAAAAaGwp1H344REHHxzR%0A8f+Wbk9ft+2yS9Vu6OmrsxQWnzgx4sknI958M2L27Np3Rk/3S/d/441s/zRP5fB5vut5Om7+675U%0AT6or1Sd8DgAAAAAAAEBz0wEdykSnTp3iIx/5SNx9991VQt/z58+Pe++9Nw5Ov1CpheOOOy5uv/32%0AKmP5EPpXvvKV3PWzzz57vXM88cQTMXbs2Jg7d25B9/Okffv2uaA7AAAAAAAAlFL6CmvvvSO23jri%0Allsipk5d1w19wICIGTOyDujLl2f3X7IkC6Dnde4c0bNnWug5C4qnbfXqbFu6NGLhwnX7Vpe6rw8a%0AlG3pcl469hFHRGy8cROfPAAAAAAAAADUwFrpUEYOPPDAouM33HBDrecYN25cDBw4MHc5Hx7PB8hX%0ArFgR5557bowaNSp+97vfxeTJk3MB9zQ+bdq0uPnmm2P8+PHx4Q9/OGbMmLF2/7z8PEcccUQMHjy4%0AEc4YAAAAAAAAGi6FvT/72YiPfWxdN/QUCt9yyyygPmJERO/ehfulcHnqbj5tWhZef+ut7G+6nsaL%0Ahc/TPGm+UaOy+fPh83TcdPxUh/A5AAAAAAAAAKWkAzqUkUMPPTS+/vWvr72eD4Dfcsst8fvf/z7X%0AJX1D0n3++7//O84555wqXcvz4fH098knn4ynnnqqxjmqdzyv7hvf+EadzgsAAAAAAACaWupevs8+%0AEdtsE3H//RFTpmSdzNPXXv37Z1vqar5gQdbZfNGi7O/KlTXPmULlqUN6jx7Z3169sm7p1Y87fHha%0AbFrwHAAAAAAAAICWQQAdysiIESNihx12iBdffLHK+Jw5c+KKK66I008/vVbznHXWWbn7P/vsswVd%0AzCt3Ra9JPnyev09+n/Q31bD77rvX8wwBAAAAAACgaaUQ+DHHZEHzCROyLYXNkxQeT9uAAevuv2RJ%0AxIoVWVg9fT2WvipLofK0NnRFRc3HSaH09LVZ2lIwHQAAAAAAAABaivalLgBoXOPHjy8aGP/JT34S%0Aq9OvXmqhQ4cOcc0110Tv3r3XzpHkg+fp+vq2/H0r75vstttu8atf/apRzxcAAAAAAACaQgqFH3BA%0AxJe+FHH00RHDhmWh8upSyDzdN3211qdP9jddLxY+T/unedJ8ad40v/A5AAAAAAAAAC2NDuhQZj79%0A6U/HpZdeWiX4naxatSruuuuu+PjHP16rebbddtu49dZb47DDDosFCxYUhNBro/I+O++8c9xyyy3R%0AuXPnOp8TAAAAAAAAbVOXLl1i++23j/nz5+e2yrbaaqvYaKONcvdpSh06RIwYkW1pvedZsyKmT4+Y%0AMSP7O3NmxLJlWffzvPQ1WSqrf/+IwYMjBg3K/qbu6qk7OgAAAAAAAAC0ZALoUGaGDh0ab775ZqPM%0A9eEPfzgeeeSRXKj9hRdeqNLhvDbyQfUjjzwyrrrqqujevXuj1AUAAAAAAEDb0LFjxxgwYEDub0W1%0AluL9+vWLvn37Nms9KTw+YEC27bLLuvH0tVgKp69cmWrO7leHr9UAAAAAAAAAoEWxtjqwXiNGjIin%0An346fvazn8WgQYPWdkCvqQt65dv32GOP+Oc//xk33XST8DkAAAAAAABlK4XNU6f01PU8/RU+BwAA%0AAAAAAKA10wEd2KDOnTvHl770pfjiF78Y9957b9xzzz25UPprr70Wc+bMiWXLlkWfPn2if//+sdlm%0Am8WBBx4YBx98cOy8886lLh0AAAAAAAAAAAAAAAAAgDoQQAdqrX379vGxj30stwEAAAAAAAAAAAAA%0AAAAAUH7al7oAAAAAAAAAAAAAAAAAAAAAWgYBdAAAAAAAAAAAAAAAAAAAAHIE0AEAAAAAAAAAAAAA%0AAAAAAMgRQAcAAAAAAAAAAAAAAAAAACBHAB0AAAAAAAAAAAAAAAAAAIAcAXQAAAAAAAAAAAAAAAAA%0AAAByBNABAAAAAAAAAAAAAAAAAADIEUAHAAAAAAAAAAAAAAAAAAAgp2P2BwAAAAAAAABalpUrV8ac%0AOXNi/vz5sWTJkiq3zZ49O3d73759o2NHX30DAAAAAAAAQGPxLTwAAAAAAAAALdKyZcvipZdeyoXP%0A582bV+W2V199NSoqKmLkyJEC6AAAAAAAAADQiHwLD2XkoYceitZiv/32K3UJAAAAAAAAAAAAAAAA%0AAABUI4AOZWT06NHRrl27aOlSjStXrix1GQAAAAAAAAAAAAAAAAAAVCOADmVozZo1pS4BAAAAAAAA%0AAAAAAAAAAIBWSAAdylBL7oIuHA8AAAAAAAAAAAAAAAAA0HIJoEMZaqkh75YcjAcAAAAAAAAAAAAA%0AAAAAQAAdylJDgt41hdeFxwEAAAAAAAAAAAAAAAAAyp8AOpShhnRAT0HzYvu31K7qAAAAAAAAAAAA%0AAAAAAAA0HgF0KCP77bdfgzuVP/jgg2tD6JX/prkBAAAAAAAAAAAAAAAAAChvAuhQRh544IEGz9Gp%0AU6dYvXp1QZD9X//6V4PnBgAAAAAAAAAAAAAAAACgZWtf6gIAAAAAAAAAAAAAAAAAAABoGXRABwAA%0AAAAAAAAAgPVYsyZi1aps69Ah29q1K3VVAAAAAADQNATQAQAAAAAAAAAAICJWr46YOTNixoyI6dOz%0Av++/H7F8eRZCz0vh886dIwYMiBg0KGLw4GzbeOOI9u1LeQYAAAAAANBwAugAAAAAAAAAAAC0Wamr%0A+ZQpEc88E/H22xErVmx4nxRGX7YsYurUbMvr1Cli880jdtstYvjwrFM6AAAAAAC0NgLoAAAAAAAA%0AAAAAtDkLFkRMmJBtixbVfL8lS7JQeuqOnrbU4TxtKWxeUVH1vul+r72WbT16ROy+e7b16tXkpwMA%0AAAAAAI1GAB0AAAAAAAAAAIA2Y9asiPvui3j55SxQXtnSpVkwfeHCbEvB9JUra56rY8csaN6zZ7al%0AoHnXrtltad8HH4x4+OGIbbeNGDMmYuONm/bcAAAAAACgMQigAwAAAAAAAAAAUPZS2PzxxyPuv79q%0AqHzNmoiZMyOmT4+YN69uc6Z50j6V9+vdO2LIkCxs3q5ddtzJkyNeeSXiwAMjRo3KOqgDAAAAAEBL%0AJYAOAAAAAAAAAABA2Xc9v/nmiHfeWTe2bFnEjBlZ8Hz58uL7de6cdTZPXc07dMgC5SmwvmpV1i09%0AdUmvvm8+kJ72HTw4YtCgiC5dsrD63XdnYfQjjtANHQAAAACAlksAHQAAAAAAAAAAgLKUwuKp6/l9%0A963rep7GUhD9jTey7uSVVVREbLJJFjpPWwqRb0gKoKcgetreey9iyZJ142++GfH22xFDh0ZsumkW%0AYJ86NeKSSyLGjMm6oacxAAAAAABoSQTQAQAAAAAAAAAAKDspXH777RHPPLNu7IMPIl5+OWL+/HVj%0AKQDer1/EkCERvXvXPRCeQupp/7RtsUXW/XzatIjZs7Owe6rjtdeyLuzbbhvRrVsWhr/rroiZMyMO%0AOyyiffvGO28AAAAAAGgoAXQAAAAAAAAAAADKyqpVETfdFPHii+vvep5C55tvHtGlS+McN4XX+/TJ%0AtmXLsu7nKYyepND7009X7YaewvHpfmPHRnTo0Dg1AAAAAABAQwmgAwAAAAAAAAAAUDZSwLxy+Dxd%0Anzw56zaeV1GRdSNPHc+bSgq1b711RP/+Wdf1JUvWdUNfsCBiu+2yzuf5OseN0wkdAAAAAICWwf+u%0ABgAAAAAAAAAAoCykTue3374u1J06ob/wQtXweeo+vsceTRs+rywdJx0vHTcv1ZPqSvUlqd5Ud6of%0AAAAAAABKTQAdAAAAAAAAAACAsvD44xHPPJNdTt3GU7B7zpzseuouvuOOEVttFdGhQ/PWlY6XjpuO%0An+9ynupK9aU6k1R3qh8AAAAAAEpNAB0AAAAAAAAAAIBWb9asiPvuyy6nTuKTJ68Ln6cA+M47R/Tr%0AV9ISc8dPdeQD8Km+VGe+83mqP50HAAAAAACUkgA6AAAAAAAAAAAArVrqIn7zzRErV2bX33knYubM%0A7HLqOL7TThEbbRQtQqoj1ZPvhJ7qTPUmqf5bblnXFR0AAAAAAEpBAB0AAAAAAAAAAIBW7fHH14W4%0AP/gg4o031t02YkTLCZ/npXpSXXmp3lR3MnVqdj4AAAAAAFAqAugAAAAAAAAAAAC0WrNmRdx/f3Z5%0AzZqIKVPWdRDfdNOIfv2iRUp1pfqSVO/LL2f1J+l80nkBAAAAAEApCKADAAAAAAAAAADQat13X8TK%0Aldnl1AV9wYLsckVFxNCh0aKl+lKdyfz567q4p/PJh+oBAAAAAKC5CaADAAAAAAAAAADQKqWweep4%0AnixbFvHGG+tu23bbiA4dokVL9aU681L96TySdF75MD0AAAAAADQnAXQAAAAAAAAAWqROnTrFlltu%0AGUOGDIkePXpU2dJYui3dBwBouyZMiFizJrs8Y0bE6tXZ5SFDInr3jlYh1ZnqTVL96Tzyl9P5AQAA%0AAABAc+vY7EcEmsz3vve9Bs+xOv8tXBPMXdl3vvOdRp0PAAAAAACA8tO5c+dcyHzOnDnxRuV2phGx%0A6aabRt++fUtWGwBQeqtWrQtopxD69OnZ5XbtIjbfPFqVVG+qP51HCqBvsUV2Hun89tuv5XdyBwAA%0AAACgvAigQxm58MILo1365qmB1uSXha50/bvf/W40JgF0AAAAAAAAAAAaYsqUiEWLssuzZkUsX55d%0A7tcvokuXaFVSvanudB7LlmV/+/fPzi+d54gRpa4QAAAAAIC2pH2pCwAaXwqMN2Rrijk3ND8AAAAA%0AAAAAANTFM8+suzxt2rrLQ4ZEq1S57srnU/k8AQAAAACgOeiADmWooV3Qi4XEG6Ozek1zAwAAAAAA%0AAABAXaxeHfH229nlpUsj5s3LLnfrFtG7d7RKqe6KioglS7LzSefVtWt2nul822s3AwAAAABAM/G/%0ApKEMtdQO6AAAAAAAAAAA0BhmzoxYsSK7vGDBuvEBA1KjhWiVUt2p/rz8eaXznDWrZGUBAAAAANAG%0A6YAOZaixupUDAAAAAAAAAEBLNGPGussLF6673LNntGq9elU9r3wgffr0quF0AAAAAABoSgLoUGZ0%0AGgcAAAAAAAAAoNylQHY5BtB79Fh3edGiqoH7XXYpSUkAAAAAALRBAuhQRi644IJSlwAAAAAAAAAA%0AAM3aAT0f1O7cOdtasy5dsnNYvrxqsL5y4B4AAAAAAJqaADqUEQF0AAAAAAAAAADagvffz/4uWRKx%0AcmV5dD/PS+cxe3Z2Xun8KioiZs4sdVUAAAAAALQl7UtdAAAAAAAAAAAAANTWmjVZh/BkxYp14127%0ARlmofB7581u2LDtvAAAAAABoDgLoAAAAAAAAAAAAtBqrVq0LY69evW68Q4coC+0r/aovf37pfCuf%0AKwAAAAAANCUBdAAAAAAAAAAAAFpVAD2vcii7XbsouwB65a7nK1eWpBwAAAAAANqgjqUuAAAAAAAA%0AAACKWb16dSxZsiQ++OCDWLFiRZXb0liXLl2ioqIi2ldOaQEAZa9yp/OawtqtWU2h+o5+7QcAAAAA%0AQDPxv6QBAAAAAAAAaJFS+Pypp57K/Z01a1aV2yZNmpQLn48cOTK6d+9eshoBgNIE0FMwOwXOKwfQ%0AK3dGL5cAev780vlacwcAAAAAgObif0kDAAAAAAAAAADQaqQwdufO2eVOndaNL10aZaHyeeTPr0uX%0Aqt3QAQAAAACgKQmgAwAAAAAAAAAA0KoMGJD9raiI6Ngxu7xwYZSF/Hmk80rnl/TvX9KSAAAAAABo%0AYwTQAQAAAAAAAAAAaFUGDVp3uUeP7O/y5dnWmi1btu4cevZcNz54cMlKAgAAAACgDRJABwAAAAAA%0AAAAAoFWpHMiuHNRu7V3QFy0qDNZXD9wDAAAAAEBTE0AHAAAAAAAAAACgVakcyC6nAPqCBesu64AO%0AAAAAAECpCKADAAAAAAAAAADQqvTvH9GpU3a5V6914++9F7FmTbRKqe733193PX9e6Tw33rhkZQEA%0AAAAA0AYJoAMAAAAAAAAAANCqtG8fsfnm2eWuXSN6984uL1kSMW9etEqp7lR/ks4nnVeSzjOdLwAA%0AAAAANBf/WxoAAAAAAAAAAIBWZ7fd1l0eMmTd5WnTolWqXHfl86l8ngAAAAAA0BwE0AEAAAAAAAAA%0AAGh1hg+P6NEju7zxxhGdO2eXZ8+OWLYsWpVU76xZ2eUuXbLzSdL5pfMEAAAAAIDmJIAOAAAAAAAA%0AAABAq9OhQ8Tuu2eX27WLGDw4u7xmTcTbb0erUrneQYOy80nS+aXzBAAAAACA5iSADgAAAAAAAAAA%0AQKuUAtrt268LbucvT5sWMW9etAqpzlRvkupP55G/nA/YAwAAAABAcxJABwAAAAAAAAAAoFXq1Sti%0A222zy126RAwduu62l1+OWLUqWrRUX6ozL9WfziMZPjw7PwAAAAAAaG4C6AAAAAAAAAAAALRaY8ZE%0AdOyYXd5004iNNsouL1kS8cYb0aKl+lKdSao71Z+k8znwwJKWBgAAAABAGyaADgAAAAAAAAAAQKu1%0A8cbrwtrt2mUd0dv/3y/j3nknYvbsaJFSXam+JNWb6k71J+l80nkBAAAAAEApCKADAAAAAAAAAADQ%0Aqo0ata57eLduEUOHrrvtxRcj5s+PFmXevKyuvFRvqjvZbLPsfAAAAAAAoFQE0AEAAAAAAAAAAGjV%0AUgfxI4+M6Ngxu57C6P37Z5dXr454/vmWE0JPdUyalNWVpDrz4flU/xFHrOvgDgAAAAAApeB/UwMA%0AAAAAAAAAANDqbbxxxJgx2eV27SK22y6ib9/s+qpVERMnRsyeXdISc8dPdaR6klRfqjPVm6T603kA%0AAAAAAEApCaADAAAAAAAAAABQFkaNithtt+xy6iI+YsS6EHrqOJ46j7/66roAeHNJx3vllaqdz1Nd%0Aqb58t/NUd6ofAAAAAABKTQAdAAAAAAAAAACAspA6iR92WBbsTjp0iNhhh4j+/dfd5513Ip5+OmLe%0AvOapKR0nHW/atHVjqZ5UV6ovSfWmuvOd0AEAAAAAoJQ6lvToAAAAAAAAAAAA0IhSR/GxY7PLL76Y%0AXd9++yx4/sYbWQfyJUsinnsuYsiQiM03j+jSpfHrWLYs4u23qwbPUy1Dh0Zsuum6sHkKn6d6853Q%0AAQAAAACg1ATQAQAAAAAAAAAAKCups/i4cVmw/JlnsrD3ZptF9OsX8fLLEfPnZ/dL4fDp07PxFEbv%0A3bthXcjXrMk6nqd5Z82qettGG0Vsu21Et27rxnbbLet8LnwOAAAAAEBLIoAOAAAAAAAAAABA2Umh%0A7sMPj+jfP+K++yJWrszC37vsUrUbegqNp7B42ioqIjbZJKJnz4gePWrXGT11Ol+0KGLBgoj338+6%0Aq1evo3rX844dI8aMiRg1qmGBdwAAAAAAaAoC6AAAAAAAAAAAAJSlFO7ee++IrbeOuOWWiKlT13VD%0AHzAgYsaMrAP68uXZ/VN4/M031+3fuXMWRu/aNQuSpy2F1tO2dGnEwoXr9q0uhdcHDcq2ykH2dOwj%0AjojYeOMmPnkAAAAAAKgnAXQAAAAAAAAAAADKWgp7f/azEY8/HnH//Vk39BQK33LLiC22yLqfT5sW%0AMW9e1f1SuHz27Lodq3fviCFDsmNW7m6eup4feGDW9TwF2QEAAAAAoKUSQAcAAAAAAAAAAKDspdD3%0APvtEbLNNFkKfMiXrZJ5C4v37Z1vqar5gQdbZfNGi7G8Kq9ckhcpTh/QePbK/vXpl3dKrH3f48Cx8%0Arus5AAAAAACtgQA6AAAAAAAAAAAAbUYKgR9zTBY0nzAh21LYPEnh8bQNGLDu/kuWRKxYkYXV16zJ%0AAuspVN6pU0RFRc3HSaH03XfPthRMBwAAAACA1kIAHQAAAAAAAAAAgDYnhcIPOCBiv/2ybujPPBPx%0A9ttZ2LyyFDJfX9C8shRK33zziN12y7qed+jQJKUDAAAAAECTEkAHAAAAAAAAAACgzUoh8REjsi11%0AOZ81K2L69IgZM7K/M2dGLFuWdT/PS13Qu3SJ6N8/YvDgiEGDsr+pu3rqjg4AAAAAAK2ZADoAAAAA%0AAAAAAABEFh4fMCDbdtll3XgKn6dw+sqVER07ZvdLIXQAAAAAAChHAugAAAAAAAAAtEgdOnSI/v37%0Ax6JFi+K9996rclvfvn2jR48eufsAADS1FDZP/9nhPz0AAAAAAGgLBNABAAAAAAAAaJG6du0aI0aM%0AiDlz5sS7775b5batt946F0IHAAAAAAAAABpX+0aeDwAAAAAAAAAAAAAAAAAAgFZKB3Rooz744IN4%0A/vnnY9KkSfHWW2/FjBkzYu7cubF06dJYtmxZrFmzpsmOPWjQoLjmmmuabH4AAAAAAAAAAAAAAAAA%0AAOpHAB3akOnTp8fVV18dt912Wzz11FOxYsWKZq8hBdu33HLLZj8uAAAAAAAAAAAAAAAAAAAbJoAO%0AbcCUKVPie9/7Xtxwww2xevXq3FhTdjgHAAAAAAAAAAAAAAAAAKB1EkCHMpbC5t/97nfjJz/5Sa7b%0AeeXQebt27UpSk+A7AAAAAAAAAAAAAAAAAEDLJYAOZWrBggUxbty4uP/++9eGvquHzpszDF6qwDsA%0AAAAAAAAAAAAAAAAAALUngA5l6IMPPohDDjkkHn/88YLwd+Uwem0C6RsKjq8vxF5sX0F0AAAAAAAA%0AAAAAAAAAAICWSwAdytBpp52WC5/XFDyvPtaQgPn65mvODusAAAAAAAAAAAAAAAAAADScADqUmb/+%0A9a9x3XXXrQ2GVw6Bp7H89c033zwOPfTQ2GmnnWLAgAHRu3fvGDNmTEGgvEOHDnHvvffG6tWrY+7c%0AuTFnzpyYNWtWPPXUU/Hoo4/G+++/v3bu6sccNmxYXHTRRdGnT58qNXbt2rUZHgkAAAAAAAAAAAAA%0AAAAAAOpKAB3KyPLly+NrX/tajV3P0/Xtttsufvazn8UhhxxSqznTvvvvv3+Nt0+aNCl+9atfxTXX%0AXBNLly6tEkR//fXX4+yzz47rr78+9tlnnwaeHQAAAAAAAAAAAAAAAAAATa19kx8BaDap8/lbb71V%0ApdN5/nLajj322Jg4cWKtw+e1seOOO8Zll10WU6dOjfHjx1fpuJ4uT5s2LQ466KC49dZbG+2YAAAA%0AAAAAAAAAAAAAAAA0DQF0KCOXXnpplev58Hn6m8Ln1157bXTs2LFJjt2vX7/c/FdeeWVUVFSsPX7a%0AlixZEkcffXQ88MADTXJsAAAAAAAAAAAAAAAAAAAaR9MkUYFmN3PmzPj3v/+dC3wn+b/JkCFD4g9/%0A+EOVsabymc98Jvr37x9HHHFErFy5cm0tK1asiHHjxsWzzz4bm2++eZPXAQAAAAAAQOu3ePHieOqp%0Ap3ILHs+YMaPKbU888URuYeSRI0dG9+7dS1YjAAAAAAAAAJQbHdChTNx33325budJ5b8p/P3DH/4w%0AevXq1Wy1HHLIIXHZZZetrSNv7ty5cfbZZzdbHQAAAAAAAAAAAAAAAAAA1I0AOpSJCRMmrL1cudN5%0Av3794thjj232ek488cT46Ec/ujaEnq/p9ttvj3/961/NXg8AAAAAAAAAAAAAAAAAABsmgA5l4sUX%0AX6xyPd/9/FOf+lR07ty53vNW72JeFxdffHG0b1/4MfOLX/yi3nMCAAAAAAAAAAAAAAAAANB0BNCh%0ATEydOrVK5/O8vfbaq0Gh89WrV9e7ph122CFGjRpVpQt6unzHHXfEnDlz6j0vAAAAAAAAAAAAAAAA%0AAABNQwAdysS7775bdHyPPfZo8NwrVqyo976HH354wVgKtd99990NrAoAAAAAAAAAAAAAAAAAgMYm%0AgA5lYsmSJUXHBwwYUOs5OnTokPtbvZP6woUL613X6NGji44/8sgj9Z4TAAAAAAAAAAAAAAAAAICm%0AIYAOZWLZsmVFx/v06VPrOTp37lx0fP78+fWua/DgwUXHp0yZUu85AQAAAAAAAAAAAAAAAABoGgLo%0AUCa6detWdLxLly4NnuO9996rd13VO7Cn7upr1qyJ1157rd5zAgAAAAAAAAAAAAAAAADQNATQoUz0%0A7Nmz6PiCBQtqPcfGG29cdPytt96qd12dOnVq9K7qAAAAAAAAAAAAAAAAAAA0DQF0KBO9evUqOj5v%0A3rw6dStP3cmre+WVV+pdV03HX7x4cb3nBAAAAAAAAAAAAAAAAACgaQigQ5kYMmRI0fB4XTqNf+hD%0AHyo6/uyzz9a7rldffbXoeOfOnes9JwAAAAAAAAAAAAAAAAAATUMAHcrEdtttV6cAeDHbbrttlevt%0A2rXLhdofeeSRetf12GOPFR3v169fvecEAAAAAAAAAAAAAAAAAKBpCKBDmRg+fHiDu5ePHDly7eXK%0A3dRnzZoVDz/8cL3quuaaa6pcz8/bt2/fes0HAAAAAAAAAAAAAAAAAEDTEUCHMjFixIgGB9D33HPP%0A6Nix49ru55X9+te/rnNN99xzT0yYMGFtJ/W8dH377bev83wAAAAAAAAAAAAAAAAAADQtAXQoE3vt%0AtVd07tx57fV86Pupp56q9Rw9e/aM/fbbb21YPP3Nz3PjjTfGDTfcUOu5Zs+eHaeddlpBkD1v//33%0Ar/VcAAAAAAAAAAAAAAAAAAA0DwF0KBNdu3aNUaNGVek0nsycOTMefvjhWs9z7LHHFozlQ+gpUH7b%0AbbdtcI633norFzCfOnVq7nr1mpIDDzyw1jUBAAAAAAAAAAAAAAAAANA8BNChjNQU6v7b3/5W6zmO%0AO+642GijjaoEz/Od0BcuXBhHHnlkjB8/Pu64445YsmRJlX2fe+65+PrXvx7bb799TJ48ee3+ledK%0Af1Odw4YNa9C5AgAAAAAAAAAAAAAAAADQ+ATQoYwccsghVa7nQ9833XRTrefo3r17nHfeeQVdy/Ph%0A8fT3hhtuiMMPPzx69OgRffr0iSFDhkSXLl1i9913j4suuigXTC/W9TzvG9/4Rj3ODgAAAAAAAAAA%0AAAAAAACApiaADmVkzz33jKFDhxaMT58+PRcar62vfOUrazuUp9B5ZZW7oqdt/vz5MWPGjFixYkWV%0Abuk1dT//5Cc/WWOndgAAAAAAAAAAAAAAAAAASksAHcrM+PHjq3QfzwfI/+d//qfWc1RUVMTVV1+d%0A62peeY7qAfOatvx9K++bfOhDH4orr7yykc4UAAAAAAAAAAAAAAAAAIDGJoAOZea4447L/a3cpTxt%0AEydOjNtvv73W8+y11165EHqnTp1y16uHy/NbZdXHK99/0003jVtvvTV69erVaOcKAAAAAAAAAAAA%0AAAAAAEDjEkCHMjNixIhYvXp10e2www6r01xjx46NO+64IzbZZJMqofLKW+XQeU2d0EeOHBlPPvlk%0AbLfddk1yzgAAAAAAAAAAAAAAAAAANA4BdGC9DjzwwHjhhRfi7LPPji5duhR0Pq8eOE/y9xk8eHBc%0Acskl8eijj8bAgQNLdAYAAAAAAAAAAAAAAAAAANSWADqwQX379o1f/vKXMX369FygfNy4cbH55psX%0AdEDv2rVrbL311vG5z30u/v73v8err74aZ5xxRnTs2LHUpwAAAAAAAAAAAAAAAAAAQC1IhQK11rt3%0A71ygPG3JypUrY968ebFs2bLo06dPdOvWrdQlAgAAAAAAAAAAAAAAAADQAALoQL2lzuYbb7xxqcsA%0AAAAAAAAAAAAAAAAAAKCRtG+siQAAAAAAAAAAAAAAAAAAAGjdBNABAAAAAAAAAAAAAAAAAADIEUAH%0AAAAAAAAAAAAAAAAAAAAgp2P2BwAAAAAAAABalvbt20e3bt1ylzt2rPr1dkVFRe62dB8AAAAAAAAA%0AoPEIoAMAAAAAAADQIqWQ+Z577hlz5syJ+fPnV7ltp512ir59+5asNgAAAAAAAAAoV5aCB5rdPffc%0AU+oSAAAAAAAAAAAAAAAAAAAoQgAdaDbLli2Ls88+Oz7+8Y+XuhQAAAAAAAAAAAAAAAAAAIoQQIcy%0A8vrrr0dL9cwzz8Suu+4av/3tb2PNmjWlLgcAAAAAAAAAAAAAAAAAgCIE0KGM7L///vHqq69GS5LC%0A5j/4wQ9i7733jpdffrnU5QAAAAAAAAAAAAAAAAAAsB4C6FBGpk2blguhT5kyJVqC1157LT784Q/H%0ABRdcECtWrCh1OQAAAAAAAAAAAAAAAAAAbIAAOpSZGTNmxOjRo+PFF18saR2XXnpp7LrrrvHEE0/k%0AuqC3a9eupPUAAAAAAAAAAAAAAAAAALBhAuhQZlLQ+/3338+F0CdOnNjsx0/HPvzww+Oss86KRYsW%0ACZ8DAAAAAAAAAAAAAAAAALQiAuhQhlLge/bs2XHggQfGM88802zHveWWW2LHHXeMO+64Y23wPG3p%0ActoAAAAAAAAAAAAAAAAAAGjZBNChTKXg99y5c2PMmDHxxBNPNOmxUqfzU045JcaOHRszZ86s0vW8%0AehA9/T3vvPOatB4AAAAAAAAAAAAAAAAAAOpHAB3KUL7beAp7z58/Pz72sY/Fo48+2iTHeuSRR2Ln%0AnXeOK6+8smjX88pB9M033zzuu+++uOiii5qkFgAAAAAAAAAAAAAAAAAAGkYAHdpACH3hwoVxyCGH%0AxIMPPtho869cuTK+/vWvxwEHHBBvvPFGQdg8f+z89RNOOCGef/75GD16dKPVAAAAAAAAAAAAAAAA%0AAABA4xJAhzJy/vnn1xgEX7x4cRx66KG5DuQN9eKLL8bIkSNzncxXrVpVtOt5/nrfvn3jhhtuiD//%0A+c/Rq1evBh8bAAAAAAAAAAAAAAAAAICmI4AOZeTHP/5xfPOb36wxhP7BBx/E4YcfHnfddVe9j3Hx%0AxRfnwuepm/mGup6nruuTJk2KcePGNcLZAQAAAAAA0NYsWbIknnzyydx3UzNnzqyypbF0W7oPAAAA%0AAAAAANB4BNChzHz/+9+P7373uzWGw5cuXRpHHnlk3H777XWa95133okxY8bEV7/61dwc1eev3PW8%0AoqIifvvb38Ydd9wRAwcObIKzBAAAAAAAoC1YvXp1bpHlFDJfuXJllS2NpdvSfQAAAAAAAACAxiOA%0ADmXo29/+dq4bevVgeJIuL1u2LI466qj4+9//Xqv5rr766thxxx3jgQceKJizehB9zz33jGeffTbO%0AOuusJj1HAAAAAAAAAAAAAAAAAAAanwA6lKnzzz8/Lr744irB88qXly9fHuPHj4+//vWvNc4xb968%0AOPbYY+Okk06K+fPnr7freYcOHeLCCy+MRx99NLbeeutmOksAAAAAAAAAAAAAAAAAABpTx0adDWhR%0Azj333OjUqVOcc845uev5sHg+OL5ixYo44YQTYuXKlXHcccdV2feee+6JU045JaZPn14QPM/Plb++%0AzTbb5Lqk77HHHs1+jgAAAAAAAAAAAAAAAAAANB4d0KHMfeELX4hLLrlk7fXqndBT+Dx1OL/yyitz%0AY0uXLo2zzz47DjnkkJg2bVqN4fN0OW2f//zn49lnnxU+BwAAAAAAAAAAAAAAAAAoAzqgQxtw+umn%0A5zqhn3baaWsD5ZU7oa9atSpOPfXUePXVV+PGG2+Ml19+eYNdzwcPHhx//OMf42Mf+1hJzw0AAAAA%0AAAAAAAAAAAAAgMYjgA5txMknnxydO3fOdTtfvXp1QQg9jf3P//xP0bB59etHH310rqt6nz59SnhG%0AAAAAAAAAAAAAAAAAAAA0tvaNPiPQYh133HFx7bXXRocOHXLX8yH0mi5XDqiny7169Yqrrroqrr/+%0AeuFzAAAAAAAAAAAAAAAAAIAypAM6tDGpe3mnTp1i/PjxsWLFioJO6EmxUPqBBx4YV1xxRWy66aYl%0ArR8AAAAAAAAAAAAAAAAAgKajAzq0QUceeWTceOON0blz54KO59W7nldUVMTFF18c9957r/A5AAAA%0AAAAAAAAAAAAAAECZE0CHNurQQw+Nm2++Obp27Zq7nu9+npcPoh911FFx7rnnlqhKAAAAAAAAAAAA%0AAAAAAACakwA6tGEHH3xw3Hbbbbku55VD6Pnwefp79dVXx5e+9KUSVwoAAAAAAAAAAAAAAAAAQHMQ%0AQIc27sADD4w777wzunfvXmMI/Ve/+lV84QtfKHGlAAAAAAAAAAAAAAAAAAA0NQF0IPbdd9+46667%0AomfPnjWG0C+55JI4/fTTS1wpAAAAAAAAAAAAAAAAAABNSQAdyNl7773jnnvuid69e9cYQv/jH/8Y%0AJ598cu4yAAAAAAAAAAAAAAAAAADlRwAdWGvkyJFx7733Rt++fWsMoV911VVxwgknxOrVq0tcLQAA%0AAAAAAAAAAAAAAAAAjU0AHahi1113jfvuuy823njjGkPo1113XYwfPz5WrVpV4moBAAAAAAAAAAAA%0AAAAAAGhMHRt1NqCkHnrooUab68ILL4wvfvGLuZB5PnheOYR+4403xrhx4+K8886r1/z77bdfo9UK%0AAAAAAAAAAAAAAAAAAEDjEECHMjJ69Oi1HcsbSwqbV7+eD6Hfdtttua2u0v4rV65sxCoBAAAAAAAA%0AAAAAAAAAAGgMAuhQhqqHxpti/nwIHQAAAAAAAAAAAAAAAACA8iGADmWoMbug1xQyz4fQG2s+AAAA%0AAAAAAAAAAAAAAABKTwAdylBzhbzrepzGDMYDAAAAAAAAAAAAAAAAAND4BNChDAl6AwAAAAAAAAAA%0AAAAAAABQHwLoUIaaqwM6AAAAAAAAAAAAAAAAAADlRQAdysh+++2n+zkAAAAAAAAAAAAAAAAAAPUm%0AgA5l5IEHHih1CQAAAAAAAAAAAAAAAAAAtGLtS10AAAAAAAAAAAAAAAAAAAAALYMAOgAAAAAAAAAA%0AAAAAAAAAADkC6AAAAAAAAAAAAAAAAAAAAOQIoAMAAAAAAAAAAAAAAAAAAJDTMfsDAAAAAAAAAC1L%0A9+7dY/To0TFnzpxYvnx5ldv22muv6Nu3b8lqAwAAAAAAAIBypQM6AAAAAAAAAAAAAAAAAAAAOQLo%0AAAAAAAAAAAAAAAAAAAAA5AigAwAAAAAAAAAAAAAAAAAAkCOADgAAAAAAAAAAAAAAAAAAQI4AOgAA%0AAAAAAAAAAAAAAAAAADkdsz8AdfPss8/GQw89FNOnT4958+ZFRUVFDBo0KLbffvvYb7/9YqONNip1%0AiQAAAAAAAAAAAAAAAAAA1JEAOrQRU6dOjSeffDLefvvtWLZsWfTr1y+GDx8ee++9d3TsWLuPgjVr%0A1sTll18eP/rRj+Ktt96q8X4dOnSIj3/84/GVr3wl9t1330Y8CwAAAAAAAAAAAAAAAAAAmpIAOpS5%0AG264IS666KKYMGFC0dt79eoVZ599dnz1q1+Nnj171jjP+++/H8cee2yu63kKoq/PypUr4/bbb89t%0AaZ8//OEP650bAAAAAAAAAAAAAAAAAICWoX2pCwCaxrx58+Kwww6L8ePH58LnKTRebJs/f3788Ic/%0AjD322CNefPHFonPNmjUr18k8Hz5v167dBrf8/Ndff32MGjUq3n333WZ/DAAAAAAAAAAAAAAAAAAA%0AqBsBdChDc+fOjQMOOCDuvPPOtUHwDYXFX3nllRgzZky89tprVeZKtx1xxBG525N0//x4TVv+fvm5%0AJ0+eHAcddFAsXry4BI8GAAAAAAAAAAAAAAAAAAC1JYAOZSYFvo899tiYOHFi7nr1juQ1hcWT999/%0AP4466qhYvXr12vl++9vfxr///e+C4Hltup/n75e89NJL8bnPfa4EjwgAAAAAAAAAAAAAAAAAALUl%0AgA5l5qqrrop77723IDCeFAuL5++Tv/z888/Hb37zm9zlpUuXxgUXXFDlfvl5Ks9dU6C98tzp77XX%0AXpurDQAAAAAAAAAAAAAAAACAlqljqQsAGk8KjH/rW98qCIwnxcby4/nb8kHxiy++OM4+++y47rrr%0AYu7cuWvHK88xaNCgOP7442O33XaLPn36xDvvvBP33HNP/P3vf4+VK1eu3aeydD3V99GPfrTJHwsA%0AAAAAAADK4/uv1157LRYtWpT73qqyV155JXr06BHDhg2Lrl27lqxGAAAAAAAAACg3AuhQRv70pz/l%0AguCVw9+VQ+MdOnSIsWPHxoc//OFcSPyJJ56Im2++OXe5sqlTp8Zdd90Vf/nLX9aOVZ7z85//fPz0%0Apz8t+CHPqaeemvuhz1FHHRWTJk1au0/lLuhPPfVUPProo7kaAAAAAAAAYH1WrVoVM2fOjCVLluTC%0A6JXNmTMnN77llluWrD4AAAAAAAAAKEcC6FBGUsfyyiqHzwcPHhy33nprrmN5ZS+88EJ86lOfitdf%0Af73KeAqmP/LII1XmSJfPO++8uOiii2qsYeutt84FzEeNGhWTJ08u2gn9iiuuEEBvQebPnx/PPPNM%0A/Oc//4l58+blfsjVq1evGDp0aOyyyy4xZMiQUpcIAAAAAAAAAAAAAAAAADQTAXQoE9OmTasSGK8c%0AHO/evXvceeedseOOOxbst8MOO8Tdd98dI0eOjLlz567d78orr4xly5atDZCnv+k+6wuf5/Xo0SMX%0AYN9pp53WzpGvKc11++23N/LZU1fpebjpppvid7/7XTz00EOxcuXKGu+bXjepu33a0nPbkoP0EyZM%0AqLK99tprBQsgnHTSSblFEAAAAAAAAAAAAAAAAACAQgLoUCZSiDgfFK/+95vf/GbR8Hle6nT9wx/+%0AMM4666y1+1UOjuf99Kc/rXU9W221VW6+n//851VqSd5///2YNGnSemui6bz00kvx2c9+Np588sla%0A3T89V+eee25u8YHf//73cfjhh0epLViwIJ5++ukNhs0BAAAAAAAAAAAAAAAAgLppX8f7Ay3U888/%0Av/Zy5eB47969c+HhDTnttNNi8ODBa/evHj7fZptt4iMf+Uidajr//POjffvsY6b6fI8//nid5qJx%0A3HHHHbHXXnvVOnxe2bRp0+KII46I73//+1Fq3/nOd2LMmDG519j1118fr776qvA5AAAAAAAAAAAA%0AAAAAADQCAXQoE6lLdWX5juOf/OQno2vXrhvcv0OHDjF27NiCEG9+nnHjxtW5pk022ST23nvvosHg%0AF154oc7z0TD/+te/cs/xokWLit4+cODA2HfffeOAAw6IYcOGFb1Pei5T+PvHP/5xE1cLAAAAAAAA%0AAAAAAAAAAJSCADqUiTfffLOgy3hy0EEH1XqO/fbbb+3l6qHx3XffvV51HXLIIUXHU8dqms/06dPj%0A2GOPjWXLlhV9jp544omYMWNGPPTQQ3H//ffnnp833ngj/uu//mttF/vKvvnNb8bdd9/dTNUDAAAA%0AAAAAAAAAAAAAAM1FAB3KxIIFC4qO77DDDrWeY333rcs8G9ovhdunTp1ar/mon3POOSdmzpxZMH7B%0ABRfEnXfeGXvuuWfBbVtuuWX8+te/jltvvTW6dOlS5bbVq1fHGWecEUuWLImWomfPnrlFFM4777y4%0A5pprYsqUKVUWVQAAAAAAAAAAAAAAAAAANqxjLe4DtAILFy4sOr755pvXeo6BAwfWeNvGG29cr7q2%0A2267KtdTl/YUQJ81a1a95qPuHnnkkbjxxhsLxk855ZS48MILN7j/oYceGpdeemmcdNJJVcbfeuut%0A+PnPfx7//d//HaUIm++7776xxx57xO67757btt1229zrq7Lq1wEAAAAAAAAAAAAAAACA9RNAhzKx%0AaNGiGoO6tbW++/bq1ateddUUXK8pME/j+/GPf1wwNmDAgFx4vLZOPPHEuPbaa+Ouu+6qMv7LX/4y%0A13G8a9eu0Zy+//3vN+vxAAAAAAAAAAAAAAAAAKCtaF/qAoDG0alTp4Kx1P25Q4cOtZ6j8n0rd45O%0A43WZp7IePXoUHV+2bFm95qNu3nnnnbjzzjsLxlNovK6LChTrlv7+++/HzTff3KAaAQAAAAAAAAAA%0AAAAAAICWQwAdykS3bt0KxtasWRNLliyJUurcuXOVMDvN6/rrr4/Vq1dXGevYsWOccsopdZ5r1KhR%0AscMOOxSMp87oAAAAAAAAAAAAAAAAAEB5EECHMlFTp/HFixdHKS1dujQXhK9NYJ7GV6z7+b777hv9%0A+/ev13xHHXVUwdj9998fy5cvr9d8AAAAAAAAAAAAAAAAAEDLIoAOZWLgwIFFg97vvvtulNLChQvr%0AFJin8aRQ+KOPPlowPmbMmHrPWWzftMjBE088Ue85AQAAAAAAAAAAAAAAAICWQwAdysSmm25adPzN%0AN9+s13zFwuyNEUDPz9u7d+9GmZ+avfDCC7kO9NXttdde9Z5zt912iw4dOhSMT5gwod5zAgAAAAAA%0AAAAAAAAAAAAtR8dSFwC0rAB6Chi3a9euyljHjvX/qHj77bcLxtL8W265Zb3npHaef/75ouM77LBD%0Avefs1q1bbLXVVvHyyy9XGZ84cWK95wQAAAAAAAAAAAAAAAAAWg4BdCgT2267bdHxF198sU7zPP30%0A09GYJk+eXHR86NChjXocCr322msFYz169IiBAwc2aN5hw4YVBNBff/31Bs0JAAAAAAAAAAAAAAAA%0AALQM7UtdANA4tt9++4KxNWvWxIQJE6KUagqgpy7aNK0333yzYGzw4MENnnfIkCG1OhYAAAAAAAAA%0AAAAAAAAA0ProgA5lGkBv165dLoA+adKkWLVqVXTo0KEkddUUgN99992bvZa2ZubMmQVjm2yySYPn%0ALdZBvdix2LB///vfDdo/vb+rW7BgQcyZMyeaWzpubcYAaH4+owFaJp/PAC2Xz2iAluWDDz6IJUuW%0AxLJlywpuy4/NnTu36O0ANA//DQ3QcvmMBmiZfD4DtFw+oyknXrsANJQAOpSJ/v37x6BBg+Ldd9+t%0AMr58+fJcCHzPPfds9prmzZsXTz75ZC4MX1kKwwugN71iIeSNNtqowfP26tWrYCz98CttFRUVDZ6/%0ALdlnn30afc7nnnsuli5dGi3BxIkTS10CADXwGQ3QMvl8Bmi5fEYDlM6KFSti1qxZRW/Lfy+2ePHi%0A6NSpUzNXBsD6+G9ogJbLZzRAy+TzGaDl8hlNazVlypRSlwBAKyeADmVk7733jptuuqkg8H3PPfeU%0AJICejpu6r+frSR3Zkx122EFQuRksWrSoYKxHjx4Nnrd79+5Fx9OPuzyvAAAAAAAAAHXz7rvd4uGH%0Ah8R//tMn3n67Vyxe3Ck++KBTrF5d9bv/r3/9iRg1quqi9NDY/vKXbeP664dXGTv22Cnx6U+/XLKa%0AWosjjzyiYOzmm28pSS0AAAAAANBQ7Rs8A9BijBo1am3QOx/2Tn/vvvvuktSTwvDVpTD6gQceWJJ6%0A2mJHkOo6dmz4uiM1dRBZvnx5g+cGAAAAAAAAaCsWLeoUP/vZ7vH5z380rrlm+3jqqUHx3nvdY9Gi%0AzgXhcwAAAAAAAGhOOqBDGfnYxz4WTzzxRMF4586dm72WGTNmFO3GnhxyyCHRGr3zzjux2WabRUtw%0A0kknxRVXXLHe+6Tu89V16NChwceuaY6VK1c2eG4AAAAAAACAtmDu3C7x9a/vmwucAwAAAAAAQEsj%0AgA5lZKeddoobbrghWoLf//73RTtwd+vWLfbff/+S1NTWFOt23hgh8ZrmqKkzOjV77LHHGrT/pEmT%0A4swzz6wytssuu8TIkSOjuS1YsCAmTpxYZWznnXeOXr16NXstAFTlMxqgZfL5DNBy+YwGaFk++OCD%0A3P8PX7ZsWbz77rtVbhs4cGB06dIldtxxx9x3UJSHRx/tGEuXVl3kep99VkRFRclKgiZxxBE94733%0A6vYd6/bbbx/77rt1tDT+G7q8PPZY4QfuFltsEfvuO6Ak9bR2++67b6lLoI3zGQ3QMvl8Bmi5fEZT%0ATrp27VrqEgBo5QTQgSbxhS98IU499dSi3dgFlZtH+sFVdcuXL2/wvDXNUex4rN/ee+/d6HOm/7nR%0At2/faAlaUi0AVOUzGqBl8vkM0HL5jAYonfT9Q0UNyeP8bX369Inu3XUQLhdnnx3x1ltVx954I2LI%0AkFJVBI3v3nsjHnmkcHyHHSJOOin7m37T3L591du33bZn9OkTrYL/hm69iv2zm/697dvXSiD14X1A%0AS+QzGqBl8vkM0HL5jKa1snACAA0lgA40iU022aTUJbR5PXv2LBhbuHBhg+etaY5ixwMAAAAAAACg%0AqssuKxw74oiIv/0toqNf8gAAAAAAANAC+NoKoJZS54zjjz8+WoJ99tlng/fp169fwdi8efMafOxi%0Ac6SVsXS2BwAAAAAAANiwYt3PL7pI+BwAAAAAAICWw1dXALXUp0+fuPrqq6O1GDhwYMHYu+++2+B5%0Ai81R7FgAAAAAAAAAVPXeexHTp1cdGzw4YuutS1URAAAAAAAAFGpfZAyAMjB06NCCsWnTpsWqVasa%0ANO/bb79dq2MBAAAAAAAAUNWsWYVjm25aikoAAAAAAACgZgLoAGVq6yJL5K9YsSLefPPNBs37yiuv%0A1OpYAAAAAAAAAFQ1f37hWEVFKSoBAAAAAACAmnVcz20AtGK77rpr0fGJEyfGsGHD6jXnrFmz4p13%0A3ikY32WXXeo1HwAAAAAAwPpUVFTEyJEjY+7cubF48eIqt+24447Rp0+f3H0AWovly0tdAQAAAAAA%0AAGyYADqUiSeeeCL69esXW221ValLoYVIIfP0mpg9e3aV8cceeyzGjh1brzn//e9/Fx3fa6+96jUf%0AAAAAAADA+rRv3z66d+8ey5Yti06dOlW5rVu3brnboJysWRPx/PMRL7wQ8d57ER98EJFe5ltuGbHn%0AnhFDhjRPQPq55yJefTXi3XcjliyJ6NEjYpNNIgYPzuro2jXKyurVES++GDF5csS0aRFpvYuOHSM2%0A2ih77HfbLTt/am/mzHbxxBMRr70WsWBBROfOEQMGROy+e8SIEXWf7+WXs9fljBnZ89OvX/Z63Hff%0AiD59osnfl1OmZK+PtF77okXrzie9LtI5bbxx0x1/6dKIV17JHoNZs7LHc9Wq7Lz79o3YfPOshmr/%0ATFLNypURzz4b8dJL6fWZPa69ekV86EMRo0Y17XNYrs9/+vfh6aez90f6aUr79hH9+2f/Vn34w9m/%0AXwAAAAAAtF4C6FAm/vnPf8b3vve9GD16dJx++ukxbty4gh/h0La0a9cuxowZE3/961+rjN91113x%0A05/+tF5zpn2rGzhwYOywww71rhMAAAAAAIC268ILI7773fXfZ+jQ2s11wQXZfOkrrUMOqXpbz54R%0A06dnQeqG+uUvI849t+rY8OFZOLWYBx6IOOCAqmP775+N56Ww+cUXR/z5z1nouyYjR0acc07E8cen%0A7wOj0aQw49/+FnHVVRH33ZcFHmtSURFx4IERJ50UcfTR0aqlgPTvfx9xyy0R8+at/74pNP3pT0ec%0AdVYW+qyt2jxPDz644fulEHSppTD+W29VHXvjjSzEm6/xsccGx+23fyhefrl3LthfzNZbR5x3XsQZ%0AZ2SB1ZqkoPevfhXxxz9mQfZi0kIB6f31ox9lIdzG9OijEZdfHnHrrRFz5tR8v3QOaWGGo46K+Pzn%0As/dIQ6xYEXHvvdmWPidS8L6mxzIvHTOFqNP7Mn0+pMelLbjiiojPfrbqWHoM0nje669HXHRRxPXX%0AR8ydW/NzmD6X0+vysMOipEr9/I8enX0mVfavf2XjeRMnRvy//xdx883ZQinFpEUa0j7p3+Z99ql/%0APQAAAAAAlM56vsYBWps1a9bEAw88EMcff3wMHjw4vvzlL8eUtMwwbdbhhx9eMPbCCy/ES2lJ7zpa%0AuXJl/C396qQWxwAAAAAAAIBS+djHIoYNqzq2cGHEX/7SOPNfemnhWArS1te112YB9hTmW1/4PHnq%0AqYjPfCZi771rDuTW1W23RWy7bcT48RH/+Mf6w+f5jrfpfscck9Xx5JPR6qQu1kcckQU2r7xyw+Hz%0AJHVI/9a3IrbYIlssYEOB0LZmzpwu8e1v7xMXXTQyJk/uF6tX15yoT92cU5A/dS9PnaiLSQtJpKD6%0AN7+5/td66mp9zz1ZAPw732mEE/m/5zotsvCRj2RB5vWFz5P0Wnj88YivfCVim20irrmmfsdNna1P%0AOy3rqv6JT2Svs2eeqd1rLb0vU0j45JMjttoqW1SB7DFMi0dccknN4fMkPcbp8Us/f0iP/fvvR7Nr%0ADc9/Csd/+csRu+2W/dtVU/g8Wb484u67s07oaZGAtC8AAAAAAK2LADqUaRB99uzZ8Ytf/CJGjBgR%0A++67b1x11VWxdEO/FKDsfOpTn4ru3bsXjP8qLRNfRyl8/l5qvVDNCSecUO/6AAAAAAAAoLGlTtJn%0Anlm74HhdPfJIRPW1nrt0ybrO1sfPfpZ1q61NALp65+4UuG1I+DuFAz/3uYhPfrL+YfYUut1vv4gb%0Ab4xWI3X23WWXrKt1faSu3CmAeeihWWCU1AW9fZx//n7xwgv967TfY49l3curP47pvfrxj294QYbK%0AUkj3+9/PAusNcdllWSf1FOat7+IG6Sv0r3617l3rU+j5f/93/UHp2khd6j/1qYjvfjfatHPOyd6r%0Adf2pzJ13Ruy1V8Srr0azaunP/+LFEQcfXL8FONJCDkcemS0YAQAAAABA6yGADmWoXbt2uS0F0dP2%0A2GOPxcknn5zrin7OOefEpEmTSl0izSSFz9NzX90f//jH+M9//lPreZYtWxbf/va3C8Z32mmn2C/9%0AoqSWrrjiirWvz8pbGgcAAAAAAIDGkrqtpmB4ZU8/HfHccw2bt1iI/aijIvr2rftcN92UhVSr698/%0AC8Duv3/WTblTp+L7p67MhxwSMWVK3Y+9bFkWUPzDH2q+T69eETvumAWEU6fwzTarea7UDf3Pf45W%0AET5PwebZs4vf3rFj1j04fQU6cmTEwIE1z/XPf2aP//o6ALcFKSx79NE9Y9asblXG+/ZdneuSnDqJ%0Ap8B/9fdj5W7jlReMuP76bGGE6uHtoUMj9t47e26GDau5nv/5n/qHx3/wg4gzzshe08V07hyx3XZZ%0AZ/TUvT29P9vX8Murn/404vTTo9F06xax7bbZwhNjxkTss0/E8OHZa7aY9PhdeGHEL34RbdLPfx7x%0A618Xjg8enD2G6fn70Idqfv7efDPioIMiiqzRXxKlfv5XrYoYO7bwvZV/T6T3Zapp881rnuOOOyJ+%0A8pPGqQcAAAAAgOZRw/+GBlqzFDrPB3vz15N58+bFb3/729w2cuTIOPPMM+PYY4+NbumbKsrWV7/6%0A1bj88stzIfK8FStWxPHHHx8PPfRQVFRUbHCOL33pS/FqkeW9v/WtbzV6vQAAAAAAALQdp52WhXjz%0AUii6etfjFNQeNGjDc2266brLG2+cQrERV19d9T4pcP3739c/aPu3vxWOF+u2viGzZmVB18oh2+OO%0Aizj77CzsXf24N9yQhQlnzCi8Le331FMRHTrU/vhf+lIWBqyua9eIU07JAvy77lo45yuvZB16f/nL%0Aql2FUzfcFBpO4cgUimyJ0mM+fnzEkiWFt6Wg+Xe+k71m0munsmefzV43afGB6qHof/8767C8vtdU%0Auk9lzzwT8YUvVB1Lj/Xvfhet0n/9V+qAnr1Q2rVbE/vu+04cdtjrccopO0a/fn2rdE++5pqI//7v%0AwgUArrsue0zSY59ef/nHOS3s8I1vZM9b5fd3PiCcOp7/8Y+FNZ11VsRLL9UcLi4mvceKrMke6WcX%0Aqdt9Os8UWq7+84r0ukr7fu97hZ9d6b2S9jnppKizdO5psYR07LQgRVoYodj5pPdh6iT/pz9FXHtt%0AYWfqr30tqyHN0Va8/HL2mspLj1t6TaTP6rSoRmXpMzW9LtNracGCwtdY+py+5ZZodi3t+U+v74ce%0AWnc9fdan9+ZHPxrRo0fhvxM//nFWU/XPzDRP+jcrLSgBAAAAAEDLpwM6lKHK3c8rh9Erjz/55JNx%0A2mmn5bqif/7zn49n0rfclKUtttgivpa+Vazm6aefjsMOOyxmpW/Ea7By5co499xz4/dFfjGx//77%0Ax9HpFxgAAAAAAABQTylUmgLX+a1Yl+QUzq18n5q26gHVFDisLgX0UhC2Pq66qjC8nDq/pnBfXaWu%0Az/kQbjrnFLJPIcjq4fOkT58sBPnCCxEf+1jh7Skg/bOf1f7YKURfLDCdOn5Pnhzx299G7LFH8UD7%0A1ltnwcJ0zC23rHpbemxSsDB1ym2JUjfq6gHh5BOfyMLK6fVSPXyef/1dcknW+Tc9F9Wl226/vebj%0AVn+dbr998W7zG3p9t1Qp/JpUVKyI73zn33Heec/ENtvMywW3K+vePXsdP/xw8cc5vYZTQDjfUf7D%0AH474z38ivvKVwvd2kl5/KeCdXo/FAsj33Vf7c3j99WwxjOo22STi3nsjbrst4uCDC8PnSTqX9NpJ%0AtRZ7f6ZFJd56q/a1pPfhX/6Sdd5OC2h8+tPr77SeFo1IXebT59Pjjxd2oF6+vHiwvpylxyG/Pn96%0Az6bg9G9+Uxg+T9LiJuk1lj5fd9ut8PZbb43461+bvuaW/vznw+epjtRd/oknIo48sjB8nv93Ir03%0A06Id1aV6Lrus4fUAAAAAANA8BNChTHT5v19i5LudV++AXtP4ggUL4g9/+EOuI/oee+wRl156aSxa%0AtKhk50HT+OY3vxl7piWoq7n//vtj+PDh8YMf/CCef/75WLJkSa47+uuvv557Ley0007xy9S+oJo+%0AffrElVdeGaU0evToKosrFNsefPDBgv1S3Rva78LUPgIAAAAAAIBWbZ99InbaqepY6nBbuTNuXRQL%0AzaVAbUOkr25T8Dx1fq9NR9y//714GPm7342YM2fDcyxcWLzmj3wkCwZXD5XXJHU5LxYkTsH0VGNL%0Ak8LjN99cOD56dMSNNxYPlle3//4R//hH8RBy6ihfvdNvW9Kx45r49rcfj113nbnB+6ZFG37yk8Lx%0A9PzkQ66pW3MKfvfrt+Fjp7XYU1i9urp8nZ2C79W7Xw8YkHWvT+He2ujZM1uIYL/9Ct9zF11UuzmG%0ADYt48sms43vHjlGv8PIDDxS+nv/5zywg39akcHZ6Toq9PqrbbLOIO+/MnoPqvvzltHh/NLnW8Pyn%0AUPm559buvmlRh898pnC8xD81AQAAAACgDgTQoUx8/etfz4WJx48fH507dy4InNemK3rqgn7WWWfF%0AoEGD4vTTT891Sac8pNfETTfdFEOHDi24bfbs2fHtb387dt555+jWrVvuvsOGDYszzzwzJqcWB9VU%0AVFTEjTfemOusDgAAAAAAAC1ZsS7oxbqy1qbLc+qQWz3ceOKJ0SAnnRQxblzt75/Czym816lT1fHU%0ANfrPf65diH7u3MKgbQr/Fus+vz6pK3WxUH6R9a1L7te/LhxLHblT1+D0PNbW3ntHXHBB4firr0bc%0AcUe0WeeeuzS2374WKyD8n/S+qSlc3rlzxLXX1u15Oe+8wrG0QEJtPPNMFnav7m9/iyjy9fp6pfdl%0Aqj29tipL79n58ze8f/Wu8fWRak4LUlSWfj6S6mprvv71bCGS2kqfhZdfXjj+zjtZkL2ptfTn/5hj%0AIk49tW77fOc7hWPTp0e88UbD6wEAAAAAoOkJoEMZSR2hr7322pg2bVpcfPHFsd122623+3lN44sX%0AL44//vGPsffee+dCyb/97W9jfm2+DaVFGzJkSK4j+K677lrvOfr37x933nlnHHDAAY1aGwAAAAAA%0AADSFE07IOhNXltbhfv75us1TLLR+1FFZV/L6SoHvH/+47vtts039gvWpg+8vflE4nsKKtek0XcyR%0ARxZ2mX/kkYhXXokWI4VHb721eOfsFKKvq9TtvFiX5N/8JtqkFLb+/OeX1mmf1N35E58oflvq/pxe%0A43WR5qq+KMPbb6fF2De8b7Hu5MceG7HvvlEvQ4ZEnHJK1bFFiyL++tdoNscfX9hBO3Vzb0sGDYo4%0A//y67zd6dMQnP9k4C5eUSlM8/+knRdWD7bWx1VYRxX6iMmFCw+oBAAAAAKB5CKBDGerbt2+ce+65%0A8cILL8Sjjz4aJ510Uq5r9fq6n9c0PmnSpDjnnHNi8ODBcfLJJ+fmo/XabLPN4rHHHotvfvOb0bUO%0AS8an18QxxxwTzz33XOy///5NWiMAAAAAAAA0lh49Ij7zmcLxP/yh9nOktbqLhUfPPLNhtR12WMQm%0Am9Rv32JdaCdPjnj99Zr3SV/1Tp1adSyF808+ORoc8q9v9+nmkLpbr1pVdax9+7p38s1LQefqAePk%0AX/+KWL482pyxYyM22ihb/L4uqi9ckFef12P66nvrrQvH//Of9e+3bFnE3/9eOH7OOdEgxT5zmvM9%0AkRbG+NCHChfe+L8eBW3CccdFVFTUb99inw3pcyS9XlqDpnj+Uyf54cPrt+/uuxeOtaRFSgAAAAAA%0AqFm19U6BcpO6mKftV7/6VVx99dVx+eWXx7PPPlunjuhpW7JkSVx11VW5bfjw4XHGGWfEZz7zmVzY%0AndYlBc9/8IMfxBe/+MX405/+FLfeems8/fTTsazat6Xt27eP7bbbLj7+8Y/HKaeckrvcUGkRg7Q1%0Aht/97nexYMGCaAqb1qfVAQAAAAAAAC1S6hb+u99VHbvmmqzzcbduG97/qqsiliypOrb99hEf+UjD%0A6jrmmPrvm8K7KQw4ZUphyLB68DDvoYcKxw49NAvvNkSxTtGPPVY8pF0KxTr/7rdfxODBDesw/M1v%0AVh1LX7emr+L32ivalPp2Ct9ii8Kx1LW5vo/flltGvPRS4eIR65PeL9VDxalz9t57R4Okjs+pM/zi%0AxVXfE81pwICqAfx587KO8BtvHG1CQz5fP/7xiF69Iir/HGHFiuz9PWpUtAqN/fzX932e74Je3Ybe%0AmwAAAAAAtAwC6NBG9OzZM84666zc9swzz8Sll14af/nLX2LhwoW52/OB8yQfRK9pfPLkyXHeeefF%0AN77xjRg7dmycdtppMXr06GY9Hxquf//+cf755+e2VatWxdSpU2PevHm5y7169cp1S69Ll/Tmtn36%0AVQ8AAAAAAFDWli9fHtOnT88tSpv/XivvnXfeyY0PHjw4OnfuXLIaafl22CELiz/ySNXw23XX1S4k%0AfemlhWNnnNHwukaObPj+xQLo48fXPoC+xx7RYCn4W93zz0eL8fjjhWMNDYmn8PTAgRHvvlsYdm9r%0AAfT6rmPes2fxx7U2i0LUdr4NhVyLvSdSt+ZKP5OolxSkT2uev/zyurHXXov44IO6n9+cORH/+EfE%0AxInZ++rNNyPSP4cpHJ3mq4sUQm4LAfROnSJ22aVh+++8c2HX+vT52twB9Jby/Dfk5xkpzF+dADoA%0AAAAAQOsggA5t0G677RaXXHJJXHzxxXHdddfluqI//n/futelK/rSpUtzIfa0bbXVVnH66afnultv%0A3Ba+sSwzHTp0iC2L/TIEAAAAAACghFasWBFvvvlmLFmyJBYtWlTltmnTpsWcOXNyi+4KoFObLuiV%0AA+j5YPmGAugpUDxpUtWxtIbziSc2rJ4UyBs6tGFzpIBk6s5e2euv13z/F14oHFu1qnhAuy5SZ+Bi%0AocmW4q23ineobqg0x513Vh17++1oc/r2rd9+xdZCr+9cNc23dOn69yn2nkidyxv6nsiHmIu9L2ob%0AQE+fV//v/0X885/F32P1kQLIbcHw4REN/c+CYgH09X2+NraW9vw35L1ZUVH39yYAAAAAAC2DADq0%0AYd26dYtTTjklt7344ou5ruhXX311zJ07t85d0V955ZX42te+Ft/61rfiiCOOyIXRP/rRjzbr+QAA%0AAAAAAAAUc9RREeeeGzFz5rqxJ57IOsrutFPdup8ffXREnz4Nq2eTTaLBUgfuugQMi4XCv/a1htdR%0A22OVwurVWafg6gYNavjcgwcXjv3fV+1tSn07ljf1XEmlnzkUNXt24dj112dbU70vUmf09UlrrXzh%0AC9niEhuqv64WL442odhnY2PM0RwB/pb6/KeFGRpTY58bAAAAAABNo30TzQu0MiNGjIhf/vKXMX36%0A9Ljqqqti//33L9oBPW3rG1++fHn87W9/i4MPPjiGDRsWP/rRj+Ldd98t8dkBAAAAAAAAbVnqhlus%0A23mxgHne/PkRf/1r4fiZZza8ntQBvSnmqCkAnUKNy5dHs0mPXUuQAqPFgo6N8fhvtFHhWFsMoLdm%0Azb1QwobeF2mxhIMPjvjzn5smoNtWQr/N/fnaWDz/AAAAAAC0NDqgA1V06dIljj/++Nz26quvxmWX%0AXRZXXnllvP/++7nb82HzYl3Rq4+/8cYbuY7oF1xwQRx22GFxxhln5ILplTuoAwAAAAAAADSHFBy/%0A6KKsK3beNddkYxUVhfe/+uqIDz6oOjZiRMSHP9zwWoodrzHmqF5vc3burazyY1xKS5Y07+PfVjpM%0Al4vmfl+sWrX+2z/72YjHHit+W8+eEaNGRey2W8Rmm0UMHpx1jO/aNf3Oo/D+n/98xLPPRpvU3J+v%0AjcXzDwAAAABASyOADtRoq622ip/85Cfxwx/+MG655Za4/PLL45577onVq1dXCZwn1TuiVx5fuXJl%0Abv+0bbbZZnHqqafGKaecEkOGDCnJeQEAAAAAAABtz9ChEYccEnHHHVUDqNdfH3HyyYX3v+yywrEz%0AzmicWlJH8oZauLB2XbmTjm301yE1dUIu9tg15eNPy9SS3hd33x1x002F41tsEfGDH0Qcc0xE5861%0Any+Fk9uq5v58bQyefwAAAAAAWqL2pS4AaPk6duwY48aNizvvvDNef/31XFfzwYMH58Ll1YPn+bGa%0Axt9+++248MILY8stt4xPfvKTcdttt+UC7QAAAAAAAABN7ayzCscuvbRw7IknIiZOLOyIe+KJjVPH%0AggVNM0fv3nULYqcwfvpqtym2liB1DS4WMm6Mx3/+/MKxvn0bPi/Np9j74vzzm+49MXp0zbX8+teF%0AYyNGREyYEHHCCXULHydz50ab1dyfr43B8w8AAAAAQEskgA7Uyeabbx7f+9734q233opbb701Dj/8%0A8Gjfvv3agHn17ufVg+j5MPqqVaviH//4Rxx55JG5OVMo/Z133inhmQEAAAAAAADl7hOfyDrKVvbv%0Af0e88MKGQ+lHH914AcT01eiKFQ2b4403ah+ATt1wi902e3aUvWLP2euvN3ze114rHOvTp+Hz0nw2%0A26xlvCc++CDivvsKxy+/PKJfv/rNOWtWtFnFPhsbY46mWmDC8w8AAAAAQEslgA7USwqdH3bYYXHL%0ALbfkupp///vfj6FDhxaE0JMNdUWfPn16bv8PfehDMX78+Hj66adLdFYAAAAAAABAOWvfPuKMMwrH%0AKwfOU+fb668vvM+ZZzZeHcuXR0ye3LA5qndoz3fMrcn22xeOvfVWlL1i5/3ssw2bM331XezxL3Ys%0AWq6W8p546aWIJUuqjm21VcSoUfWbb9q0iPffjzbrzTcb3gW9rp+vDeH5BwAAAACgpRJABxps0KBB%0Aceihh8ZBBx0UHTp0yI1VD6HXpiv6ypUr44Ybboi99torPvGJT8Rzzz3XrOcBAAAAAAAAlFYNXzM2%0AqlNPjejUqerYVVetCwBec03E4sVVb99hh4h99mncOh5+uP77rlqVdW6vbs89a95n770Lx/71ryh7%0Axc77wQcbNmdaU33hwtodi5ar2PP12GPZAhHN6b33Cse22640ny3lIP0kpSGPwdy5ES++WLfP14bw%0A/AMAAAAA0FIJoAP1tmjRorj00ktj5MiRsfvuu8dll10Wq1evrhIyr6569/OauqLfddddsccee8QZ%0AZ5wR8+bNa+YzAwAAAAAAAEqhS5fCsRUrGvcYm2wSMXZs1bH0leRf/1rYDT2vWNf0hrr22vrve++9%0AhaHFFN5fX0DysMMKxx55pPw75RZbOCCFSxuyHvqf/1w41q9fxDbb1H9Omt8BB0R061Z17IMPIv75%0Az+atY/78wrEePeo/3//+b4PKKQsN+XxN/xZU/3dno40ihg+PJuH5BwAAAACgpRJAB+rsiSeeiNNO%0AOy0GDx4cZ511VkyYMKEgUF5Z9U7nxcaKBdFTmP1///d/Y+edd47HH3+82c8TAAAAAAAAaF49exaO%0AVe9G3hjOOqtwLAXPn3yyMJhcURHxmc80fg2p0/KECfXb99e/Lhz76EezEHRNPvKRiKFDq44tWxbx%0Ak59EWRszJqJ378Lxn/+8fvPNnBlx9dWF40cdVb/5KJ303i72vH3ve81bRwo3Vzd9ev3mevbZbIGK%0Atu7vf494552677d6dcTvflc4fswx2SIfTcHzDwAAAABASyWADtTK/Pnz4ze/+U0uDL7PPvvEn/70%0Ap1wH9GKB8rzK1/Mh89TVfLPNNltv9/O0VR6bOnVqHHjggXH33XeX6OwBAAAAAACA5tCnT+HYm282%0A/nH23z9i++0LA+Ff+Urx4GGxAHNjOOec9F1q3fZJ3Zn/8Y+6d2lv3z7i3HMLx3/zm4gHH4yy1b17%0AxCmnFI5fdVX2nNfV+edHzJtXOH722fWrj9L60pcKg8VpYYj/+Z/mq2Hw4MKxtEZ/sdfZ+qQFJU46%0AqdHKatWWLIn46lfrvl9aiOT55+v++doQnn8AAAAAAFoqAXRgvR5++OE48cQTc93Ov/jFL8akSZMK%0AQuLr62Ketu7du8fpp5+e65T+5JNPxhtvvBF33XVXHH300dGpU6eC/ZLqY0uXLo1jjz02pk2bVsJH%0AAwAAAAAAAGhK1UPhyb//3TTHKtYF/eGHC8fOPDOaTE2h95q88krxgOEWW0QccUTtznnbbauOLV8e%0A8alPRTz6aDRY6tr7+99Hi/OFL0R06lR1LH0lnRYXqMsCB7/6VcQVVxSOf+xjESNGNLxOmt8uu0Sc%0AfHLh+Le+VbwTdl198EH2npg/v+b77LRTYRfsFCb+7ndrf5z0Pj7++IhJk+pfa7m57rqIX/+69vdP%0A/9Z8+cuF43vvHbHHHtFkPP8AAAAAALRUAuhAgVmzZsXPfvaz2G677WL06NFxzTXXxJIlS2oMilcO%0Ao1ce22mnneJ3v/tdTJ8+Pf7whz/Errvuunb/gw46KK6//vpcoPzHP/5xDB06tMYAe96CBQvinNQC%0AAAAAAAAAAChLu+9eOPbHP0a8807jH+vEE7Pu2Ouz445Z+LCxVe64fPHFEZ//fMTixevfJ3UpHzMm%0A4v33C29LQdnqAeti0n1S5+/q9507N+sK/+1vZ5frIgUl77gjCz9uuWXEL38ZLc6HPhRx4YWF42n9%0A8wMOiHjooQ2HO7/zneId5Hv0aJygMqXz859nizhUln6qkBYuOOqoiFdfrdt8ad8nn8w6cG+6afb+%0ATh25a9KhQ8RhhxWO/+IXET/+cTbf+qT6Djkk4sYbq87ZVlX+fP3iFyO+972IlSvXv0967A49NFsw%0AoLKOHSMuuSSalOcfAAAAAICWqmOpCwBajnvvvTcuu+yyuOWWW2LFihVVwt/5cHlSLIieH+/atWsc%0Ac8wx8bnPfS5GjRq1wWP269cvzj///PjKV74S1113XfzgBz+IKVOmVJk3f6w0f6rtzTffjC3TLxcA%0AAAAAAACAspJCeF27Rixdum5s1qyInXeO+MxnIvbaK2LgwIiKisJ9U9AzbbXVq1fEccdFXHZZzfc5%0A44xoEvvskwXOn3suu546JP/jHxGnnhpx+OERm2+eBZtnzIh45pmIa66J+PvfiwcR0zl84hO1P/bI%0AkRH/+79ZJ/XK861aFfGDH2SB+KOPzgLp6b4DBkT07p3dnro4z5sX8Z//RDz/fMSECel75ohFi6LF%0A+/rXI+68M+KRR6qOpw7oo0dHHHlkxKc/nXU6Tq+x9BqcOjXbJy2CkM65mBS4HzasWU6BJpK6T99+%0Ae8S++2av78pSqPemm7KAb+p0nxak2GyziD59snByek+kLb2OUvfpiRMj7r47Yvr0utXwzW9G/OUv%0AEatXVx3/xjey43/ucxH77RcxZEgWsH733exY6XMh7ZcWSchL7900z8MPR5t0xBERTz2VLTCRPuMu%0AuCDi+usjTjkl4uCDs38nunTJnqPHHov485+zz7Fizj8/61De1Dz/AAAAAAC0RALo0Ma9++678ac/%0A/Skuv/zyXLC7esC8smLj+bHhw4fHGWecESeffHL0Tr8+qKP27dvHcccdlwuvp47oF1Zafj7fYT1/%0AOQXVv55+HQAAAAAAAACUlRTqTEHz6qHwOXM23Fk7hQyLdblen7POqjmA3q1bVktTSMHVa6/Nwqwp%0AvJq8/XZ2DmmrrV13jfjDH+p+/HRe6ave006LWLGi6m2pA/CVV2ZbOWnfPuJvf8vC5lOmVL0tPRYp%0AyJm2ukgdrlOoldZvhx0i7r8/W8whhXurvz7SQgRpayrbbRfx3/+dLQJRXQpTp602Uif39NmSFqZo%0AywsKpEU7Djpo3efbSy9FfOUr2VZbadGB7343moXnHwAAAACAlqh9qQsAml8Kcd9xxx3xqU99Kjbf%0AfPP41re+FW+88UZuPB/2rhz4LtbxPI116tQpjj322PjXv/4VL730Upx77rn1Cp9X1rFjx1w9V111%0AVZUO7JU9lpagBgAAAAAAAMrSz34Wsc02zXOsFOBOXdWLOeaYLMjYlIHD1HW5vl+xpvB66tqbOqXX%0Ax4knRjz0UMRWW0Wj6tQpWqxNNsm6Ah94YMMXEEid4v/f/2usymgJ0ufBhAlZp/PGlH5m0aHDhu/3%0Ave9l78v6Sp+b6TNh8OD6z1EuUhfw667LOp3Xt4t6WpAivdebi+cfAAAAAICWRgAd2pCpU6fmOotv%0AscUWcfjhh8ett94aK1eurBI6rx48Lza25ZZbxo9+9KPcfH/5y19i//TNXSP79Kc/HUcccUSV7ufp%0Ab7r+4osvNvrxAAAAAAAAgJahZ8+Ixx9P3xlmXaubWuqCXsyZZzb9sT/ykYgnn8z+1lYKVH7jGxEP%0APhjRt2/Djj9qVMQLL0T89KcRQ4bUf570PO23X8Tll0c8+mi0aBtvHHHPPRG/+13EwIF13/+AAyKe%0AfjriS19qiuootRTeveuuiJtuithtt4bNNXx41tH6zTcj+vff8P3TTyOuvDLi5z+P6N69bu+/M87I%0APksae0GJ1mzs2GzBidTdvrZ69coWl0jh865do1l5/gEAAAAAaGmacZ1WoBRWrVqVC5pfdtllcc89%0A98Tq1aurdBbPh7uTYp3O8+MdOnSIww47LD73uc/FwQcf3Cy1n3rqqXHLLbcUjM+ZM6dZjg8AAAAA%0AAACURp8+Eddem3WYvv76LPA7aVLEzJkRixZFfPBB4x2r2NePO+2UhbObw9ZbZyHJFIpO4cPUwfa9%0A96reJ319mzqmH3lkxOc+F7HZZo13/BRo//KXI774xYi774649daIxx6LmDw5YuXK4vukMG0K1+68%0Ac9ZNfPTo7DlrLVJgMy08cMopWdA4bY88EvHuu4X3TZ2rR4yIGDMm4vjjI3bfvWHHTosGVP/KPb3e%0AWoMUpC6mPl/hp9dMpZ8uNNgVV2RbY/nUp7Itffak18dDD0U891zE4sXF79+jR8S222avlbSGf3q9%0AbLFF/Y597rkRn/lMtkjC7bdnXdlXrap6n06dstfNIYek31ZEDB1a9fb0fj7qqMLPmtq48MJsKwcj%0AR0ZMnJgFyq+5JuKBByLmzi38PNh11+zxOu20bJGK+mqM13Spn//0GDWmk0/ONgAAAAAAWh8BdChT%0Ar7/+ei50fsUVV8T7779fEDCvrNh4fmzTTTeN0047LbcNTkt9N6OR6ZvAIhYuXNisdQAAAAAAAACl%0AsemmWTi6KaWu3dWlbrLN7aCDsi2ZNSsLQy9ZknXCTUHWunTErY+OHSM+8YlsS1Lgcfr0LKy5bFnW%0ADTh1B05B8/S3HKTw/ac/nW3J/PkR06ZlCxyk4PlGG2Vh/xT2bCwpNPrPfzbefDStPfbItrz084u0%0AEEZ6b6b3TM+e2eukIaHlYvr1i/j2t7MtHSstSpGC/iksnX9dpuPXJIXnyaTHbNy4bEvSZ2t6DtPn%0AWnr+0udrc3c73xDPPwAAAAAALYEAOpSRFStWxE033ZQLnj/wwAO5EPmGup0XG2/fvn2uy3nqdp66%0AnqfrpdA/LZtfqa58nZVrBwAAAAAAAKiv1PX6pZeqjnXrFnHCCVFSKcza2IHWukoB7BRybMxu6y1d%0ACnamDWoyYEC2NaeKiogtt8w2Gm7gwGxrLTz/AAAAAACUigA6lIkbb7wxzjrrrJg9e3a9u50PGDAg%0ATjnllDjjjDNiyxbwzVUKvnfo0CFWr15dcB4AAAAAAAAADfX73xeOpW7YQsgAAAAAAABAWyaADmXi%0AhRdeiFmzZtW523lywAEH5Lqdf+pTn4qOHX0sAAAAAAAAAOXvrbci/vrXwvH/+q9SVAMAAAAAAADQ%0AckiaQpkpFjAvNta3b9846aST4swzz4xtttmmBJUCAAAAAAAAlM63vhWxcmXVsY98JGKXXUpVEQAA%0AAAAAAEDLIIAOZWh9wfO999471+38mGOOiS5dukRLl+qu3MEdAAAAAAAAoKGuvDLi6qsLx7/znVJU%0AAwAAAAAAANCyCKBDGcoHz/PB7V69esUJJ5yQ63a+4447RmuysnrLAQAAAAAAAIBaeumliAULssuL%0AF0e88UbEDTdE3H134X333z/ioIOavUQAAAAAAACAFkcAHcpQPni+22675bqdH3fccdGtW7dSlwUA%0AAAAAAADQrD7/+YgHH9zw/bp2jbjkkuaoqO15551sa07DhkX07x9lIy2ikBZTaE7p8UuPI9RmgY/m%0AsuuuEV26NO8xAQAAAACgrRJAhzJTUVER48ePzwXP99hjj1KXAwAAAAAAANDi/eY3EcOHl7qK8nT5%0A5RHf/W7zHvNPf4o4+eQoG888E3HAAc17zJNOirjiiuY9JuW5wEdjeuONiC23bN5jAgAAAABAWyWA%0ADmVi2LBh8atf/SpOPPHE6NWrV6nLAQAAAAAAAGjxevSI+PWvyyusDAAAAAAAANBQAuhQJk444YRS%0AlwAAAAAAAADQonXsGNG7d8T220ccfHDEqadGbLJJqasCAAAAAAAAaFkE0AEAAAAAAABokbp06RLb%0Ab799zJ8/P7dVttVWW8VGG22Uuw/U5IEHSl1BxOjREWvWlLoKgPJz8snZBgAAAAAAND4BdAAAAAAA%0AAABapI4dO8aAAQNyfysqKqrc1q9fv+jbt2/JagNq58ILs436s4gBLVFLWOADAAAAAABoOu2bcG4A%0AAAAAAAAAAAAAAAAAAABaEQF0AAAAAAAAAAAAAAAAAAAAcgTQAQAAAAAAAAAAAAAAAAAAyOmY/QHa%0AumnTpsWLL74YU6dOjRkzZsTcuXNj6dKlsXz58ujcuXN07do1+vTpE4MGDYrNNtssRowYEUOGDCl1%0A2QAAAAAAAAAAAAAAAAAANCIBdGjDgfObbrop7r///nj44YdzgfO66t27d+y7774xZsyYGDt2rEA6%0AAAAAAAAAAAAAAAAAAEAr177UBQDN6+abb44DDzwwtthiizj33HPj1ltvjTlz5sSaNWvqvKXQ+m23%0A3ZabJ813wAEH5OYHAAAAAAAAAAAAAAAAAKB1EkCHNuKOO+6I7bffPsaNGxcPPvhgrF69em2QvF27%0AdvXe8nOk+R566KHc/CNGjMgdDwAAAAAAAAAAAAAAAACA1kUAHcrc7NmzY+zYsXH44YfHlClTiobO%0Ak/p0QE+KhdEnT56cO14Ko6fjAwAAAAAAAAAAAAAAAADQOgigQxmbMGFC7LTTTnHLLbcUBMaT6mHy%0Ayrevb8vbUBj95ptvjp133jlXBwAAAAAAAAAAAAAAAAAALZ8AOpSpf/7znzF69OiYMWNGlY7n6wuN%0A16Ybem32yd8nXZ4+fXrsv//+cffdd5fssQAAAAAAAAAAAAAAAAAAoHY61vJ+QCvy8MMPx7hx42LJ%0AkiVVAuJ51buYV7bpppvGoEGDolevXrmte/fusXjx4liwYEFuS4H2d955p8o+xbqiVx7/4IMPYuzY%0AsbkQ+j777NNEZw0AAAAAAAAAAAAAAAAAQEMJoEOZeffdd+Poo4/eYPg8P7bLLrvE+PHjY88994yd%0Ad945+vTps8FjzJ07NyZOnBhPPPFEXHfddbnL+bnznc/zx8iPpRB6CsU/99xzsckmmzTJuQMAAAAA%0A8P/Zuxcou8ryfsDv3DKZJAzJ5GJIQkiESCDhbgBFARNFlgioWEBtvVCvLSK2FETUP2gV0KW1ULFa%0ALWC1LmpFUASCJHITgUgEgoRbSAi5AEkm90wmmct/fft0mJnMBCZzO2fOPM9ae+19vr33t99PXUcW%0Ae37nBSguDQ0NUVtbGxs3bszef7W1bt267HxNTU2Ul3v1DQAAAAAAAAC9xVt4KDIf//jH4+WXX+4Q%0ANG/7Of0Bzqc+9an4+7//+5g+ffoePyOF1E888cRsu+iii+LJJ5+Mq6++On74wx9GY2NjpyH0JNX1%0AyU9+Mm6++eZeXDEAAAAAAADFqr6+Pp544oksfL5hw4Z255599tmoqqqKWbNmCaADAAAAAAAAQC8q%0A7c3JgPyaO3du3Hrrra8aPp8zZ07WsTwFxrsTPu9Mmud73/te/PnPf85C6W1D5y3PbQml33LLLTFv%0A3rxeeS4AAAAAAAAAAAAAAAAAAL1LAB2KyJVXXvnKcdvweTpO2yWXXBK/+93v4qCDDuqT58+cOTPm%0Az58fX/jCFzqE0Nu64oor+uT5AAAAAAAAAAAAAAAAAAD0jAA6FIklS5bEXXfd9UrgPGk5TvuvfOUr%0A8bWvfa1favnGN74RF198cbsQetsu6CmkvnTp0n6pBQAAAAAAAAAAAAAAAACArhNAhyLx29/+tt3n%0AtuHzk046KS699NJ+refrX/96vP3tb99tJ/Rd6wUAAAAAAAAAAAAAAAAAIP8E0KFI3Hvvva8ctw18%0Al5WVxfe+97281HT11VdHaWnua2bXEPof/vCHvNQEAAAAAAAAAAAAAAAAAMDuCaBDkVi8eHG7kHdL%0A5/F3v/vd8frXvz4vNR144IFxyimnZLW0lT4/8cQTeakJAAAAAAAAAAAAAAAAAIDdE0CHIrF69epO%0Ax9/73vf2ey2v9vyWkPzu6gUAAAAAAAAAAAAAAAAAIH8E0KFIbN68udPxo48+ut9r6crzt27d2u+1%0AAAAAAAAAAAAAAAAAAADw6gTQoUhUVFR0Oj5lypTIp/3226/T8fLy8n6vBQAAAAAAAAAAAAAAAACA%0AVyeADkWiurq6w1hJSUlUVlZGPlVVVXW5XgAAAAAAAAAAAAAAAAAA8ksAHYrExIkTo7m5ud1Y+lxf%0AX5+3mpK6urp2n1tqTPUCAAAAAAAAAAAAAAAAAFBYBNChSMyYMaPT8WXLlkU+Pf/88512Zt9dvQAA%0AAAAAAAAAAAAAAAAA5I8AOhSJY489ttPxhx56qN9r6crzd1cvAAAAAAAAAAAAAAAAAAD5I4AOReLU%0AU0/tdPxXv/pVv9fyWs9PHdB3Vy8AAAAAAAAAAAAAAAAAAPkjgA5FYtKkSTF79uxobm5+JeSdjm+5%0A5ZZ47rnn8lLT008/Hb/97W+zWpJUTzp+xzveEePHj89LTQAAAAAAAAAAAAAAAAAA7J4AOhSRL3zh%0ACx3GGhsb49xzz81LPem5TU1NHcYvvvjivNQDAAAAAAAAAAAAAAAAAMCrE0CHIvL2t789zjjjjA5d%0A0OfOnRuXXXZZv9by5S9/Oe68884O3c/POuusOP744/u1FgAAAAAAAAAAAAAAAAAAukYAHYrMNddc%0AE5MmTXrlc0sI/atf/Wpceuml/VLDl770pfj617/+Svi8xX777Rf/9m//1i81AAAAAAAAAAAAAAAA%0AAACw5wTQociMHTs2br/99hg1alSHEPrXvva1OPnkk+Ppp5/uk2cvXrw43vGOd8Tll1/ebjw9e8yY%0AMVldNTU1ffJsAAAAAAAAAAAAAAAAAAB6TgAditDBBx8c9913X0ydOjULf7cNod9xxx1xyCGHxOc/%0A//l45plneuV5KdB+3nnnxeGHHx7z58/PntPS/TwdT5s2Lf7whz/EG97whl55HgAAAAAAAAAAAAAA%0AAAAAfUMAHYrU9OnTY8GCBfGBD3ygXQg92blzZ1x11VXZNbNmzYpvfetbcc8998TGjRu7NHe6Ll3/%0AzW9+M974xjfGQQcdFN/73veyeVvC5y3P/Ju/+Zt46KGHshA6AAAAAAAAAAAAAAAAAACFrTzfBQC9%0A55xzzukwVllZGVOmTIlly5ZlwfC2ncmThx9+OBYuXPjK9fvuu29MmDAh9tprr6iuro5hw4bFtm3b%0AYtOmTbF58+ZYtWpVvPDCC69c3zJP0nbudJw6sJeVlWXd1ntTmvvHP/5xr84JAAAAAAAAAAAAAAAA%0AAIAAOhSV66677pUQeGfadkJvGxZvGyJfvnx5u4D57uZoq+0zW86n/dKlS7OtN7WE2wXQAQAAAAAA%0AAAAAAAAAAAB6nwA6FKHOQuK7O99ZYP3V7t+T61+rDgAAAAAAAAAAAAAAAAAACosAOhShnoTE23ZH%0A352uBstfa57uEGoHAAAAAAAAAAAAAAAAAOg7AuhQhHoS0u7NgHdvh8X7ItAOAAAAAAAAAAAAAAAA%0AAEArAXQoQoLaAAAAAAAAAAAAAAAAAAB0hwA6FJne7joOAAAAAAAAAAAAAAAAAMDgIYAOReTaa6/N%0AdwkAAAAAAAAAAAAAAAAAAAxgAuhQRD7ykY/kuwQAAAAAAADoNRUVFTFlypTYtGlTrFu3rt25iRMn%0ARnV1dXYNAAAAAAAAANB7BNABAAAAAAAAKEhDhgzJAui1tbWxdOnSducmTZoUNTU1easNAAAAAAAA%0AAIpVab4LAAAAAAAAAAAAAAAAAAAAoDAIoAMAAAAAAAAAAAAAAAAAAJARQAcAAAAAAAAAAAAAAAAA%0AACBTntsBAAAAAAAAAL2huTmisTG3lZXltpKSfFcFAAAAAAAAAF0jgA4AAAAAAAAA3dDUFLFmTcTq%0A1RGrVuX2L78csWNHLoTeIoXPhwyJGDcuYp99IiZMyG1jxkSUluZzBQAAAAAAAADQkQA6AAAAAAAA%0AAHRR6mr+5JMRCxdGLF8esXPna9+Twuj19REvvJDbWlRUREyeHHHkkRHTp+c6pQMAAAAAAABAvgmg%0AAwAAAAAAAMBr2LQp4uGHc9uWLbu/rq4uF0pP3dHTljqcpy2Fzauq2l+brluyJLeNGBFx1FG5rbq6%0Az5cDAAAAAAAAALslgA4AAAAAAAAAu7F2bcS8eRFPPZULlLe1fXsumL55c25LwfSGht3PVV6eC5rv%0AtVduS0HzoUNz59K9d98dce+9EQceGDFnTsSYMX27NgAAAAAAAADojAA6FJE3vOEN0bDLX7SUlJTE%0AktQyAQAAAAAAAOiyFDZ/4IGI+fPbh8qbmyPWrIlYtSpiw4Y9mzPNk+5pe9/IkRETJ+bC5iUluecu%0AXhzxzDMRs2dHHHtsroM6AAAAAAAAAPQXAXQoIkuXLo2mpqZoTn/10iaADgAAAAAAAOxZ1/ObbopY%0AsaJ1rL4+YvXqXPB8x47O7xsyJNfZPHU1LyvLBcrTq7vGxly39NQlfdd7WwLp6d4JEyL22SeisjIX%0AVr/jjlwY/fTTdUMHAAAAAAAAoP8IoEMRagmdtw2iAwAAAAAAAK8uvV5LXc/nzWvtep7GUhB96dJc%0Ad/K2qqoiXve6XOg8bSlE/lpSAD0F0dP20ksRdXWt48uWRSxfHjF1asSkSbkA+wsvRPz7v0fMmZPr%0Ahu73pwEAAAAAAADoawLoAAAAAAAAABSkpqamqKuri23btsXOnTvbnUtjlZWVUVVVFaWlpb3wrIhb%0AbolYuLDtMyKeeipi48bWsRQAHz06YuLEiJEj9zwQnkLq6f607bdfrvv5ypUR69blwu6pjiVLcl3Y%0ADzwwYtiwXBh+7tyINWsi3v3uiF5YLgAAAAAAAADslgA6AAAAAAAAAAUphc8XLFiQ7demRHYbixYt%0AysLns2bNiuHDh/foOY2NETfeGPGXv7x61/MUOp88OaKyMnpFCq+PGpXb6utz3c9TGD1Jofc//al9%0AN/QUjk/Xve99EWVlvVMDAAAAAAAAAOxKAB0AAAAAAACAQSsFzNuGz9PnxYtz3cZbVFXlupGnjud9%0AJYXap02LGDs213W9rq61G/qmTREHHZTrfN5S5xln6IQOAAAAAAAAQN/wOhoAAAAAAACAQSl1Or/l%0AltZQd+qE/vjj7cPnqfv4G9/Yt+HzttJz0vPSc1ukelJdqb4k1ZvqTvUDAAAAAAAAQG8TQAcAAAAA%0AAABgUHrggYiFC3PHqdt4CnbX1uY+p+7ihxwSccABEWVl/VtXel56bnp+S5fzVFeqL9WZpLpT/QAA%0AAAAAAADQ2wTQAQAAAAAAABh01q6NmDcvd5w6iS9e3Bo+TwHwww6LGD06ryVmz091tATgU32pzpbO%0A56n+tA4AAAAAAAAA6E0C6AAAAAAAAAAMKqmL+E03RTQ05D6vWBGxZk3uOHUcP/TQiL33joKQ6kj1%0AtHRCT3WmepNU/803t3ZFBwAAAAAAAIDeIIAOAAAAAAAAwKDywAOtIe5t2yKWLm09N2NG4YTPW6R6%0AUl0tUr2p7uSFF3LrAQAAAAAAAIDeIoAOAAAAAAAAwKCxdm3E/Pm54+bmiCefbO0gPmlSxOjRUZBS%0AXam+JNX71FO5+pO0nrQuAAAAAAAAAOgNAugAAAAAAAAADBrz5kU0NOSOUxf0TZtyx1VVEVOnRkFL%0A9aU6k40bW7u4p/W0hOoBAAAAAAAAoKcE0AEAAAAAAAAYFFLYPHU8T+rrI5YubT134IERZWVR0FJ9%0Aqc4Wqf60jiStqyVMDwAAAAAAAAA9IYAOAAAAAAAAwKDw8MMRzc2549WrI5qacscTJ0aMHBkDQqoz%0A1Zuk+tM6Wo7T+gAAAAAAAACgpwTQAQAAAAAAACh6jY2tAe0UQl+1KndcUhIxeXIMKKneVHeSAugt%0Aofq0vrROAAAAAAAAAOgJAXQAAAAAAAAAit6TT0Zs2ZI7Xrs2YseO3PHo0RGVlTGgpHpT3Ul9fW49%0ASVpfWicAAAAAAAAA9IQAOgAAAAAAAABFb+HC1uOVK1uPJ06MAalt3W3X03adAAAAAAAAANAdAugA%0AAAAAAAAAFLWmpojly3PH27dHbNiQOx42LGLkyBiQUt1VVbnjtJ60riStM60XAAAAAAAAALpLAB0A%0AAAAAAACAorZmTcTOnbnjTZtax8eNiygpiQEp1Z3qb9GyrrTOtWvzVhYAAAAAAAAARUAAHQAAAAAA%0AAICitnp16/Hmza3He+0VA1p1defrWrUqL+UAAAAAAAAAUCQE0AEAAAAAAAAoam0D2cUUQB8xovV4%0Ay5bOA/cAAAAAAAAAsKcE0AEAAAAAAAAoam0D2S1B7SFDcttAVlnZugYd0AEAAAAAAADoLeW9NhNQ%0AsF7/+tdHoTn//PPjvPPOy3cZAAAAAAAADAIvv5zb19VFNDQUR/fzFmkd69bl1pXWV1UVsWZNvqsC%0AAAAAAAAAYCATQIci1dzc/Mp+2bJlUUhKSkpiw4YN+S4DAAAAAACAQSC9NtuxI3e8c2fr+NChURTa%0AriOtLwXQ6+tz6y4pyWdlAAAAAAAAAAxUAugwCKTAd6EF4wEAAAAAAKA/NDbmwthJU1PreFlZFIXS%0A0tbjlvWl9abjYlkjAAAAAAAAAP2rzatoAAAAAAAAACi+AHqLtgH0AvoN514LoLf9LeiGhryUAwAA%0AAAAAAEAR0AEdBoFC6TpeSJ3YAQAAAAAAGBzadgHfXVh7INtdqL7cXwMAAAAAAAAA0E1eOUORKtSw%0Ad6HWBQAAAAAAQPEG0NMrqhQ4bxtAb9sZvVgC6C3rS+ttu1YAAAAAAAAA2BMC6FBknc4Lpds5AAAA%0AAAAAFIIUxh4yJKK+PqKionV8+/YoCm3X0bK+ysr23dABAAAAAAAAYE8IoEMRee655wZMAH3kyJH5%0ALgEAAAAAAIBBYty4iBdeiKiqiigvj2hoiNi8OYpCyzrSutL6krFj81oSAAAAAAAAAAOcADoUkcmT%0AJ+e7BAAAAAAAACg4++yTC6AnI0ZEbNgQsWNHbkvd0Qeq1NU9rSHZa6/W8QkT8lYSAAAAAAAAAEWg%0ANN8FAAAAAAAAAEBfahvIbhvUHuhd0LdsaT1Owfq2gXsAAAAAAAAA6C4BdAAAAAAAAACKWttAdjEF%0A0Ddtaj3WAR0AAAAAAACA3iKADgAAAAAAAEBBKisri7Fjx0ZNTU0MHTq03ZbG0rl0zWsZOzaioiJ3%0AXF3dOv7SSxHNzTEgpbpffrn1c8u60jrHjMlbWQAAAAAAAAAUgfJ8FwAAAAAAAAAAnUlB8xkzZkRt%0AbW28+OKL7c5NmzYtC6F3RWlpxOTJEUuWpDkjRo6M2LAhoq4utx81KgaclvqTtJ60riStM60XAAAA%0AAAAAALrLa2cAAAAAAAAAit6RR7YeT5zYerxyZQxIbetuu5626wQAAAAAAACA7hBABwAAAAAAAKDo%0ATZ8eMWJE7njMmIghQ3LH69ZF1NfHgJLqXbs2d1xZmVtPktaX1gkAAAAAAAAAPSGADgAAAAAAAEDR%0AKyuLOOqo3HFJScSECbnj5uaI5ctjQGlb7z775NaTpPWldQIAAAAAAABATwigAwAAAAAAADAopIB2%0AaWlrcLvleOXKiA0bYkBIdaZ6k1R/WkfLcUvAHgAAAAAAAAB6QgAdAAAAAAAAgEGhujriwANzx5WV%0AEVOntp576qmIxsYoaKm+VGeLVH9aRzJ9em59AAAAAAAAANBTAugAAAAAAAAADBpz5kSUl+eOJ02K%0A2Hvv3HFdXcTSpVHQUn2pziTVnepP0npmz85raQAAAAAAAAAUEQF0AAAAAAAAAAaNMWNaw9olJbmO%0A6KX/9+Z8xYqIdeuiIKW6Un1JqjfVnepP0nrSugAAAAAAAACgNwigAwAAAAAAADCoHHtsa/fwYcMi%0Apk5tPfeXv0Rs3BgFZcOGXF0tUr2p7mTffXPrAQAAAAAAAIDeUt5rMwEDyjPPPBMPP/xwLFq0KJ5/%0A/vlYvXp1rF+/PrZv3x719fXR3NzcZ8/ed9994+677+6z+QEAAAAAAODVpA7i73lPxL//e0RDQy6M%0AvmlTxJo1EU1NEY89FnHooRF7753vSnNh+EWLcnUlY8e2hufLyyNOP721gzsAAAAAAAAA9AYBdBhE%0AHnjggfjJT34St9xyS6xcubLD+b4MnQMAAAAAAEAhGTMmYs6ciLlzI0pKIg46KKKxMaK2Nrd/9NGI%0AGTMiRo/OX43r1uU6n7eEz2tqcnWmepNUf1oHAAAAAAAAAPQmAXQYBObNmxdf+cpXsgD6awXNS1r+%0AWqWPCLkDAAAAAABQKI49Ntf1fOHCXBfxFDhPge8UQk+h79R5PHUbnzo1oqys/+pKAfjnnoto+5vS%0AKXye6mvpdn7kkbn6AQAAAAAAAKC3CaBDEdu6dWv83d/9Xfz0pz9tF/7u65A5AAAAAAAADATptdm7%0A3x1RX58LnqeQ+cyZEYsX54LpyYoVuU7kBx4YMXJk39e0YUPEU09F1NW1jo0dm+t83hI+T0H0VLfX%0AfgAAAAAAAAD0BQF0KFIrVqyId73rXfGXv/yl0+B5f3ciF3oHAAAAAACgOz+4vGDBgqirq4vVq1e3%0AO/fggw9GVVVVzJo1K4YPH97tZ6RQ9/velztOIfT0+eCDc8HzpUtzndBTGPyRRyImToyYPDmisjJ6%0AXQrBL1/evut5qiV1X09d2Ftet6Xweaq3JYwOAAAAAAAAAL1NAB2K0Jo1a2LOnDnxzDPPtAt/tw2i%0AdxYI7yyU3pXg+O7C7J3dK4gOAAAAAABAoUmdz884IxcsX7gwF/bed9+I0aNz3cg3bsxdl8Lhq1bl%0AxlMYPXVE78nrr/SaLXU8T/OuXdv+3N5757quDxvWOnbkkbnO58LnAAAAAAAAAPQlAXQoMikM/sEP%0AfjALn+8aPE86G3ut+V5N2zD7rtf2d5d1AAAAAAAA6K4U6j711IixYyPmzYtoaMiFvw8/vH039PQK%0ALIXF01ZVFfG610XstVfEiBFd64yeOp1v2RKxaVPEyy/nuqvvWseuXc/LyyPmzIk49tieBd4BAAAA%0AAAAAoCsE0KHIfP/734958+Z12vW85XNZWVkcd9xxccopp8Shhx4a48aNi5EjR8b+++/frkN5ura8%0AvDwLszc1NcX69eujtrY21q5dGwsWLIj77rsv/vznP0dDQ0OnQfQ03w9/+MN4/etf367GNCcAAAAA%0AAAAUmvS6601vipg2LeLmmyNeeKG1G/q4cRGrV+c6oO/Ykbs+hceXLWu9f8iQXBh96NBckDxtKbSe%0Atu3bIzZvbr13Vym8vs8+ua1tkD09+/TTI8aM6ePFAwAAAAAAAMD/kQKFIrJly5a47LLLXjV8/o53%0AvCO+853vxIwZM7o873777Zftp6ZWC//n7LPPzvYpkJ5C79dcc02sXr26XRD9ueeei9NPPz2uvfba%0AOOOMM3pxpQAAAAAAANB3Utj7Yx+LeOCBiPnzc93QUyh8ypT07izX/XzlyogNG9rfl8Ll69bt2bNG%0AjoyYODH3zLbdzdNvOs+enet6noLsAAAAAAAAANBfvKaGInL99dfHmjVrOoTPW44vvPDCmDt37h6F%0Az19LTU1NXHLJJbFs2bK46KKLOnRQT6H4s846KwuoAwAAAAAAwECRQt9vfnPEpz8dcfDBrSHw9Dps%0A7NiIww/PhcPTudSlfNSoXGj81aTz6bp0fbov3Z/mSfO1vGZLz0nn0nPT84XPAQAAAAAAAOhvOqBD%0AEfnRj37U7nNL+DztzzvvvLjiiiv67NkVFRVx+eWXx8knnxxnnnlmrF279pUwelNTU3z2s5+N0aNH%0AZ2F0AAAAAAAAGChSZ/Izz4zYtCni4Ydz25YtuXNDh+a2ceNar6+ri9i5M70jSz/YnAuWpxB5RUVE%0AVdXunzNiRMRRR+W26uq+XxcAAAAAAAAA7I4AOhSJF154IR599NF2ofOWzufTp0+PK6+8sl/qOOGE%0AE+LWW2+N2bNnZ93Pk5ZaPvaxj8XMmTN7tQM7AAAAAAAA9IcUCn/b2yKOPz7iyScjFi6MWL48FzZv%0AK4XMXy1o3lYKpU+eHHHkkemdXkRZWZ+UDgAAAAAAAAB7RAAdisT8+fM7HU/h72984xsxZMiQfqvl%0AqKOOil/84hdZN/SWLuhpv3379vj0pz8d9957b7/VAgAAAAAAAL0phcTT7y2nLXU5X7s2YtWqiNWr%0Ac/s1ayLq63Pdz1ukV2aVlRFjx0ZMmBCxzz65fequnrqjAwAAAAAAAEAhEUCHIrEwtVj4Py2h72TS%0ApElx2mmn9Xs9J510Upx55pnxP//zP+3quf/+++Omm26K97znPf1eEwAAAAAAAPSmFB4fNy63HX54%0A63gKn6dwekNDRHl57ro2r8wAAAAAAAAAoKD5LXUoEk888US7z83NzVnwOwW92wbA91Sap7u++c1v%0ARkVFRYfx7373u92eEwAAAAAAAApdej2XOqWnrudpL3wOAAAAAAAAwEAigA5FYsWKFZ0GzY8++uge%0Ahc6bUmuGbpo8eXKccMIJr8yX6kvH9957b6xatarb8wIAAAAAAAAAAAAAAAAA0DcE0KFIvPzyy52O%0AH3HEET2eu76+vtv3nnrqqZ2Oz507twcVAQAAAAAAAAAAAAAAAADQFwTQoUjU1dV1Oj5mzJguz1Fe%0AXp7td+2kvnXr1m7Xddxxx3U6/sADD3R7TgAAAAAAAAAAAAAAAAAA+oYAOhSJnTt3djo+atSoLs8x%0AZMiQTsfXrVvX7bpe97rXdTr+5JNPdntOAAAAAAAAAAAAAAAAAAD6hgA6FInhw4d3Ol5RUdHjOV5+%0A+eVu1zVu3Lh2n1N39ebm5li6dGm35wQAAAAAAAAAAAAAAAAAoG8IoEORqK6u7nR8w4YNXZ5jzJgx%0AnY4vW7as23WlwHlnNm/e3O05AQAAAAAAAAAAAAAAAADoGwLoUOQB9I0bN3Z5jvHjx2fdyXf19NNP%0Ad7uu3QXgt27d2u05AQAAAAAAAAAAAAAAAADoGwLoUCQmT57caXh8/fr1XZ5j//3373T84Ycf7nZd%0Aixcv7nS8qqqq23MCAAAAAAAAAAAAAAAAANA3BNChSBx00EGdjj/55JNdnmP69OntPpeUlGSh9vvu%0Auy+ampq6VVe6tzOjR4/u1nwAAAAAAAAAAAAAAAAAAPQdAXQoEruGx1s88sgjXZ7j6KOPfuW4bTf1%0AzZs3xx133NGtun7yk59kQfZd5xVABwAAAAAAAAAAAAAAAAAoPALoUCRmzpzZ6fif//znLs/xxje+%0AMaqqqrLjtqHx5Nvf/vYe1/Tzn/88nnrqqQ6B9jT3oYceusfzAQAAAAAAAAAAAAAAAADQtwTQoUik%0A8PiwYcPahbxT6HvBggXR2NjYpTmGDh0ac+bMeSUsnvYt88yfPz+uvvrqLtezZMmSOPfcczsE2Vuc%0AeOKJXZ4LAAAAAAAAAAAAAAAAAID+IYAORaKioiLe8pa3tOs0nmzcuDHuvPPOLs/zwQ9+sMNYSwj9%0Aggsu6FII/cEHH4zjjz8+1q9f3y7I3qK0tDQLugMAAAAAAAAAAAAAAAAAUFgE0KGIzJ49u9PxX/zi%0AF12e44wzzojx48e3C563BMh37twZ559/fhx77LFxzTXXxOLFi7OAexpfuXJl3HTTTXH22WfHcccd%0AF6tXr37l/hYt85x++ukxYcKEXlgxAAAAAAAAAAAAAAAAAAC9SQAdisgpp5zS7nNLAPzmm2/OQuJd%0A7aT+xS9+sUMn9ZbweNo/9NBD8dnPfjZmzpwZNTU1MXTo0Jg8eXIWXk9h96ampnYdz3d18cUXd3OF%0AAAAAAAAAAAAAAAAAAAD0JQF0KCIzZszIQuG7qq2tjeuuu67L83zmM5+JI488MjveNUje8rmlM3pn%0AW9trWu5pGf/EJz4RRx11VI/WCQAAAAAAAAAAAAAAAABA3xBAhyJz9tlnt+te3hL+vvLKK7PO5F1R%0AVlYWP/vZz2LkyJGvzJG0DZi/2tZybdt7kxRqv+qqq3p1vQAAAAAAAAAAAAAAAAAA9B4BdCgyH/jA%0AB2Ly5Mnttv322y8aGxtj7ty5XZ7nwAMPjF//+tdRXV2dfd41XP5aW8s9LdcfdthhcfPNN8eQIUP6%0AZN0AAAAAAAAAAAAAAAAAAPRceS/MARSQqVOnxrJly3plruOOOy7uu+++LNT++OOPtwuhd0VLEP09%0A73lP/Nd//VcMHz68V+oCAAAAAAAAAAAAAAAAAKBv6IAOvKoZM2bEn/70p/j2t78d++yzT4cu57tq%0Ae/6Nb3xj3H777XHjjTcKnwMAAAAAALDHSktLY9iwYVFVVRXl5eXttjSWzqVrAAAAAAAAAIDeowM6%0A8JqGDBkSn//85+Nzn/tc3HnnnfG73/0uC6UvWbIkamtro76+PkaNGhVjx46NfffdN2bPnh3vfOc7%0A47DDDst36QAAAAAAAAxgKWR+9NFHZ++kNm7c2O7coYceGjU1NXmrDQAAAAAAAACKlQA60GWpe8RJ%0AJ52UbQAAAAAAAAAAAAAAAAAAFJ/SfBcAAAAAAAAAAAAAAAAAAABAYRBABwAAAAAAAAAAAAAAAAAA%0AICOADgAAAAAAAAAAAAAAAAAAQEYAHQAAAAAAAAAAAAAAAAAAgIwAOgAAAAAAAAAAAAAAAAAAABkB%0AdAAAAAAAAAAAAAAAAAAAADIC6AAAAAAAAAAAAAAAAAAAAGQE0AEAAAAAAAAAAAAAAAAAAMijLpWH%0AAAEAAElEQVQIoAMAAAAAAAAAAAAAAAAAAJARQAcAAAAAAAAAAAAAAAAAACAjgA4AAAAAAAAAAAAA%0AAAAAAECmPLcDCsns2bOjmJWUlMS8efPyXQYAAAAAAAAFrq6uLhYtWhTbtm2LNWvWtDv32GOPxbBh%0Aw+KQQw6JqqqqvNUIAAAAAAAAAMVGAB0K0F133ZWFtItRc3Nz0a4NAAAAAACA3tXU1JSFz1MQvaGh%0Aod25NNZyDQAAAAAAAADQewTQocDD2sVE8BwAAAAAAAAAAAAAAAAAoLAJoEMBE9gGAAAAAAAAAAAA%0AAAAAAKA/CaBDAdMBHQAAAAAAAAAAAAAAAACA/iSADoMssL27ULtwOAAAAAAAAAAAAAAAAAAApfku%0AAMg/4XMAAAAAAAAAAAAAAAAAABId0KEATZ48uc9C4c8//3w2d+qE3rJveSYAAAAAAAAAAAAAAAAA%0AAIObADoUoGXLlvXZ3KWlpdm+bcC9rKwsli5d2mfPBAAAAAAAAAAAAAAAAABgYMglUQEAAAAAAAAA%0AAAAAAAAAABj0BNABAAAAAAAAAAAAAAAAAADICKADAAAAAAAAAAAAAAAAAACQEUAHAAAAAAAAAAAA%0AAAAAAAAgI4AOAAAAAAAAAAAAAAAAAABARgAdAAAAAAAAAAAAAAAAAACAjAA6AAAAAAAAAAAAAAAA%0AAAAAGQF0AAAAAAAAAAAAAAAAAAAAMgLoAAAAAAAAAAAAAAAAAAAAZATQAQAAAAAAAAAAAAAAAAAA%0AyAigAwAAAAAAAAAAAAAAAAAAkBFABwAAAAAAAAAAAAAAAAAAICOADgAAAAAAAAAAAAAAAAAAQEYA%0AHQAAAAAAAAAAAAAAAAAAgIwAOgAAAAAAAAAAAAAAAAAAABkBdAAAAAAAAAAAAAAAAAAAADIC6AAA%0AAAAAAAAAAAAAAAAAAGQE0AEAAAAAAAAAAAAAAAAAAMgIoAMAAAAAAAAAAAAAAAAAAJARQAcAAAAA%0AAAAAAAAAAAAAACAjgA4AAAAAAAAAAAAAAAAAAEBGAB0AAAAAAAAAAAAAAAAAAIBMeW4HAAAAAAAA%0AAIVl+PDhceKJJ0ZtbW3s2LGj3bljjjkmampq8lYbAAAAAAAAABQrHdABAAAAAAAAAAAAAAAAAADI%0ACKADAAAAAAAAAAAAAAAAAACQEUAHAAAAAAAAAAAAAAAAAAAgU57bAYXknnvu6dfnNTc3x7333pvt%0A+8vxxx/fb88CAAAAAAAAAAAAAAAAAKBrBNChAJ144olRUlLSZ/PvGjRvamrKntlf0toaGhr67XkA%0AAAAAAAAAAAAAAAAAAHSNADoUsP7qSN6fnc8BAAAAAAAAAAAAAAAAAChcAuhQwPqiC3pnYfO+7Lbe%0AlecDAAAAAAAAAAAAAAAAAFAYBNChgBVbB/T+DLoDAAAAAAAAAAAAAAAAALDnSrtxDwAAAAAAAAAA%0AAAAAAAAAAEVIB3QoYDqGAwAAAAAAAAAAAAAAAADQnwTQoUA1NzfnuwQAAAAAAAAAAAAAAAAAAAYZ%0AAXQoQNdee22+SwAAAAAAAAAAAAAAAAAAYBASQIcC9JGPfCTfJQAAAAAAAEDebd++PZYsWRJbtmyJ%0A9evXtzv3zDPPxIgRI2L//fePoUOH5q1GAAAAAAAAACg2AugAAAAAAAAAFKTGxsZYs2ZN1NXVZWH0%0Atmpra7PxKVOm5K0+AAAAAAAAAChGpfkuAAAAAAAAAAAAAAAAAAAAgMIggA4AAAAAAAAAAAAAAAAA%0AAEBGAB0AAAAAAAAAAAAAAAAAAICMADoAAAAAAAAAAAAAAAAAAAAZAXQAAAAAAAAAAAAAAAAAAAAy%0AAugAAAAAAAAAAAAAAAAAAABkBNABAAAAAAAAAAAAAAAAAADICKADAAAAAAAAAAAAAAAAAACQEUAH%0AAAAAAAAAAAAAAAAAAAAgI4AOAAAAAAAAAAAAAAAAAABARgAdAAAAAAAAAAAAAAAAAACAjAA6AAAA%0AAAAAAAAAAAAAAAAAGQF0AAAAAAAAAAAAAAAAAAAAMgLoAAAAAAAAAAAAAAAAAAAAZATQAQAAAAAA%0AAAAAAAAAAAAAyAigAwAAAAAAAAAAAAAAAAAAkBFABwAAAAAAAAAAAAAAAAAAICOADgAAAAAAAAAA%0AAAAAAAAAQEYAHQAAAAAAAAAAAAAAAAAAgIwAOgAAAAAAAAAAAAAAAAAAABkBdAAAAAAAAAAAAAAA%0AAAAAADIC6AAAAAAAAAAAAAAAAAAAAGQE0AEAAAAAAAAAAAAAAAAAAMgIoAMAAAAAAAAAAAAAAAAA%0AAJARQAcAAAAAAAAAAAAAAAAAACAjgA4AAAAAAAAAAAAAAAAAAEBGAB0AAAAAAAAAAAAAAAAAAICM%0AADoAAAAAAAAAAAAAAAAAAAAZAXQAAAAAAAAAAAAAAAAAAAAy5bkdAAAAAAAAABSWqqqqmDVrVqxf%0Avz62bt3a7twhhxwSo0aNyq4BAAAAAAAAAHqPADoAAAAAAAAABam0tDSGDx8e9fX1UVFR0e7csGHD%0AsnMAAAAAAAAAQO8q7eX5AAAAAAAAAAAAAAAAAAAAGKAE0AEAAAAAAAAAAAAAAAAAAMgIoAMAAAAA%0AAAAAAAAAAAAAAJARQAcAAAAAAAAAAAAAAAAAACAjgA4AAAAAAAAAAAAAAAAAAEBGAB0AAAAAAAAA%0AAAAAAAAAAICMADoAAAAAAAAAAAAAAAAAAAAZAXQAAAAAAAAAAAAAAAAAAAAyAugAAAAAAAAAAAAA%0AAAAAAABkBNABAAAAAAAAAAAAAAAAAADICKADAAAAAAAAAAAAAAAAAACQKc/tAAAAAAAAAKCw7Nix%0AI1atWhWbNm2KzZs3tzu3YsWKbHzChAkxZMiQvNUIAAAAAAAAAMVGAB0AAAAAAACAgrRz585YtmxZ%0A1NXVxZYtW9qdW7lyZdTW1sbYsWMF0AEAAAAAAACgF5X25mQAAAAAAAAAAAAAAAAAAAAMXALoAAAA%0AAAAAAAAAAAAAAAAAZATQAQAAAAAAAAAAAAAAAAAAyAigAwAAAAAAAAAAAAAAAAAAkBFABwAAAAAA%0AAAAAAAAAAAAAICOADgAAAAAAAAAAAAAAAAAAQEYAHQAAAAAAAAAAAAAAAAAAgIwAOgAAAAAAAAAA%0AAAAAAAAAABkBdAAAAAAAAAAAAAAAAAAAADIC6AAAAAAAAAAAAAAAAAAAAGQE0AEAAAAAAAAAAAAA%0AAAAAAMgIoAMAAAAAAAAAAAAAAAAAAJARQAcAAAAAAAAAAAAAAAAAACAjgA4AAAAAAAAAAAAAAAAA%0AAEBGAB0AAAAAAAAAAAAAAAAAAICMADoAAAAAAAAAAAAAAAAAAAAZAXQAAAAAAAAAAAAAAAAAAAAy%0AAugAAAAAAAAAAAAAAAAAAABkBNABAAAAAAAAAAAAAAAAAADICKADAAAAAAAAAAAAAAAAAACQEUAH%0AAAAAAAAAAAAAAAAAAAAgI4AOAAAAAAAAAAAAAAAAAABARgAdAAAAAAAAAAAAAAAAAACAjAA6AAAA%0AAAAAAAAAAAAAAAAAGQF0AAAAAAAAAAAAAAAAAAAAMgLoAAAAAAAAAAAAAAAAAAAAZATQAQAAAAAA%0AAAAAAAAAAAAAyAigAwAAAAAAAAAAAAAAAAAAkBFABwAAAAAAAAAAAAAAAAAAIFOe2wEAAAAAAABA%0AYamsrIyDDz44Nm7cmG1tHXDAAbH33ntn1wAAAAAAAAAAvUcAHQAAAAAAAICCVF5eHuPGjcv2VVVV%0A7c6NHj06ampq8lYbAAAAAAAAABSr0nwXAAAAAAAAAAAAAAAAAAAAQGEQQAcAAAAAAAAAAAAAAAAA%0AACAjgA4AAAAAAAAAAAAAAAAAAEBGAB0AAAAAAAAAAAAAAAAAAICMADoAAAAAAAAAAAAAAAAAAAAZ%0AAXQAAAAAAAAAAAAAAAAAAAAyAugAAAAAAAAAAAAAAAAAAABkBNABAAAAAAAAAAAAAAAAAADICKAD%0AAAAAAAAAAAAAAAAAAACQEUAHAAAAAAAAAAAAAAAAAAAgI4AOAAAAAAAAAAAAAAAAAABApjy3AwAA%0AAAAAAIDC0tDQELW1tbFx48aoq6trd27dunXZ+Zqamigv9+obAAAAAAAAAHqLt/AAAAAAAAAAFKT6%0A+vp44oknsvD5hg0b2p179tlno6qqKmbNmiWADgAAAAAAAAC9qLQ3JwMAAAAAAAAAAAAAAAAAAGDg%0AEkAHAAAAAAAAAAAAAAAAAAAgI4AOAAAAAAAAAAAAAAAAAABARgAdAAAAAAAAAAAAAAAAAACAjAA6%0AAAAAAAAAAAAAAAAAAAAAGQF0AAAAAAAAAAAAAAAAAAAAMgLoAAAAAAAAAAAAAAAAAAAAZATQAQAA%0AAAAAAAAAAAAAAAAAyAigAwAAAAAAAAAAAAAAAAAAkBFABwAAAAAAAAAAAAAAAAAAICOADgAAAAAA%0AAAAAAAAAAAAAQEYAHQAAAAAAAAAAAAAAAAAAgIwAOgAAAAAAAAAAAAAAAAAAABkBdAAAAAAAAAAA%0AAAAAAAAAADIC6AAAAAAAAAAAAAAAAAAAAGQE0AEAAAAAAAAAAAAAAAAAAMgIoAMAAAAAAAAAAAAA%0AAAAAAJARQAcAAAAAAAAAAAAAAAAAACAjgA4AAAAAAAAAAAAAAAAAAEBGAB0AAAAAAAAAAAAAAAAA%0AAICMADoAAAAAAAAAAAAAAAAAAAAZAXQAAAAAAAAAAAAAAAAAAAAyAugAAAAAAAAAAAAAAAAAAABk%0ABNABAAAAAAAAAAAAAAAAAADICKADAAAAAAAAAAAAAAAAAACQEUAHAAAAAAAAAAAAAAAAAAAgI4AO%0AAAAAAAAAAAAAAAAAAABARgAdAAAAAAAAAAAAAAAAAACAjAA6AAAAAAAAAAAAAAAAAAAAmfLcDgAA%0AAAAAAAAKS0VFRUyZMiU2bdoU69ata3du4sSJUV1dnV0DAAAAAAAAAPQeAXQAAAAAAAAACtKQIUOy%0AAHptbW0sXbq03blJkyZFTU1N3moDAAAAAAAAgGJVmu8CAAAAAAAAAAAAAAAAAAAAKAwC6AAAAAAA%0AAAAAAAAAAAAAAGQE0AEAAAAAAAAAAAAAAAAAAMgIoAMAAAAAAAAAAAAAAAAAAJARQAcAAAAAAAAA%0AAAAAAAAAACAjgA4AAAAAAAAAAAAAAAAAAEBGAB0AAAAAAAAAAAAAAAAAAICMADoAAAAAAAAAAAAA%0AAAAAAAAZAXQAAAAAAAAAAAAAAAAAAAAyAugAAAAAAAAAAAAAAAAAAABkBNABAAAAAAAAAAAAAAAA%0AAADIlOd2AAxWGzdujIULF8bTTz8dGzZsiMbGxqiuro6pU6fG4YcfHhMnToyBoKmpKZYuXRpPPPFE%0AvPTSS9laduzYESNHjoxRo0bFvvvuG0cddVRUVVXlu1QAAAAAAGAP/v1/XV1dbNu2LXbu3NnuXBqr%0ArKzM/t1/aanfXgcAAAAAAACA3iKADjAINTc3x4033hjXXHNN3HPPPdHQ0LDbaw855JD427/922wb%0AMWJEFIr0R2b3339//P73v4/58+fHww8/nP2h2aspLy+Pww47LM4666w455xzYvTo0f1WLwAAAAAA%0AsOdS+HzBggXZfu3ate3OLVq0KAufz5o1K4YPH563GgEAAAAAAACg2PgZeIBBJnUIP/bYY+P9739/%0AFtx+tfB5yx9vnX/++TF9+vT4zW9+E/kOnd96663xsY99LMaNGxcnnnhiXHbZZXHvvfe+Zvg8SWtN%0AQfULL7wwJk2aFBdccEFs3769X2oHAAAAAAAAAAAAAAAAgIFAAB1gEEnh7WOOOSYeeuihPb535cqV%0Acfrpp8fXvva1yJcHH3wwTjnllLjuuutiw4YNPZorBc+//e1vx+GHHx6PPfZYr9UIAAAAAAAAAAAA%0AAAAAAANZeb4LAKB//P73v4/3ve99UV9f3+n58ePHx7Rp06K8vDyWL18eS5Ys6XBNc3NzfOUrX4mK%0Aior4whe+0A9V77nKyspsLalD+l577RXr16/P1rJp06ZOr3/qqadizpw5cdddd8WMGTP6vV4AAAAA%0AAAAAAAAAAAAAKCQ6oAMMAqtWrYqzzjqr0/D5ySefnHUWX716ddxzzz0xf/78ePbZZ2Pp0qVx7rnn%0ARmlpx/+ruOSSS+KOO+6IQvHWt741rrjiirj//vtj8+bNsWzZsqzL+7x582LhwoVRW1ubrfHDH/5w%0AlJWVdbh/7dq18fa3vz27DgAAAAAAAAAAAAAAAAAGMwF0gEHgvPPOizVr1nQY/3//7//FbbfdFkcf%0AfXSHc1OmTImrr746fv3rX2ddxdtqamqKT37yk1FXVxf5kjqcf/GLX4xnnnkmC85fdNFF8aY3vSnr%0Azr6rFDpPa7z++uvj7rvvjokTJ3a45sUXX4yLL764n6oHAAAAAAAAAAAAAAAAgMIkgA5Q5O677774%0A5S9/2WH8nHPOiUsvvfQ17z/llFPihz/8YYfx559/Pv7lX/4l+tvYsWPjW9/6Vtah/etf/3occMAB%0Ae3T/cccdF7/73e9i1KhRHc796Ec/iueee64XqwUAAAAAAAAAAAAAAACAgUUAHaDIXXHFFZ12D9+T%0A8PiHP/zheOc739lh/F//9V9j+/bt0V9mzpyZBc8vuOCCGDZsWLfnOeigg+Lyyy/vMJ46u//qV7/q%0AYZUAAAAAAAAAAAAAAAAAMHAJoAMUsRUrVsRtt93WYfwf/uEforq6eo/m6qxb+ssvvxw33XRT9JeR%0AI0fG8OHDe2Wuj3/841FTU9Nh/NZbb+2V+QEAAAAAAAAAAAAAAABgIBJAByhiN9xwQ9bVu63y8vI4%0A55xz9niuY489NutAvqv//u//joGorKwsZs+e3WH8+eefz0s9AAAAAAAAAAAAAAAAAFAIBNABilhn%0A3c/f+ta3xtixY7s13/vf//4OY/Pnz48dO3bEQDR58uQOYy+++GJeagEAAAAAAAAAAAAAAACAQiCA%0ADlCkUij8D3/4Q4fxOXPmdHvOzu7dunVrPPjggzEQVVRUdBgrLfV/jQAAAAAAAAAAAAAAAAAMXlJ2%0AAEXq8ccfj+3bt3cYP+aYY7o955FHHhllZWUdxh9++OEYiJYtW9ZhbJ999slLLQAAAAAAAAAAAAAA%0AAABQCATQAYrUY4891un4zJkzuz3nsGHD4oADDugw/uijj8ZA09TUFHfddVeH8c7WBwAAAAAAAAAA%0AAAAAAACDhQA6QJFasmRJh7ERI0bE+PHjezTv/vvv32Hsueeei4Hmtttui5deeqnD+CmnnJKXegAA%0AAAAAAAAAAAAAAACgEAigAxSpZcuWdRibMGFCj+edOHFil55VyJqbm+Oyyy7rMF5WVhannXZaXmoC%0AAAAAAAAAAAAAAAAAgEJQnu8CAOgba9as6TD2ute9rsfzdtZBvbNnFbLvf//7sWDBgg7jZ599dkya%0ANKnf6vjjH//Yo/sXLVrUYWzTpk1RW1sb/S09tytjAPQ/39EAhcn3M0Dh8h0NUFi2bdsWdXV1UV9f%0A3+Fcy9j69es7PQ9A//DP0ACFy3c0QGHy/QxQuHxHU0z8bxeAnhJAByhSnYWQ99577x7PW11d3WEs%0A/eFX2qqqqqLQLV68OC688MIO48OGDYtvfOMb/VrLm9/85l6f85FHHont27dHIXj00UfzXQIAu+E7%0AGqAw+X4GKFy+owHyZ+fOnbF27dpOz7344ovZfuvWrVFRUdHPlQHwavwzNEDh8h0NUJh8PwMULt/R%0ADFRPPvlkvksAYIArzXcBAPSNLVu2dBgbMWJEj+cdPnx4p+Ppj7sK3ebNm+N973tfp7Wm8PnkyZPz%0AUhcAAAAAAAAAAAAAAAAAFAoBdIAi7giyq/Ly8h7Pu7sOIjt27IhC1tjYGGeddVanv+J18sknx3nn%0AnZeXugAAAAAAAAAAAAAAAACgkAigA3TRihUroqSkpCC2j370o10KXO+qrKysx/857G6OhoaGKGSf%0A+cxn4rbbbuswPmXKlPjZz36W/ecKAAAAAAAAAAAAAAAAAINdz1vhAlCQOut23hsh8d3NsbvO6IXg%0AwgsvjP/4j//oMD5mzJgslF5TU5OXuu6///4e3b9o0aL41Kc+1W7s8MMPj1mzZkV/27RpUzz66KPt%0Axg477LCorq7u91oAaM93NEBh8v0MULh8RwMUlm3btmX/Pry+vj5efPHFdufGjx8flZWVccghh8Sw%0AYcPyViPAYOefoQEKl+9ogMLk+xmgcPmOppgMHTo03yUAMMAJoAMUqfQHV7vasWNHj+fd3RydPa8Q%0AXHrppfGtb32rw/jIkSPjjjvuiOnTp0e+vOlNb+r1OdO/3MhXoL6QawGgPd/RAIXJ9zNA4fIdDZA/%0A6f1DVVXVq54bNWpUDB8+vN9rA2D3/DM0QOHyHQ1QmHw/AxQu39EMVH44AYCeKu3xDAAUpL322qvD%0A2ObNm3s87+7m6Ox5+Xb55ZfHZZdd1mmtt99+exxxxBF5qQsAAAAAAAAAAAAAAAAACpUO6ABdlDpn%0AfOhDH4pC8OY3v/k1rxk9enSHsQ0bNvT42Z3NkX4Zq6KiIgrJd77znfjiF7/Y6X+Pt956axxzzDF5%0AqQsAAAAAAAAAAAAAAAAACpkAOkAXjRo1Kn7605/GQDF+/PgOYy+++GKP5+1sjs6elU9XXXVV/OM/%0A/mOH8aqqqvjNb34Tb3nLW/JSFwAAAAAAAAAAAAAAAAAUutJ8FwBA35g6dWqHsZUrV0ZjY2OP5l2+%0AfHmXnpUv11xzTXzuc5/rMF5ZWRk33XRTvO1tb8tLXQAAAAAAAAAAAAAAAAAwEAigAxSpadOmdRjb%0AuXNnLFu2rEfzPvPMM116Vj784Ac/iHPPPbfD+JAhQ+LGG2+Mk046KS91AQAAAAAAAAAAAAAAAMBA%0AIYAOUKSOOOKITscfffTRbs+5du3aWLFiRYfxww8/PPLtxz/+cXzmM5+J5ubmduMVFRXxi1/8It71%0ArnflrTYAAAAAAAAAAAAAAAAAGCgE0AGK1P777x+jR4/uMH7//fd3e84//vGPnY4fc8wxkU/XX399%0AfPKTn+wQPi8vL48bbrghTjvttLzVBgAAAAAAAAAAAAAAAAADiQA6QJEqKSmJOXPmdBifO3dut+fs%0A7N7x48fHzJkzI19+9rOfxTnnnBNNTU0dwuc///nP473vfW/eagMAAAAAAHqmrKwsxo4dGzU1NTF0%0A6NB2WxpL59I1AAAAAAAAAEDvEUAHKGKnnnpqh7HHH388nnjiiT2eq6GhIf73f/+3S8/oL6m7+Uc+%0A8pEO4fP0h2Y//elP4/3vf3/eagMAAAAAAHouBc1nzJgR06ZNi1GjRrXb0lg6l64BAAAAAAAAAHqP%0AADpAEUvdv4cPH95h/KqrrtrjuVL4/KWXXuow/td//deRDzfeeGP27MbGxg7h85/85Cdx1lln5aUu%0AAAAAAAAAAAAAAAAAABjIBNABilgKn3/0ox/tMP6f//mf8fTTT3d5nvr6+vjyl7/cYfzQQw+N448/%0AvsvzXHfddVFSUtJhS+N74te//nWcffbZWVf2tkpLS7O5PvjBD+7RfAAAAAAAAAAAAAAAAABAjgA6%0AQJH7p3/6p6isrGw3tnPnzvjQhz4UdXV1XZrj85//fDz77LMdxr/0pS9Ff7v99tvjr/7qr7I17Bo+%0Av/baa/PWkR0AAAAAAAAAAAAAAAAAikF5vgsAoG/tt99+cdFFF8VXv/rVduN/+tOf4t3vfnfccMMN%0AMWbMmE7vTR3GL7jggvj+97/f4dwJJ5yQBcH703333Rfvfe97Y8eOHR3OfeITn4g3vOEN8cADD/T4%0AOQcffHBUV1f3eB4AAAAAAAAAAAAAAAAAGGgE0AEGgUsuuSTrHP7QQw+1G58/f35Mnz49zj///Djt%0AtNNi2rRpUV5eHi+88ELceeed8d3vfjcWL17cYb5Ro0bF9ddfH/0t1bR9+/ZOz/3gBz/Itt7w+9//%0APk488cRemQsAAAAAAAAAAAAAAAAABhIBdIBBYMiQIXHjjTfGW9/61li6dGm7c+vWrYsvf/nL2dYV%0AVVVV8ctf/jLrrA4AAAAAAAAAAAAAAAAAFJfSfBcAQP+YOHFi3H333XHEEUd0e46xY8fGbbfdFm97%0A29t6tTYAAAAAAAAAAAAAAAAAoDAIoAMMIvvuu2/cf//9cckll8TQoUO7fF9JSUmceeaZ8cgjj8QJ%0AJ5zQpzUCAAAAAAAAAAAAAAAAAPkjgA4wyKTg+T//8z/H8uXL48orr4zjjjsuKisrO1xXWloaM2bM%0AiAsuuCD+8pe/xA033BATJkzo0bM/+tGPRnNzc4ctjXfFpZde2un9vb2deOKJPVonAAAAAAAAAAAA%0AAAAAAAxU5fkuAID8GDt2bFx44YXZ1tjYGC+88EJs2LAhO66urs66pe9Jl3QAAAAAAAAAAAAAAAAA%0AYOATQAcgysrKYsqUKfkuAwAAAAAAAAAAAAAAAADIs9J8FwAAAAAAAAAAAAAAAAAAAEBh0AEdAAAA%0AAAAAgIK0devWWLBgQdTV1cXq1avbnXvwwQejqqoqZs2aFcOHD89bjQAAAAAAAABQbHRABwAAAAAA%0AAAAAAAAAAAAAICOADgAAAAAAAAAAAAAAAAAAQEYAHQAAAAAAAAAAAAAAAAAAgIwAOgAAAAAAAAAA%0AAAAAAAAAABkBdAAAAAAAAAAAAAAAAAAAADIC6AAAAAAAAAAAAAAAAAAAAGQE0AEAAAAAAAAAAAAA%0AAAAAAMgIoAMAAAAAAAAAAAAAAAAAAJARQAcAAAAAAAAAAAAAAAAAACAjgA4AAAAAAAAAAAAAAAAA%0AAEBGAB0AAAAAAAAAAAAAAAAAAICMADoAAAAAAAAAAAAAAAAAAAAZAXQAAAAAAAAAAAAAAAAAAAAy%0AAugAAAAAAAAAAAAAAAAAAABkBNABAAAAAAAAAAAAAAAAAADICKADAAAAAAAAAAAAAAAAAACQEUAH%0AAAAAAAAAAAAAAAAAAAAgI4AOAAAAAAAAAAAAAAAAAABARgAdAAAAAAAAAAAAAAAAAACAjAA6AAAA%0AAAAAAAAAAAAAAAAAGQF0AAAAAAAAAAAAAAAAAAAAMgLoAAAAAAAAAAAAAAAAAAAAZATQAQAAAAAA%0AAAAAAAAAAAAAyAigAwAAAAAAAAAAAAAAAAAAkBFABwAAAAAAAAAAAAAAAAAAICOADgAAAAAAAAAA%0AAAAAAAAAQEYAHQAAAAAAAAAAAAAAAAAAgIwAOgAAAAAAAAAAAAAAAAAAABkBdAAAAAAAAAAAAAAA%0AAAAAADLluR0AAAAAAAAAFJbS0tIYNmxYdlxe3v71dlVVVXYuXQMAAAAAAAAA9B4BdAAAAAAAAAAK%0AUgqZH3300VFbWxsbN25sd+7QQw+NmpqavNUGAAAAAAAAAMXKT8EDAAAAAAAAAAAAAAAAAACQEUAH%0AAAAAAAAAAAAAAAAAAAAgI4AOAAAAAAAAAAAAAAAAAABARgAdAAAAAAAAAAAAAAAAAACAjAA6AAAA%0AAAAAAAAAAAAAAAAAGQF0AAAAAAAAAAAAAAAAAAAAMgLoAAAAAAAAAAAAAAAAAAAAZATQAQAAAAAA%0AAAAAAAAAAAAAyAigAwAAAAAAAAAAAAAAAAAAkBFABwAAAAAAAAAAAAAAAAAAICOADgAAAAAAAAAA%0AAAAAAAAAQEYAHQAAAAAAAAAAAAAAAAAAgEx5bgcAAAAAAAAAhaWuri4WLVoU27ZtizVr1rQ799hj%0Aj8WwYcPikEMOiaqqqrzVCAAAAAAAAADFRgAdAAAAAAAAgILU1NSUhc9TEL2hoaHduTTWcg0AAAAA%0AAAAA0HtKe3EuAAAAAAAAAAAAAAAAAAAABjABdAAAAAAAAAAAAAAAAAAAADIC6AAAAAAAAAAAAAAA%0AAAAAAGQE0AEAAAAAAAAAAAAAAAAAAMgIoAMAAAAAAAAAAAAAAAAAAJARQAcAAAAAAAAAAAAAAAAA%0AACAjgA4AAAAAAAAAAAAAAAAAAEBGAB0AAAAAAAAAAAAAAAAAAICMADoAAAAAAAAAAAAAAAAAAAAZ%0AAXQAAAAAAAAAAAAAAAAAAAAyAugAAAAAAAAAAAAAAAAAAABkBNABAAAAAAAAAAAAAAAAAAD+P3t3%0AAiVXVe6N+02nk06nM4eEQBgSQ4QAYZIQQMLw6UURFFEZFYioiCKD+AkoinBB9KIoqCDX61/Ri+AY%0AEAdEIQxikMEACdNlSkISIFNnnrs7/7VPfbmkuqqTntJV3Xmetc6q7n3q7PNW9alKr1T/9hskAugA%0AAAAAAAAAAAAAAAAAAABkBNABAAAAAAAAAAAAAAAAAADICKADAAAAAAAAAAAAAAAAAACQEUAHAAAA%0AAAAAAAAAAAAAAAAgI4AOAAAAAAAAAAAAAAAAAABARgAdAAAAAAAAAAAAAAAAAACAjAA6AAAAAAAA%0AAAAAAAAAAAAAGQF0AAAAAAAAAAAAAAAAAAAAMgLoAAAAAAAAAAAAAAAAAAAAZATQAQAAAAAAAAAA%0AAAAAAAAAyAigAwAAAAAAAAAAAAAAAAAAkBFABwAAAAAAAAAAAAAAAAAAICOADgAAAAAAAAAAAAAA%0AAAAAQEYAHQAAAAAAAAAAAAAAAAAAgIwAOgAAAAAAAAAAAAAAAAAAABkBdAAAAAAAAAAAAAAAAAAA%0AADIC6AAAAAAAAAAAAAAAAAAAAGQqczcAAAAAAAAAUF5qamriyCOPjNra2li3bl3evvHjx8egQYNK%0AVhsAAAAAAAAAdFU6oAMAAAAAAAAAAAAAAAAAAJARQAcAAAAAAAAAAAAAAAAAACAjgA4AAAAAAAAA%0AAAAAAAAAAEBGAB0AAAAAAAAAAAAAAAAAAICMADoAAAAAAAAAAAAAAAAAAAAZAXQAAAAAAAAAAAAA%0AAAAAAAAyAugAAAAAAAAAAAAAAAAAAABkBNABAAAAAAAAAAAAAAAAAADICKADAAAAAAAAAAAAAAAA%0AAACQEUAHAAAAAAAAAAAAAAAAAAAgI4AOAAAAAAAAAAAAAAAAAABARgAdAAAAAAAAAAAAAAAAAACA%0ATGXuBgAAAAAAAADKy5o1a+KVV16JFStWxOLFi/P2vfTSS9GnT58YNWpU9OrVq2Q1AgAAAAAAAEBX%0AI4AOAAAAAAAAQFmqr6+PBQsWxOrVq7Mw+qZqa2uz8REjRpSsPgAAAAAAAADoiipKXQAAAAAAAAAA%0AAAAAAAAAAADlQQAdAAAAAAAAAAAAAAAAAACAjAA6AAAAAAAAAAAAAAAAAAAAGQF0AAAAAAAAAAAA%0AAAAAAAAAMgLoAAAAAAAAAAAAAAAAAAAAZATQAQAAAAAAAAAAAAAAAAAAyAigAwAAAAAAAAAAAAAA%0AAAAAkBFABwAAAAAAAAAAAAAAAAAAICOADgAAAAAAAAAAAAAAAAAAQEYAHQAAAAAAAAAAAAAAAAAA%0AgIwAOgAAAAAAAAAAAAAAAAAAABkBdAAAAAAAAAAAAAAAAAAAADIC6AAAAAAAAAAAAAAAAAAAAGQE%0A0AEAAAAAAAAAAAAAAAAAAMgIoAMAAAAAAAAAAAAAAAAAAJARQAcAAAAAAAAAAAAAAAAAACAjgA4A%0AAAAAAAAAAAAAAAAAAEBGAB0AAAAAAAAAAAAAAAAAAICMADoAAAAAAAAAAAAAAAAAAAAZAXQAAAAA%0AAAAAAAAAAAAAAAAyAugAAAAAAAAAAAAAAAAAAABkBNABAAAAAAAAAAAAAAAAAADICKADAAAAAAAA%0AAAAAAAAAAACQEUAHAAAAAAAAAAAAAAAAAAAgI4AOAAAAAAAAAAAAAAAAAABARgAdAAAAAAAAAAAA%0AAAAAAACAjAA6AAAAAAAAAAAAAAAAAAAAGQF0AAAAAAAAAAAAAAAAAAAAMgLoAAAAAAAAAAAAAAAA%0AAAAAZCpzNwAAAAAAAABQXqqrq2PcuHGxePHiWLlyZd6+sWPHxsCBA7P7AAAAAAAAAADtRwAdAAAA%0AAAAAgLJUUVERNTU1sXbt2ujRo0fevt69e2f7AAAAAAAAAID2VdHO8wEAAAAAAAAAAAAAAAAAANBJ%0ACaADAAAAAAAAAAAAAAAAAACQEUAHAAAAAAAAAAAAAAAAAAAgI4AOAAAAAAAAAAAAAAAAAABARgAd%0AAAAAAAAAAAAAAAAAAACAjAA6AAAAAAAAAAAAAAAAAAAAGQF0AAAAAAAAAAAAAAAAAAAAMgLoAAAA%0AAAAAAAAAAAAAAAAAZATQAQAAAAAAAAAAAAAAAAAAyAigAwAAAAAAAAAAAAAAAAAAkBFABwAAAAAA%0AAAAAAAAAAAAAIFOZuwEAAAAAAACA8rJu3bp4/fXXY9myZbF8+fK8fXPmzMnGd9xxx+jZs2fJagQA%0AAAAAAACArkYAHQAAAAAAAICytH79+pg5c2asXr06VqxYkbdv7ty5UVtbG0OGDBFABwAAAAAAAIB2%0AVNGekwEAAAAAAAAAAAAAAAAAANB5CaADAAAAAAAAAAAAAAAAAACQEUAHAAAAAAAAAAAAAAAAAAAg%0AI4AOAAAAAAAAAAAAAAAAAABARgAdAAAAAAAAAAAAAAAAAACAjAA6AAAAAAAAAAAAAAAAAAAAGQF0%0AAAAAAAAAAAAAAAAAAAAAMgLoAAAAAAAAAAAAAAAAAAAAZATQAQAAAAAAAAAAAAAAAAAAyAigAwAA%0AAAAAAAAAAAAAAAAAkBFABwAAAAAAAAAAAAAAAAAAICOADgAAAAAAAAAAAAAAAAAAQEYAHQAAAAAA%0AAAAAAAAAAAAAgIwAOgAAAAAAAAAAAAAAAAAAABkBdAAAAAAAAAAAAAAAAAAAADIC6AAAAAAAAAAA%0AAAAAAAAAAGQE0AEAAAAAAAAAAAAAAAAAAMgIoAMAAAAAAAAAAAAAAAAAAJARQAcAAAAAAAAAAAAA%0AAAAAACAjgA4AAAAAAAAAAAAAAAAAAEBGAB0AAAAAAAAAAAAAAAAAAICMADoAAAAAAAAAAAAAAAAA%0AAAAZAXQAAAAAAAAAAAAAAAAAAAAyAugAAAAAAAAAAAAAAAAAAABkBNABAAAAAAAAAAAAAAAAAADI%0ACKADAAAAAAAAAAAAAAAAAACQEUAHAAAAAAAAAAAAAAAAAAAgI4AOAAAAAAAAAAAAAAAAAABARgAd%0AAAAAAAAAAAAAAAAAAACATGXuBgAAAAAAAADKS1VVVey5556xdOnSbNvUbrvtFv3798/uAwAAAAAA%0AAAC0HwF0AAAAAAAAAMpSZWVlDB06NLutrq7O2zd48OAYNGhQyWoDAAAAAAAAgK6qotQFAAAAAAAA%0AAAAAAAAAAAAAUB4E0AEAAAAAAAAAAAAAAAAAAMgIoAMAAAAAAAAAAAAAAAAAAJARQAcAAAAAAAAA%0AAAAAAAAAACAjgA4AAAAAAAAAAAAAAAAAAEBGAB0AAAAAAAAAAAAAAAAAAICMADoAAAAAAAAAAAAA%0AAAAAAAAZAXQAAAAAAAAAAAAAAAAAAAAyAugAAAAAAAAAAAAAAAAAAABkBNABAAAAAAAAAAAAAAAA%0AAADICKADAAAAAAAAAAAAAAAAAACQqczdAAAAAAAAAEB5qauri9ra2li6dGmsXr06b9+iRYuy/YMG%0ADYrKSh99AwAAAAAAAEB78Sk8AAAAAAAAAGVp7dq18dxzz2Xh8yVLluTte/nll6O6ujrGjRsngA4A%0AAAAAAAAA7aiiPScDAAAAAAAAAAAAAAAAAACg8xJABwAAAAAAAAAAAAAAAAAAICOADgAAAAAAAAAA%0AAAAAAAAAQEYAHQAAAAAAAAAAAAAAAAAAgIwAOgAAAAAAAAAAAAAAAAAAABkBdAAAAAAAAAAAAAAA%0AAAAAADIC6AAAAAAAAAAAAAAAAAAAAGQE0AEAAAAAAAAAAAAAAAAAAMgIoAMAAAAAAAAAAAAAAAAA%0AAJARQAcAAAAAAAAAAAAAAAAAACAjgA4AAAAAAAAAAAAAAAAAAEBGAB0AAAAAAAAAAAAAAAAAAICM%0AADoAAAAAAAAAAAAAAAAAAAAZAXQAAAAAAAAAAAAAAAAAAAAyAugAAAAAAAAAAAAAAAAAAABkBNAB%0AAAAAAAAAAAAAAAAAAADICKADAAAAAAAAAAAAAAAAAACQEUAHAAAAAAAAAAAAAAAAAAAgI4AOAAAA%0AAAAAAAAAAAAAAABARgAdAAAAAAAAAAAAAAAAAACAjAA6AAAAAAAAAAAAAAAAAAAAGQF0AAAAAAAA%0AAAAAAAAAAAAAMgLoAAAAAAAAAAAAAAAAAAAAZATQAQAAAAAAAAAAAAAAAAAAyAigAwAAAAAAAAAA%0AAAAAAAAAkBFABwAAAAAAAAAAAAAAAAAAICOADgAAAAAAAAAAAAAAAAAAQEYAHQAAAAAAAAAAAAAA%0AAAAAgIwAOgAAAAAAAAAAAAAAAAAAAJnK3A0AAAAAAAAAlJcePXrEiBEjYtmyZbFo0aK8fcOHD49+%0A/fpl9wEAAAAAAAAA2o8AOgAAAAAAAABlqWfPnlkAvba2NmbMmJG3b6eddopBgwaVrDYAAAAAAAAA%0A6KoqSl0AAAAAAAAAAAAAAAAAAAAA5UEAHQAAAAAAAAAAAAAAAAAAgIwAOgAAAAAAAAAAAAAAAAAA%0AABkBdAAAAAAAAAAAAAAAAAAAADIC6AAAAAAAAAAAAAAAAAAAAGQE0AEAAAAAAAAAAAAAAAAAAMgI%0AoAMAAAAAAAAAAAAAAAAAAJARQAcAAAAAAAAAAAAAAAAAACAjgA4AAAAAAAAAAAAAAAAAAEBGAB0A%0AAAAAAAAAAAAAAAAAAICMADoAAAAAAAAAAAAAAAAAAACZytwNAAAAAAAAAJSXhoaGWL16daxatSrW%0Ar1+fty+NVVVVRXV1dVRUWHsdAAAAAAAAANqLADoAAAAAAAAAZSmFzx9//PHsduHChXn7pk+fnoXP%0Ax40bFzU1NSWrEQAAAAAAAAC6GsvAAwAAAAAAAAAAAAAAAAAAkBFABwAAAAAAAAAAAAAAAAAAICOA%0ADgAAAAAAAAAAAAAAAAAAQEYAHQAAAAAAAAAAAAAAAAAAgIwAOgAAAAAAAAAAAAAAAAAAABkBdAAA%0AAAAAAAAAAAAAAAAAADIC6AAAAAAAAAAAAAAAAAAAAGQE0AEAAAAAAAAAAAAAAAAAAMgIoAMAAAAA%0AAAAAAAAAAAAAAJARQAcAAAAAAAAAAAAAAAAAACAjgA4AAAAAAAAAAAAAAAAAAEBGAB0AAAAAAAAA%0AAAAAAAAAAICMADoAAAAAAAAAAAAAAAAAAAAZAXQAAAAAAAAAAAAAAAAAAAAyAugAAAAAAAAAAAAA%0AAAAAAABkBNABAAAAAAAAAAAAAAAAAADICKADAAAAAAAAAAAAAAAAAACQEUAHAAAAAAAAAAAAAAAA%0AAAAgI4AOAAAAAAAAAAAAAAAAAABARgAdAAAAAAAAAAAAAAAAAACAjAA6AAAAAAAAAAAAAAAAAAAA%0AGQF0AAAAAAAAAAAAAAAAAAAAMgLoAAAAAAAAAAAAAAAAAAAAZATQAQAAAAAAAAAAAAAAAAAAyAig%0AAwAAAAAAAAAAAAAAAAAAkBFABwAAAAAAAAAAAAAAAAAAICOADgAAAAAAAAAAAAAAAAAAQEYAHQAA%0AAAAAAAAAAAAAAAAAgIwAOgAAAAAAAAAAAAAAAAAAAJnK3A0AAAAAAAAAlJfu3bvHkCFDYsWKFTFv%0A3ry8fYMGDYo+ffpk9wEAAAAAAAAA2o8AOgAAAAAAAABlqVevXrHXXntFbW1tvPnmm3n7Ro8enYXQ%0AAQAAAAAAAID2VdHO8wEAAAAAAAAAAAAAAAAAANBJCaADAAAAAAAAAAAAAAAAAACQEUAHAAAAAAAA%0AAAAAAAAAAAAgI4AOAAAAAAAAAAAAAAAAAABARgAdAAAAAAAAAAAAAAAAAACAjAA6AAAAAAAAAAAA%0AAAAAAAAAGQF0AAAAAAAAAAAAAAAAAAAAMgLoAAAAAAAAAAAAAAAAAAAAZATQAQAAAAAAAAAAAAAA%0AAAAAyAigAwAAAAAAAAAAAAAAAAAAkBFABwAAAAAAAAAAAAAAAAAAICOADgAAAAAAAAAAAAAAAAAA%0AQKYydwMAAAAAAAAA5WXlypXx+OOPx+rVq+ONN97I2/foo49GdXV1jBs3LmpqakpWIwAAAAAAAAB0%0ANTqgAwAAAAAAAAAAAAAAAAAAkBFABwAAAAAAAAAAAAAAAAAAICOADgAAAAAAAAAAAAAAAAAAQEYA%0AHQAAAAAAAAAAAAAAAAAAgIwAOgAAAAAAAAAAAAAAAAAAABkBdAAAAAAAAAAAAAAAAAAAADIC6AAA%0AAAAAAAAAAAAAAAAAAGQE0AEAAAAAAAAAAAAAAAAAAMgIoAMAAAAAAAAAAAAAAAAAAJARQAcAAAAA%0AAAAAAAAAAAAAACAjgA4AAAAAAAAAAAAAAAAAAEBGAB0AAAAAAAAAAAAAAAAAAICMADoAAAAAAAAA%0AAAAAAAAAAAAZAXQAAAAAAAAAAAAAAAAAAAAyAugAAAAAAAAAAAAAAAAAAABkBNABAAAAAAAAAAAA%0AAAAAAADICKADAAAAAAAAAAAAAAAAAACQEUAHAAAAAAAAAAAAAAAAAAAgI4AOAAAAAAAAAAAAAAAA%0AAABARgAdAAAAAAAAAAAAAAAAAACAjAA6AAAAAAAAAAAAAAAAAAAAGQF0AAAAAAAAAAAAAAAAAAAA%0AMgLoAAAAAAAAAAAAAAAAAAAAZATQAQAAAAAAAAAAAAAAAAAAyAigAwAAAAAAAAAAAAAAAAAAkBFA%0ABwAAAAAAAAAAAAAAAAAAICOADgAAAAAAAAAAAAAAAAAAQEYAHQAAAAAAAAAAAAAAAAAAgIwAOgAA%0AAAAAAAAAAAAAAAAAAJnK3A0AAAAAAAAAlJeKioro3bt39nVlZf7H29XV1dm+dB8AAAAAAAAAoP0I%0AoAMAAAAAAABQllLI/KCDDora2tpYunRp3r599tknBg0aVLLaAAAAAAAAAKCrshQ8AAAAAAAAAAAA%0AAAAAAAAAGQF0AAAAAAAAAAAAAAAAAAAAMgLoAAAAAAAAAAAAAAAAAAAAZATQAQAAAAAAAAAAAAAA%0AAAAAyAigAwAAAAAAAAAAAAAAAAAAkBFABwAAAAAAAAAAAAAAAAAAICOADgAAAAAAAAAAAAAAAAAA%0AQEYAHQAAAAAAAAAAAAAAAAAAgIwAOgAAAAAAAAAAAAAAAAAAABkBdAAAAAAAAAAAAAAAAAAAADIC%0A6AAAAAAAAAAAAAAAAAAAAGQE0AEAAAAAAAAAAAAAAAAAAMhU5m4AAAAAAAAAoLysXr06pk+fHqtW%0ArYoFCxbk7Zs2bVr07t07xo4dG9XV1SWrEQAAAAAAAAC6GgF0AAAAAAAAAMpSQ0NDFj5PQfS6urq8%0AfWls430AAAAAAAAAgPZT0Y5zAQAAAAAAAAAAAAAAAAAA0IkJoAMAAAAAAAAAAAAAAAAAAJARQAcA%0AAAAAAAAAAAAAAAAAACAjgA4AAAAAAAAAAAAAAAAAAEBGAB0AAAAAAAAAAAAAAAAAAICMADoAAAAA%0AAAAAAAAAAAAAAAAZAXQAAAAAAAAAAAAAAAAAAAAyAugAAAAAAAAAAAAAAAAAAABkBNABAAAAAAAA%0AAAAAAAAAAADICKADAAAAAAAAAAAAAAAAAACQEUAHAAAAAAAAAAAAAAAAAAAgI4AOAAAAAAAAAAAA%0AAAAAAABARgAdAAAAAAAAAAAAAAAAAACAjAA6AAAAAAAAAAAAAAAAAAAAGQF0AAAAAAAAAAAAAAAA%0AAAAAMgLoAAAAAAAAAAAAAAAAAAAAZATQAQAAAAAAAAAAAAAAAAAAyAigAwAAAAAAAAAAAAAAAAAA%0AkBFABwAAAAAAAAAAAAAAAAAAICOADgAAAAAAAAAAAAAAAAAAQEYAHQAAAAAAAAAAoClHHhnRrVv+%0A9sADpa6K9DNo/HNJP6ttiecAAAAAAICtRAAdAAAAAAAAAAAAAAAAAACAjAA6AAAAAAAAAAAAAAAA%0AAAAAmcrcDQAAAAAAAAAAANDuamsjHnssf2zQoIiDDipVRQAAAAAAsFkC6AAAAAAAAAAAALC1TJsW%0Accwx+WNHHBHxwAOlqggAAAAAADarYvO7AQAAAAAAAAAAAAAAAAAA2FbogA4AAAAAAAAAAACdzZFH%0ARmzYUOoqAAAAAADognRABwAAAAAAAAAAAAAAAAAAICOADgAAAAAAAAAAAAAAAAAAQKYydwMAAAAA%0AAAAA5aWmpiaOPPLIqK2tjXXr1uXtGz9+fAwaNKhktQEAAAAAAABAV6UDOgAAAAAAAAAAAAAAAAAA%0AABkd0AEAAAAAAAAAAEphwYKIp56KmDkzYvHiiLq6iO22ixg6NGL06Ii99tp6596wIWL27IgXXsjd%0ALlsWsWpVRN++EQMHRgwZEnHggbl6trb16yMeeyziueciFi3K1TZgQMSoUbkaBg3a+jWweekaefLJ%0AiBkzIlasiKiujthhh4hx4yJ2261lczU0RDzzTMS0aRHz50esWZO73nbeOWLChIiamtiq6usjpk+P%0AePHFiNdfj1i5MqJ379zrbtiw3GPq12/r1gAAAAAAUOYE0AEAAAAAAAAAADrKvHkRP/pRxK9/nQvh%0Abk4K5L7vfREXXRTx9re3/dzPPhvx5z9HPPBAxMMP50Lnm9OtW8SYMRHHHRdx4YW5wHF7evXViP/4%0Aj4jbb49Yvrz4fbp3jzjyyIjPfz7i2GOj0xgxImLWrKb3P/hg7vltjhT6TvM1ln6ORx2VP3bEEbnx%0A5ih2/hT+3ygtiHDLLRE33phbKKEp++8fcemlESedtOUFF667LuK//zsX/C6mV6/cNZ+ui5YG27ck%0AXfs/+1nuNoXom9KjRy4If8opER//eESlP7MEAAAAALY9FaUuAAAAAAAAAAAAoMtL3cW/9KVckPjy%0Ay7ccPt/Ydfo//zPXCf288yKWLm3duVPgfezYiL33jrj44lwAd0vh841h5NSV/NprI0aOzIXQ161r%0AXQ2N5/3mN3Ph9lRbU+Hzjd2q77svF4J///tzHdLZ+l54Idd9/lOf2nz4PEmd0U8+OeKEE3LXeTG3%0A3poLlKdgeVPh8yR1Q580KXetpmu/PfzjH7mQfFrAIC38sLnwebJ+fcTkyRFnnx2xzz4R99zTPnUA%0AAAAAAHQiAugAAAAAAAAAAABb0//8Ty7Mm0LXKWDbUqkT9Q9+kOvKvLnwblN+/vPmBd43Z+3aiBtu%0AyHUjf/PN1s+THstpp+XC+C0Ns//xjxGHHhrxxhutPz9b9thjEYccEvH00y077s47cwsFpAD3pr7y%0AlYjTT2/eogebXm+f+UxugYK2LHRw5ZURhx++5RB9U55/PuKYYyK+973W1wEAAAAA0AlVlroAAAAA%0AAAAAAACALisFX9/97s137t5554hhwyL69s3d79VXi3cFnz49F8BOHZ2HD297bd26ReyyS8TAgRH9%0A++e+T13WZ8yIWLKk+DGPPBLxgQ/kaujRo+XnTF2lf/nLpvcPHZp7Pvr0yYXtZ87MDzS/+GLu/F//%0AesvPzZaln33qFN7455+uz512yl2jCxbkgtmpO31j998fcfnlEd/4Ru77a68t/FlVVESMGhWx/fa5%0AkPhrr0XMnl04V9p33nkRRxwRsfvuLXsc6dh0rf34x03fp3fviJEjIwYPzi2MkBZWSK+9YnNdcEHu%0ANXnZZS2rAwAAAACgkxJABwAAAAAAAAAA2Bpqa3Nh6WLh8xTAveii3P4U7N1UClw/9FDENddETJ6c%0Av2/WrIgzzoi4995cYLwlunePeOc7c+c87LCIvfeOqKkpft+XXsoFxW+6qbDj+eOP5zqYf/vbLTv/%0A7bdH/PSnxfd97GMRn/tcxPjxhc/hb38b8bWvvVXHE0+UfwD9jjtyXbyTqVMjzj03f//+++ee2+bY%0AYYfoMOnnsHBh7uvKyohzzskFuceOzb/f4sW57uT//u8Rq1bl7/vOd3LHpGs1XScbpev8q1+N+NCH%0AIrbbLv+YZ5/N3fcPf8gfX7cud1387W8texzf+lbx8Hl6TCefHPHpT+eutZ498/fPmRNx660R3/xm%0AbjGGTaVgfVoA4qijWlYLAAAAAEAnJIAOAAAAAAAAAACwNUycWNjZOYXGL7444uqrc2HYYlJn8Xe9%0AK7f98Ie5LtCbdptOofTvfjcXYG+OFPb9yldyIejUybo5Ro/OhYXPPz8XQm7ctfyGGyI+//nmd2JP%0AoebURbqxXr0ifv3riPe/v/hxgwblwswnnhhx6qkR99yTG08B/XKWAuYbrVlTuL9fv4iDD46yM2VK%0A7jZdJ3/+c/7j2NTAgRGXXJILZB99dP5jTKHxFABPiyQ0NOTGUug8Bburq4vPt9deEXfdFfGZz0Tc%0AfHP+vjRPWhAhXZPN8c9/Fu9UvttuucUM9t236WNTSP7SSyPOPDPiuONyiwdslB5LWvwhheXTzw8A%0AAAAAoAurKHUBAAAAAAAAAAAAXc4vflHYzTn5/vdz3ZWbCp83lgK5xTplf+MbxYPNTXXjvuqq5ofP%0AN9W/f+6xnHBC/nhdXfM7eCepY/mCBfljFRWbD583DjxPmhRxyCHNPyet07dvxIMPNh0+39SECRFf%0A/GLheFo4IYXGk/Tz/c1vmg6fb+r66yPe9rbC8Z/9rDmV50LiKTyers9N7b57xKOPbj583rjr/AMP%0ARLz97YUd0lPndwAAAACALk4AHQAAAAAAAAAAoL1de23h2Cc+ketC3lKpA/jxxxd2FE/B8OZIXdfb%0AIgXFU9i8d+/88eaePwXliwWIP/nJ5oXPN0rnT/P07Nn8Y2i5FAJvHLzenPPPj+jevfi+7baL+MlP%0ActdQc1RVFX+N/P3vzTv+zjsjXnwxf6xXr4g//jFi0KBocRD/9tsLXz8/+EFEfX3L5gIAAAAA6GSa%0AuYwuAF3V0qVLY+rUqfHiiy/GkiVLor6+Pvr16xcjR46M/fbbL4YPHx6d5XHMnDkzZs+eHa+//nqs%0AXLkyVq1aFT179oz+/fvHgAEDYvfdd4+99torKpu7ijwAAAAAAAAAtMY990RMm1YYZr3mmtbPefnl%0AEb//ff5YCvamUHtHSN3T3/OeXDf1jWbNinjjjVy36M1J3a8XL84fS92wU1f0lho9OuJzn4v4znda%0AfixbtuuuuQ7iLZFC5oceWjwk/tnP5va3RFps4QtfyB976qmIDRu2vJjCt75VOHbBBRG77RatcsAB%0AEccdF/GHP+Rf95MnR/zbv7VuTgAAAACATkACD2AbtGHDhpg0aVLcdNNN8dBDD0VdXV2T9x07dmx8%0A4hOfyLY+ffpEOUhB+UceeSSmTJmSheenT5+eBc+bo1evXnHQQQfF6aefHieffHL0TR/wAwAAAAAA%0AAEB7+uUvC8dOOSVi6NDWz5mCsHvuGfHcc2+NPfFErrt46vDcEcaNyw+gJ//8Z8QJJ2z+uLvvLh4y%0AbmkweaMUuhdA3zrOOKPpbuabs88+xQPoEye2fK63vS2ipiZi5cq3xpYti3jzzc0vdpCC4el63FQK%0ArKcFC9ri9NPzA+hJeqwC6AAAAABAF1ZR6gIA6FjPPfdcHHzwwfGRj3wkJk+evNnweZLC3RdeeGHs%0Ascce8YfGH6aVwMsvvxyDBg2K973vfXH11VfHn//852aHz5M1a9ZkoftPfepTseOOO8Z11123xecA%0AAAAAAAAojfT/+s8++2y89NJLsXjx4rwtjaV96T4AUHYeeqhw7MMfbvu8Eybkf79uXS6E3lGKBehf%0AeWXLxz36aOHYiSe2vo4UxN9rr9YfT/OvsZZ0Tm9s+PCIkSNbPlcKjRebb+nSlr/uxo+P2GmnaPfn%0AZMqUts0JAAAAAFDmBNABtiEprD1+/Ph47LHHWnzs3Llz4/jjj4+rrroqSimFxVMH9/awYsWK+L//%0A9/9mz8mbaZVsAAAAAACgrNTX18eCBQuitrY2C5pvuqWxtC/dBwDKyty5Ea++Wjh+4IFtn3vEiMKx%0AadNaPk/69/O++yK+/vWIk0/Oda/eZZeIAQNy3a9TALjY9slPFs61ZMnmz7VwYfHnI3VTb4u2Hk9x%0AY8a07ri+fQvH9tij9XUUm681AfT2eN0NGxbRq1fbX3cAAAAAAJ1IZakLAKBj3H///fGhD30o1q5d%0AW3T/sGHDYvTo0VFZWRmvvfZavFJkhfIU/L788sujR48ecemll0Y5Gjx4cAwfPjz69u0bvXr1iuXL%0Al8e8efNi1qxZTR4zderUOPzww7OO8Du1ddVrAAAAAAAAALZtzzxTONanT8RLL+W2tigW9q6tbf7x%0AixZFXHNNxC9+ETFvXttq2VxNmyr2ef3AgRE779y28+67b9uOp7hBg1p3XOOAdlvmamq+NWta/tqr%0ArIz45z+jzWpq8s+/eHHb5wQAAAAAKGMC6ADbgNdffz1OPvnkouHz9773vXHllVfGQQcdlDc+c+bM%0AuO666+Kmm26KhoaGvH2XXXZZHHDAAXH00UdHKQ0YMCAmTJgQhx12WLzzne+MMWPGxKAmPrxcunRp%0A3H333XHzzTfHgw8+WLD/pZdeitNPPz0LoXdLq7YDAAAAAAAAQGukkHdjK1ZEHHLI1jlfcwPoP/tZ%0AxEUXtSyw3hwrV25+f7Gg7tChbT9ve8xBod69y3OuZMOGlr/2rr8+t7W3urqIZcsi+vVr/7kBAAAA%0AAMpARakLAGDrO//882PBggUF41/72teyUHbj8HkyYsSI+P73vx933XVXVFVV5e1LgfSzzz47Vq9e%0AHR2td+/ece6558bf/va3mD9/flbfxRdfnAXQmwqfJ/37949TTjklHnjggfj5z38ePXv2LLjPxn0A%0AAAAAAAAA0GrtHfDekqVLt3yfb387YuLErVPblkLBxTqkt0dot3//ts9B11KOrz0AAAAAgE5KB3SA%0ALu7hhx+O3/3udwXjZ511VlxxxRVbPP7YY4+NH/3oR3HmmWfmjc+aNSu++93vxpe//OXoSLvsskv8%0A4Ac/aNMcqdN5r1694qSTTirY91//9V8FjxUAAAAAAAAAmq1Y4Hprqq/f/P677or44heL76uoiBg7%0ANtedfeTIiJ13zgW7e/XKbWn/pv70p4irr25ZfWvXFo4VWTS+xRotpg9l99oDAAAAAOjEBNABurhv%0AfvObBWNDhw7NwuPNdcYZZ8Rtt90W99xzT974DTfcEBdddFEW5u5sTjzxxDj66KPjr3/9a974lClT%0AYt68ebH99tuXrDYAAAAAAAAAOrHKMvqTrDVrIi68sHC8e/eIiy6KuOCCiOHDmz/fM8+0T6fy5cuj%0AzZYta/scdL3XnlA4AAAAAEC7aLRELQBdyZw5c+Luu+8uGE+h8X79+rVormLd0ufPnx933nlndFan%0AnnpqwdiGDRvipZdeKkk9AAAAAAAAAHQBxT6PHzo0fSC9dbZbbmm6ltSxfMaM/LHU1Tx1Rb/22paF%0Az5PFi6PFBgwoHFu6tOXzbI056PqvvZtu2nqvvREjSvEoAQAAAAA6hAA6QBf2q1/9KhoaGvLGKisr%0A46yzzmrxXAcffHDsvffeBeOpM3pntddeexUdf+ONNzq8FgAAAAAAAAC6iJ13LhyrrS1FJbmgeWOf%0A+lTE+97XuvkWLmz5MdttVzg2Z06uO3tbvPhi245n23jtLVpUikoAAAAAADo9AXSALqxY9/MJEybE%0AkCFDWjXfRz7ykYKxyZMnx7p166Iz6t+/f9HxirTaOwAAAAAAAAC0xp57Fo7V1UXMndvxtfzrX4Vj%0Ap5/e+vmmTm35MbvtFtG7d/5YfX3E9OnRJk891bbj2TZee7NmlaISAAAAAIBOT8IOoItKofB//OMf%0ABePvete7Wj1nsWNXrlwZjz76aHRG8+fPLzq+ww47dHgtAAAAAAAAAHQRo0ZFFFsY/v77O76WefMK%0Ax8aMad1c69dHtObvAyorI97xjsLxe++NVlu9OmLKlOg0unUrdQXbhkMOKY/XHQAAAABAFyCADtBF%0APfPMM7FmzZqC8fHjx7d6zgMOOCC6d+9eMP6vYiumdwJ///vfC8aqqqriHcU++AYAAAAAAACA5jru%0AuMKxSZM6vo6lSwvH+vRp3Vy//nXE8uWtO/bQQwvHfvGLaLW77opYtiw6jaqq4oF+2texxxaOvfJK%0AxLRppagGAAAAAKBTE0AH6KKmNfHh2d57793qOXv37h277bZbwfjTTz8dnc3q1avjv/7rvwrGTzzx%0AxCyEDgAAAAAAAACtdvrphWN33tnxQdj+/QvHXn+95fPU10d85zvt+3w8+2zEn/7U8rkaGiKuvTY6%0Alb59C8dWrixFJV3brrtGHH544fiVV5aiGgAAAACATk0AHaCLeiWt4NxInz59YtiwYW2ad9SoUQVj%0Ar776anQmDQ0Ncc4558SMGTPyxnv16hWXXXZZyeoCAAAAAAAAoIs46qiIAw7IH9uwIWLixI4NHu+4%0AY+HY3Xe3fJ7/+I+IqVNbX8deexXvgn7hhRGrVrVsrptvblstpTBwYOHYrFmlqKTr+8IXCscmTYq4%0A7bZSVAMAAAAA0GlVlroAALaOmTNnFoztWOyD5RYaPnx4s85Vrp5//vk477zz4r777ivYd/3118ce%0Ae+zRYbU88sgjbTp++vTpBWPLli2L2tra6GjpvM0ZA6DjeY8GKE/enwHKl/dogPKyatWqWL16daxd%0Au7Zg38axxYsXF90PQMfYFn6H7ltXFz2KPMa6LXw2W3nFFdH3+OOjWwqeb/Tkk7H+/e+PFf/f/xcb%0AinUnb4HKf/wjYv36qDvyyCbv03vcuOjVqOt6/Te+EUuPOSaiX79mnafnHXdEzde+Ft2a2J/+HV7Z%0AjM+pe5xzTvSdMiV/8OWXY93xx8eKW2+N6NFjy3NMnhx9Pv/5JmtZX1cXy0vwmfkW9eoVA/r3j4ql%0AS98aW7IkljzySDTsvnurp61ctiz6teE5GFRkrLV/c9BzxYro08proz1fd3HYYdH3sMOix8MP5w1v%0AOOusWFFfH+uPPTbaotuSJdHz9ttj7Wc+E53BtvAeDdAZeX8GKF/eo+lKXLsAtJUAOkAXtWDBgoKx%0A7bffvs3zFuugXuxcHS3V0Ljr+4YNG2LlypWxaNGiLKx9//33x5TGH2anD0F79szC55/+9Kc7sOK0%0AuHuR1d3b6Kmnnoo1a9ZEOXj66adLXQIATfAeDVCevD8DlC/v0QCls379+li4cGHRfW+++WZ2mz4L%0A6NGMwBoAHaer/Q79ziVLYrtGY9OmTYtFmwbLm7D3ccfFqD/8IW+sx/33R9X48TH9U5+KN8eNi+jW%0AVJy6UK/a2hj22GOx61//Gv1efTWeO/30eKl79ybvP2SXXaLxJ9PdZ8+OhmOPjccvvjjWDRjQ5LEV%0A69bFbnfcEXv86lfRraEhG2uoqIiK//f1RvPmzYsn//73LRffr1+MO/jg2PGf/8wb7nnvvbHhyCPj%0AyfPOi5VFFsXP1NfHbnfdFXvcfnt0W7cuG6qrqorKRovQLF2yJP7RnFpK4NBddokhjRaaX37ppTE1%0AdYGvqGjVnIOnT4/DGo215Dk4vsjY31v5/O384otxQKOxZl8b7fy6qz7jjDhq6tTosWrV/451W7s2%0A+p5xRsx473vjxZNOijWDisXvm1BfH4Ofey6GP/xw7PzAA9nr4d69947Oqqu9RwN0Fd6fAcqX92g6%0AqxdeeKHUJQDQyQmgA3RRxVak7t/G1dOTfkVWQE+dR9JWXV0dpfKnP/0pPv7xj7f4uPe85z1x7bXX%0Axj777LNV6gIAAAAAAABg2/XsxInRZ+7c2H7q1Lzx3gsWxPhrrokVO+wQrx96aNSOGRPLd9451vXp%0AE3W9emXB6sqVK6Nq6dLo99pr0W/mzBj8/PMx4OWX8zuqb8GCffeN2t13j0H/8z9549s991z8n/PO%0Ai5nvfW/MO/DAWD58eNT36pV1se49f34M/de/Yuf774+a+fP/95j6nj3j1fe9L0bfeWern49pZ58d%0Ag599NqqWL88bH/zCC/F/Lrgg5u+7b1bP6iFDsoB5r8WLo/+rr2bB396bLErT0L17vHDqqbH3LbdE%0AZ5F+zo0D6Ds/9FD0nTMn5h52WPbzX9+7d2yoLPyTvqVve1s0WHCn2VYPHRqPXXJJHHzVVdG9ri5v%0A38i//CV2vffeeOOgg2LhPvvE4re/PdYMHBjr++T6t6fXXQqu17zxRvSbNSv6z5gRQ596Knpucs3W%0A+1kAAAAAANsAAXSALmrFihUFY33+34dlbVFTU1N0PHUXKWUAvaWOP/74uPrqq2PvTrwiNQAAAAAA%0AAADlbUP37lkQ9sDrrosdHnusYH+fN96It//ud1u1hqfPOScmfOlLUblmTd54CoHv/pvfZNuWbOjW%0ALZ767GejW319m2pZO2hQPHrZZXHoFVcU1FNRVxfD/vWvbNuS6Z/8ZCzfaafoTOYccUTWwb1q2bK8%0A8QGvvpptm/PX//zPWL399lu5wq5l4b77ZtfaQf/xH0WvteFTpmQbAAAAAADFVTQxDkAnt379+oKx%0AyiKrZLdUjyZWcV63bl10Jr///e/j3/7t3+Lyyy+PBQsWlLocAAAAAAAAALqohqqqeOzSS+O500+P%0A+nb43D5v7u7dt3ifZSNHxhNf+ELU9ezZunNUVsZT554bc448MtrD4j32iCn//u9Z1+mW2lBREdM/%0A8YmYecwx0dnU9e4dU88/Pxoq/MleR1mw//7x4HXXxeLddmv3hSUAAAAAALo6HdABmmnOnDmx8847%0ARzk488wz45ZbbtnsfeqLrDrevR0+AGtqjrq6uuhs3nzzzbjqqqviBz/4Qdx4441x6qmnduj5p7Rx%0AJe3p06fHpz/96byx/fbbL8aNGxcdbdmyZfH000/nje27777Rr1+/Dq8FgHzeowHKk/dngPLlPRqg%0AvKxatSr7//C1a9dm/6+/qWHDhkVVVVWMHTs2evfuXbIaAbZ128Lv0H0HDCgY22effaLusMNaNtER%0AR8TyCy+M6m9+M3r+/vfRrZULvTf06xfrjzsu1p58cuz4znfGjt26bfmgCRNi5dFHR83ZZ0fl//xP%0As89VN3ZsrLzuutj1He+IXSOi5+zZBffZfvvtY8KECS17EBMmxOrjj49uV14ZPX/1q2Z1Vk+1rLr2%0A2hh+0EExPP3hW5HH3X/AgJbX0pEmTIgVhx4aNeefH91ffrnZhx100EHRsMsuBeNb4zlo7bHtdm20%0A9+suBcZPOilW3H57VN9wQ3R/5ZVorbp9981ed+s+/OGYsN120RlsC+/RAJ2R92eA8uU9mq6kV69e%0ApS4BgE5OAB2giyrW7bw9QuJNzdFUZ/SOMnHixGxrHMJfsmRJ1uF86tSpMXny5PjVr34VK1asyLvf%0A4sWL47TTTotZs2bFpZde2mE1H3LIIe0+Z/rPjUGDBkU5KKdaAMjnPRqgPHl/Bihf3qMBSicFzKur%0Aqze7b+DAgVFTU9PhtQGwDf0O/fDDBUOt/rPz9Lz8+tcR8+dHTJoU8Ze/RDzxRMTcucXvnxaJHzky%0AYsyYiPHjI971rqgYNy6qunePqpae+/DDI557LuKOOyL++78jHnoofWBeeL+0OP9RR0WcdlpUHn10%0A9N805Pzud0d8//t5d68aMyaqWvPzTsf84hcR3/hGxK23RkyenKtv0aKIDRsi+vePGDUq4uCDIz74%0Awag88sj85/0DH8jdbxPpLxfK/spL3dtfein3/P/pTxFPPRXx4osp5RCxfHnE+vUFhwxIYexiz3Fb%0An4NGx0Zbnr/PfS63bSJdoy2+TrfG6y4577xcfel5v/PO3PzTp0esXVv8/gMHRuy+e8TYsRFHHpm9%0A9iq33z77g8vO/ptnl3uPBugivD8DlC/v0XRWFk4AoK0E0AG6qPRHV42ta+Xq6c2Zo9j5Si11ax88%0AeHC27bHHHlnI/Lvf/W5cfvnl8b3vfS8aGhry7v+lL30pRo4cGSeffHLJagYAAAAAAABgGzB0aMQ5%0A5+S2ZNWqXAg9LaieuoH36ZP+SjgidVnu2bP9zltREfHhD+e29Jn5vHm5wHcK4aZz7rhjRN++TR+/%0Axx65rT2lzt5f/nJu25akBQHSRsdJiykccURu2xjAf/PNiIULI9asSX/8krv+U+A/BdABAAAAALZh%0AAugAXVTfIh8IL08rZbdRU3MUO185SnWmEPphhx0Wp5xySkFH989+9rNx9NFHZ91SAAAAAAAAAKBD%0A9O4dMXp0x54zhdF32CG3wbYaSPcaAAAAAAAoSgAdoJlqamriox/9aJSDQw89dIv3SV2/G1uyZEmb%0Az11sjn79+kWPHj2iM/nwhz8cV199dVx66aV547W1tfGjH/0oLrnkkpLVBgAAAAAAAAAAAAAAAACl%0AIoAO0EypI/att94ancWwYcMKxt588802z1tsjmLn6gw+//nPx4033hizZ8/OG7/99tsF0AEAAAAA%0AAAAAAAAAAADYJlWUugAAto6RI0cWjM2dOzfq6+vbNO9rr73WrHN1Bj179owPfehDBePTp0+PZcuW%0AlaQmAAAAAAAAAAAAAAAAACglAXSALmr06NEFY+vXr4+ZM2e2ad6XXnqpWefqLA488MCCsYaGhpgz%0AZ05J6gEAAAAAAAAAAAAAAACAUhJAB+ii9t9//6LjTz/9dKvnXLhwYdFg9n777Red1ZAhQ4qOL168%0AuMNrAQAAAAAAAAAAAAAAAIBSqyx1AQBsHaNGjYrBgwfHokWL8sanTJkSH/rQh1o15yOPPFJ0fPz4%0A8dFZrVy5suh4z549O7wWAAAAAAAAAKCdPfdcxLJlHXvO1DSgqqpjzwkAAAAAAO1IAB2gi+rWrVu8%0A613vil//+td54/fcc098+9vfbtWc6djGhg0bFnvvvXd0VsU6uifbb799h9cCAAAAAAAAALSzz342%0A4sEHO/acM2ZEjBjRsecEAAAAAIB2VNGekwFQXt7//vcXjD3zzDPxXFrdu4Xq6urit7/9bbPO0ZkU%0AC9X37ds3dtppp5LUAwAAAAAAAAAAAAAAAAClpAM6QBd2wgknRE1NTaxcuTJv/Hvf+17cfPPNLZor%0Ahc/nzZtXMP6xj30sOqtXXnkl7r333oLxww8/PCoqrNECAAAAAAClVl1dHePGjYvFixcXfN4xduzY%0AGDhwYHYfAAAAAAAAAKD9SNcBdGEpfD5x4sSC8Z/85Cfx4osvNnuetWvXxle/+tWC8X322ScLazfX%0ALbfcEt26dSvY0nhHSx3dP/OZz8S6desK9p122mkdXg8AAAAAAFAoLRibPu/o3bt39OjRI29LY2mf%0ARWUBAAAAAAAAoH35JB6gi/viF78YVVVVeWPr16+Pj370o7F69epmzfH5z38+Xn755YLxr3zlK9GR%0A7rjjjrjiiitiyZIlbZondUg5+eST429/+1vBvlGjRsVJJ53UpvkBAAAAAAAAgDLxwAMRGzZ07DZi%0ARKkfNQAAAAAAtIkAOkAXt+uuu8Yll1xSMP7EE0/EcccdFwsXLtxsl/ALL7wwfvjDHxbsO+KII+LE%0AE0+MjrR06dK48sorY8SIEVn38vvuuy/q6+ubffyqVavi5z//eYwZMyYmTZpUsD91Y7/55pujsrKy%0AnSsHAAAAAAAAAAAAAAAAgM5Bwg5gG3DZZZfFX/7yl3jsscfyxidPnhx77LFHFjL/wAc+EKNHj87C%0A17Nnz4577703rr/++nj++ecL5hs4cGD87Gc/i1JJQfQUFE9bquWAAw6I/fbbLwuWp+8HDBgQPXv2%0AjBUrVmT3feGFF+Kpp57KHlMaa8o3v/nNePe7392hjwUAAAAAAAAAAAAAAAAAyokAOsA2IIWxU8fv%0ACRMmxIwZM/L2LVq0KL761a9mW3NUV1fH7373u6yzejlYvHhx1gk9ba3Vo0eP+Na3vhUXXHBBu9YG%0AAAAAAAAAAAAAAAAAAJ1NRakLAKBjDB8+PB588MHYf//9Wz3HkCFD4u67746jjjoquopDDz00pk6d%0AKnwOAAAAAAAAAAAAAAAAAALoANuWnXfeOaZMmRKXXXZZ9OrVq9nHdevWLU466aR46qmn4ogjjohS%0AOe644+KHP/xhfOADH4g+ffq0qeP58ccfH3fccUc8/PDDsffee7drnQAAAAAAAAAAAAAAAADQWVWW%0AugAAOlYKnl999dVZx++f/vSncdddd8UTTzwRa9euzbtfRUVFjBkzJo455pg466yzsq/bauLEidnW%0AWtttt12cc8452VZXVxfPPPNMPProo/H000/HjBkzYubMmbFo0aJYsWJFrFu3LmpqaqJfv37ZNnLk%0AyKz7e9oOP/zwbC4AAAAAAAAAAAAAAAAAIJ8AOsA2asiQIXHxxRdnW319fcyePTuWLFmSfZ0C26lb%0Aeku6pHe0ysrK2G+//bINAAAAAAAAAAAAAAAAAGgfAugARPfu3WPEiBGlLoMuoKKiIlu4IF1TqRv9%0A8uXLY8OGDaUuC2Cbtnbt2hg4cGDe2IIFC2LZsmUlqwmgM+vWrVv2e2/6nbeqqipbwKtHjx6lLgsA%0AAAAAAAAAAAAA2o0AOgDQJuvWrcuC5incuGnwZs2aNVFXV1fS2gCI7L24cTAyvXc3NDSUrCaArmT+%0A/PnZIkwpiC6MDgAAAAAAAAAAAEBXIIAOALRK6mw+b968WLx4cdFwIwAAbCvS4ktpS2H0tDDT9ttv%0An3VKBwAAAAAAAAAAAIDOSAAdAGhT+HxTFRUVUVlZmW3du3cvWX0AvCW9H/ft27fg/RqArWPj78hC%0A6AAA0D7WrVsXr7/+eixbtiyWL1+et2/OnDnZ+I477hg9e/YsWY0AAAAAAAAA0NUIoAMAbQ6fpyBj%0ATU2NQCMAAAihAwBAu1q/fn3MnDkzVq9eHStWrMjbN3fu3KitrY0hQ4YIoAMAAAAAAABAOxJABwBa%0ApFjn8xSqaRw+39gJXSgdoLQaGhqirq4ub8z7M0Db3lfr6+sL3lsb2/g787BhwzqoMgAAAAAAAAAA%0AAABoHwLoAECzrVu3riB8vqmqqqqorq7Otv79+2cBRwBKKwUkG3cH69Onj/dogHZ4f12+fHksW7Ys%0AVq1aVfQ+6XfnwYMHR48ePTq8PgAAAAAAAAAAAABoLYkDAKDZUsCmmNQBPQVrUvAcAAC2BWkhj4ED%0AB2Zb+j157ty5sWHDhoL7pYB6+l0ZAAAAAAAAAAAAADqLilIXAAB0Hik8U8wOO+wgfA4AwDarb9++%0AMXz48BYt4gQAAAAAAAAAAAAA5UoAHQBolvXr18eaNWsKxnv37h19+vQpSU0AAFBOIfT0u3Fjq1ev%0Azn6XBgAAAAAAAAAAAIDOQgAdAGhT9/N+/fp1eC0AAFCOmvrduKnfpQEAAAAAAAAAAACgHAmgAwDN%0Asnbt2iY7PQIAAE3/btzU79IAAAAAAAAAAAAAUI4E0AGAZqmvry8Yq6yszDYAAKDp348bGhpKUg8A%0AAAAAAAAAAAAAtIYAOgDQLMVCM927dy9JLQAAUK6K/Y5cbDEnAAAAAAAAAAAAAChXAugAQLNs2LCh%0AYKyiwq8SAACwpd+Ri/0uDQAAAAAAAAAAAADlSmoMAAAAAAAAAAAAAAAAAACAjAA6AAAAAAAAAAAA%0AAAAAAAAAGQF0AAAAAAAAAAAAAAAAAAAAMgLoAAAAAAAAAAAAAAAAAAAAZATQAQAAAAAAAAAAAAAA%0AAAAAyAigAwAAAAAAAAAAAAAAAAAAkBFABwAAAAAAAAAAAAAAAAAAIFOZuwEAYKvZsCFi/fqIurqI%0AysqIHj0iunUrdVUAAAAAAAAAAAAAAAAABQTQAQDaS319xIwZEc8/n9teeCHilVciVq3KhdA3SuHz%0A3r0jRo2K2GOPiDFjIvbcM2LEiIju3Uv5CAAAAAAAAAAAAAAAAIBtnAA6AEBbpM7mDzwQceedEU89%0AFbF27ZaPSWH0lSsjpk3LbRtVVUXst1/EBz8YceSRuU7pAAAAAAAAAAAAAAAAAB1IAB0AoDXmz4+Y%0ANCnijjsiFi3afEC9ri4XOk9b6n6etsrKwoB5Cq8/+mhuGzw44oQTIj70oYihQ7f6wwEAAAAAAAAA%0AAAAAAABIBNABAFpi1qyIG2/MdT1vaCgMm69eHbFmTW5LXze+z6YqKiKqqyN69cpt6euNofQUav/x%0AjyN+8pNcN/Rzz43Yddet+9gAAAAAAAAAAAAAAACAbV5FqQsAAOgUUpD8v/874tRTIyZPzg+WL1uW%0AC6a//HLE3Lm58PjKlZsPn2+cM90v3T8dl45P8yxfnn+fdL503ltv3fKcNMvMmTOjW7duZbGlWth6%0Ali5dGpMnT45vfetbccopp8To0aOjoqKi4OcwceLErV7L2rVr4/HHH4+bb745PvWpT8UBBxwQPXv2%0ALKhlxIgR0Zmk525rvkauuOKKUj9EAAAAAAAAAAAAAADYpuiADgCwJSkgfOWVEdOnvzVWVxexeHHE%0AkiW5r4uprMx1Nk9dzVO3827dIjZsyIXIU7f01CW98bGrVuW2dOyAAREDB+a+Xrcu4vrrc2H0r31N%0AN3QoYtmyZfHEE0/Ev/71r//dXnnlldiQXncdbN26dfH000/n1fLMM8/E+vTaBwAAAAAAAAAAAAAA%0AKGMC6AAATUmh1dtui7jxxlwAfKPa2oj583P7N9WzZ0S/fhHV1bngeQqOb0kKoKcg+urVuU7qG8+T%0AxhcuzHVHHzo0YtCg3Pi0ablu6OeeG3HaablQO5C5/PLL44Ybbohy8Oc//zlOOOGEUpcBAAAAAAAA%0AAAAAAADQYgLoAADFpC7lX/96xO9//9ZYCoe//nouLL6pvn1zncp79255IDyF1Pv0yW3bbZfrfp46%0Aqy9fntufQu7z5uXC6TvumAu5pzq++92IGTMivvzlXHd1AAAAAAAAAAAAAAAAgHYggA4A0Nj69RFf%0A/WrEvfduvut5Cp0PHhzRo0f7nDeF12tqcluqIXU/T2H0JIXeX301vxv6nXdGrFgRcdVV7VfDNmKH%0AHXaIRx55pFXHfvazn40nn3wyb2z//fePm266qdW1QFczbNiwuOOOO1p83CGHHLJV6gEAAAAAAAAA%0AAAAAAJpPAB0AoHHn803D5ylwnrqepw7kG6Uu5Ck0nDqeby0pUD5sWES/frnzp0D6xm7oKYyeuqGn%0AwPrGOq+5Rif0FqiqqoqDDz64Vcf2Sz+TImOtnY+tq2/fvtkCAQceeGC84x3vyLazzz47HnrooQ6v%0ApUePHrH33nvn1TJp0qT4xje+EV1NW15jAAAAAAAAAAAAAABAaQmgAwBslALeX/96fvh8zpxcl/GN%0AUvfxIUM6LuydQu5ve1vEggW5LuxJCsOnoPxOO70VQu/TJ+Kyy3LfwzYcNp8wYUJewHv33XePbo1e%0AF42/31ph8xR831hHqmmfffaJnmkBi0388Y9/3Oq1AAAAAAAAAAAAAAAAtIQAOgDARrfdFvH7378V%0APp89O2Llytz3KbCaAt8p6N3RUth9++0jampygfhUWwrFp683htDvvDNi5MiIj3604+uDMnHVVVdF%0AuTj22GOzDQAAAIC2qaqqij333DOWLl2abZvabbfdon///tl9AAAAAAAAAID200GtOwEAytzMmRE3%0A3vjW96+//lb4PAXAd9mlNOHzTaXzpzo2dl9PIfRU50ap/lmzSlYesG2qr68vdQkAAABAF1ZZWRlD%0Ahw6NwYMHR3V1dd6WxtK+dB8AAAAAAAAAoP34JB4AoKEh4sorI9aty31fWxuxbFnu69RdfOedI3r3%0AjrKQ6kj1vPZarhN6qrO6OmLQoFz96XH8+MdvhdTpNNasWRNPPvlkvPTSSzF//vzs+9S5Kf0Rberk%0AdMABB0SfUi+CAEUIoLddQ0NDPPfcc/Hiiy/G3LlzY8WKFbFhw4bo27dvDBo0KHbffffYY489ton3%0AgNTJLr0Xvvrqq1FbWxtr167NnoMUJhgxYkTsv//+UdGB/8aln8O0adPimWeeiXnz5sWqVauipqYm%0Aq+Wggw6K4cOHb/UaXB8AAAAAAAAAAAAAQEcTQAcA+MUvIqZPz32dQtzz57+1b6edyid8vlGqJ9U1%0Ae3bu+1RvCp317BkxbVrEbbdFfOxjpa6SZoYKJ02aFD/5yU/ivvvui3UbF0Eoonv37nHYYYfFxIkT%0A46Mf/Wj06NGjVee84oor4sq0UMFWdsQRR8QDDzyw1c9DeQbQOzIg3NjMmTNj5MiReWO77rprNt5S%0AKfw8duzYbGGIxlo756av/z/84Q9x6623xj333BPLly/f7P3Tc3rggQfG0UcfHR/72Mey0PGWpPeL%0An/3sZ7G1nXnmmXHLLbe0KXSe3gd/+ctfxhNPPJE9N00ZMmRIHHPMMfG5z30uxo0b16rzpfemo446%0AarPvWSls/p3vfCd+/vOfx5tvvtnkXKmG888/P3tf7pYWrWknpbo+fvrTn2bjLZWOO+uss5rc15w5%0Ay60eAAAAAAAAAAAAANiWaY0JAGzbZs2K+OEP3/r+9ddzncWT1FW8XLuJprpSfUmqN9W90U035R4X%0AZW3KlCmx7777xoknnhh33333ZsPnG0O+Dz74YHz84x+Pt7/97dkxUA7q6uoKxioru8ZaZ9/61reK%0Ahs/b6o9//GOMGTMmPvjBD8Zvf/vbLYaLNwaSH3vssbj66quzbtcnnHBCdIVr59vf/nbssssucdFF%0AF2WPb3Ph82TBggVZKHz8+PFZ6Pv1Tf/9aye33XZb9hxfe+21mw2fJ48//nicfvrpccghh8Qrr7yy%0ATV4fixcvjksuuSTKRbnVAwAAAAAAAAAAAACdkQA6ALBtu/HGXNfzpLY2YvXq3Nepm/iQIVHWUn0b%0Au2CnulP9SXo86XFRtm644YY4/PDD45lnnmnV8anr8vve97647LLL2r02aKnVG983u1gAPb3Orrnm%0AmnadM3VU/8QnPhHvf//748UXX2zTXE8++WR0Zm+88UbWdfyLX/xiLFu2rMXHb9iwIQuKH3zwwfH8%0A88+3W13XXXddFmxfsmRJi4579NFH46CDDspC4Nva9fHlL385WxigXJRbPQAAAAAAAAAAAADQGXX+%0AVAAAQGvNnx/xwAO5r1MH3/T9RjvsEFFR5mv1pPp23PGtbuep/n79UvIz97jS90OHlrpKinRUvvji%0Ai5vcX1NTE7vuumsMHTo0amtrY9asWbF06dKi903h2JUrV8b111+/FSuGlgfQe2xcHKMTO//884s+%0AttZKr9UULL7//vubvE9FRUXWDXzIkCHRt2/f7LWfgrSvvfZadCXp8Rx11FHx6quvNnmfYcOGxY47%0A7hgDBgzIwuBpQYD0ntjY7Nmz47DDDsue13322adNdU2aNCkLxDeWfh7p59KnT58sOD9jxoxYv359%0Awf1Sfe9973tjypQpWRfybeH6eOKJJ+JHP/pRlItyqwcAAACg7GzYEJH+byt9LpY+T0r/l9utW6mr%0AAgAAAAAAoAwJoAMA265JkyIaGnJfL16c+6ObZODAiN69o1NIdaZ6N9afblNn9PS47rgj4tOfLnWF%0AbOKhhx6KSy+9tOi+Aw88ML70pS9lnc179er1v+N1dXVx3333ZcH1dFusm/ohhxwSJ598cqvrSh13%0AP/nJT7b6+KlTp8a5557b6uPp3IqFtNNCCp3ZH/7wh2xrLw0NDXHqqac2GS5Or+HPfe5z8Z73vCcG%0ADx5csH/x4sVZZ+0777wzfve737Wpu/NXvvKVOPbYY1t9/J/+9Ke4+uqr29Tl+4Mf/GDR8HkKnV9w%0AwQXx4Q9/OEaPHl3wHKbn4Nvf/nb2HDQOfp9yyinxr3/9K6qrq1tV18KFC+Pss8/OOqtvdNppp8V5%0A552XdVlv/PP4zW9+E1dccUUWSG+8Lx33+OOPR/fu3Tvd9dESqe7PfOYz2W05KLd6AAAAAEqqvj5i%0AxoyI55/PbS+8EPHKKxGrVr31eViSwufps6ZRoyLSoopjxkTsuWfEiBERzfz/LQAAAAAAALomAXQA%0AYNuUujukgPZGS5a89XWRcFdZS/Wm4PnGx5EC6BsD9p/4RK6DBSWXOtWeccYZRYNxKRCagozFwoqV%0AlZVZ6DBt3/ve9+LCCy/MC0gm55xzTrzzne+MnXbaqVW1peMaByxbYs2aNa0+lq5xbXelAHoK1Kfu%0A5+3puuuuKxpoTx21f/zjH29xAYmBAwf+7/vA97///bj11lvjV7/6VatqGTVqVJte7y+kP1Rtgy98%0A4Qvx5JNPFoyfeeaZcdNNN0XvJhaASd2/U92//e1vs6B1CnlvuvjB888/H5dcckn2Ptkazz777P9+%0AXVVVFbfffnuccMIJTf48Ulj9Ix/5SBYc/+tf/5q3Pz2+9DO/+OKLO9310RKp03jqOF4uyq0eAAAA%0AgJJ89vXAAxF33hnx1FNpNcgtH5M+b1i5MmLatNy2UVVVxH77RXzwgxFHHpnrlA4AAAAAAMA2paLU%0ABQAAlET6A5xFi3JfL1+e2kznvu7bt/P9EU2qN9WdpMeRHk+SHl96nJSF73znOzFr1qyC8dQR/aqr%0ArmpWp9wUir3++usLxpcsWRKXX355u9UKLZGuv2LB2c7qmmuuiZkzZ+aNpZBxa82ZMye+9rWvFYwP%0AGjQo63i9pXBxsUUpJk6cGHfffXd0Ng8//HDceOONBeNf/OIX45ZbbmkyfN5Y6qA+adKk6Ja6M23i%0A5ptvLuhI3lJpzl/84hdNhs8b/wzvuOOOooH+K6+8MuvM3lWvj9Rl/ctf/nLe2IABA+KYY47Zquft%0ALPUAAAD/P3v3ASZXVf4B+EvvPSEQShIgEDoEkCK9CYhURaUIUpSmFLGAIKAoiCIoAoL0jiKgUgVp%0A0ksoEUJPaIH0Qnr9P+fOf90ys7Blts287/PcZ2fPzNz73c3mZDJzf+cDoFlNmpTeHIvYY4+IU06J%0AeOaZwuHzFFBPizqmLugpdJ6+pu/TeE3p+Wk/aX9pv2n/6TgAAAAAAACUDQF0AKA8pe4PFaoGxPr1%0Aizapat0V3dCTql3eaTELFy6Myy67LG981KhR8ctf/rJe+0oh9EKButStd2rFogrQwh3QU3i2LXrr%0ArbfiN7/5TbWxVVZZJU477bRGBdqrduqucNVVV8Umm2wS5eS8887LG9t5553j17/+db33teuuu+Z1%0Aql+0aFHWRb0xUif2/fbbr86PT6H5a6+9NjrVWLxm7ty5cd1115Xs70fqNj+96uuNiDj77LNjueWW%0AUw8AAABAc0mL3v7oR7mA+BVXVC68nKRQ+axZudD4++9HvPFGxNtvR6TFN9Pz0lj6mr5P4+n+NJYe%0An55XNZSe9pv2n46TjldgsV0AAAAAAABKjwA6AFB+liyJeOml3O10AU3q8JB07pySZNEmpbpT/Unq%0AWlFxYdDLL+fOlxb1t7/9LSZOnJg3nrqZt29f/5fkv//97/OeN3/+/LgiXQAGzWjOnDkFw7MDBw6M%0Atui4446LBTU6A6W/b3XtzF3T7Nmz4/rrr88b/8Y3vhF77bVXlJPXX3897rrrrmpjHTp0iN/97nd5%0Anczr6ic/+Ul0rvi3r0pwu6G6dOkS5557br2ft8Yaa8TRRx+dN3755ZeX5O/Hk08+mXWsr7mgSqGf%0AQTnWAwAAANDkli6NSO8rffObEQ89lPu+QgqPp4B4CpV/9FEuPJ4+N6r6mNr2mR6XHp+el56f9vPp%0Ap9Ufk46XjnvDDZ+/TwAAAAAAANo0AXQAoPyMGxdRETCsGpzs3TuigSG4FpfqTvVXqDiv+fNz3Sto%0AUffff3/e2MiRI2Prrbdu0P5GjBgRO+64Y52OA03pk08+KTg+aNCgaGtuu+22+Ne//lVtbPfdd4+9%0A9967wfu87777spBxTT/4wQ+i3Nx6662xbNmyamM77LBDrLvuug3e5/LLLx877bRTtbEJEybEu+++%0A26D97bHHHjF48OAGPffwww/PGxs7duxn1tIWfz+WLFkSxxxzTLU/y7SAQOo835AFVUqtHgAAAIAm%0Alz7zSe9F/f73EQsX5sYWL46YPDnirbdy4fGKhZer6tgxomfPiH79IgYMSKuI5r6m79N4ur+mtJ8P%0AP8ztN+0/HSdJx73wwogjjtANHQAAAAAAoIS5GhcAKD9jx1beTgHtCt26RZvWtWvh86p6vrSIp556%0AqmCH28Y48MAD88aee+65LIwHzWXixIkFx4cMGRJtrZP7iSeeWG2sa9eucdFFFzVqvw888EDe2Prr%0Arx+bbLJJlJvHHnssb2y//fZr9H4LLeSROmI3xP7779/gOtKfa1pYpKZnn322pH4//vjHP8bLL79c%0AbeyII46IzTbbTD0AAECTWbx4cUyaNCmmTp0a8+bNq7alsXRfegxASUsL8N14Y8QBB0SMGVM5Pm1a%0Arlv5lCmVAfGkc+dcyHzlldOqtrkt3V5++YjllkuriOa+pu9rPiY9Lz2/Qtpv2n86TjpehVdeyXVD%0AT3XVWHwSAAAAAACAtk8AHQAoP7UF0KsGuNuiqgF6AfRWY9q0afHmm2/mjTc2HLf55pvnjaVOumOq%0AXngGTeyDDz4oOL5yukixDTnrrLPiw9TJp4qf/OQnseqqqzZqvy+88EKdAtOlbtGiRfH000/njRcj%0AaD1s2LC8sVfSha8NsOmmmzaqlkLP/6wAelv7/fjkk0/iZz/7WbWxAQMGxDnnnKMeAACgSS1YsCBe%0Ae+21ePvtt2PGjBnVtjSW7kuPAShZS5dGnH12xAUXVHY9T19TN/S0SGjV8HevXhGrrBKR3ttMIfPa%0AupsXUtElPT0vPT/tJ+2vQjpOOl46btU6Ul3XXlvMMwYAAAAAAKAVqOOnTAAAJeT11ytvz5tXeVFN%0AXS/Aaa0qziF1ohBAbzXef//9guMbbbRRo/Y7YsSI6NGjR9a5uebxNtxww0btG+rq3XffLTi+Srow%0AsY1IF6lfeOGF1cZS8PzHP/5xo/f91ltv5Y2VY2fm9Hsyd+7cvPHp06cXDKbXx8R0wWuBhT/qq3fv%0A3jF8+PBG1bLBBhvE9ddfX6e/I23x9+MHP/hBzJo1q9pYCnun0Ld6AAAAAJrIokURp58e8eCDlWPp%0A/a9Jk6oHz/v1S6vzRXTqVJzjtmsX0aNHbks1TJ2a3tCr/Gwtve+VOqj3758be/TRiNVWK86xAQAA%0AAAAAaBXaeMoKAKAB3nkn9zVdMJO6RpRC9/MK6Txmz45YsiR3fulCo88Iv9H0UsCypvbt28dy6cKs%0ARkj7WH755eOdit/nzzgeNJVx48bljXXt2rVNdUA/9thjsw7dVV100UXZeTTG7Nmz88KxyUorrRTl%0AZmq6OLWAnXfeuUmO15AA+uDBgxt93DQn15S68ZXC78cjjzwSN910U15Y/ogjjlAPAAAAQFNJn2FV%0ADZ+nwPmECRFV31fq3DlihRUiundvujrSZ03pva/evXPHT++nVnRDT2H0IUOa7tgAAAAAAAC0mPYt%0Ad2gAgBaQLoip6MKaOoVXKFZHiJZW9Twqzi+db9UuGDSrQoHwXr16RbvUPaSR+vTpU6fjQVMZO3Zs%0A3tiIESOyBRLaghtvvDELsla19957x+67797ofaeAcSF9+/aNctOQQHhjzJw5s0Ed0Bur0D5qm5Pb%0A0u9HWqAhLdRQVfo7fskllxTl37K2Xg8AAABAk0if6/zyl9XD5x9+WD18nrqPDx/etOHzqtJxVl21%0Asut5kupJdQEAAAAAAFBy2kYqAACgWCq6MiRVQ9ltJCz5uaqeR8X5pQ4ZVcP2NKt5qftHDd26dSvK%0AvgvtZ86cOUXZN9TFq6++mje29tprR1uQuk+ffPLJ1ca6d+8eF154YVH2v2TJkoLjxfr735bU1gW8%0AqdT2s/8sxfhzKbSPuRWL3rTh348LLrggXnvttWpjRx99dIwaNUo9AAAAAE3lppsi/v73ys97Pvgg%0ArWqY+z4twrfyyhGDBzf/51vpeOm46fgViwGmuiZNat46AAAAAAAAaHIlkrQCAKijqkHsqgH0UumY%0AWfU8qp5fCt7TIgp1xP3000+Lsu9C+ynUFR2awkcffVSwu/NGG20UbcHpp58en3zySbWx0047LYYO%0AHVqU/dfWyToF38tNx44do7WrrSN5U83JbeX348MPP4yf//zn1caWW265OPvss9UDAAAA0FTGj4+4%0A+OLK7ydMSKvPVgbAV1klomfPaFHp+KmOigB8gcV4o8b7rwAAAAAAALQtAugAQHmpGoKrLazdltUW%0Aqu/UqUXKIaJfv34Fu5Q3pENvTTNnzswb69+/f6P3C3Xx9NNPFxzfeOONo7V7+eWX4+KqF3BGxJpr%0Arhk/+MEPinaMHj16RJcuXVq8G3hrXYijojv4smXLir498sgj9a6xGMHvQvuoLWjeVn4/TjjhhOzf%0ArKp+85vf1Hpe5VYPAAAAQNEtXRpx1lkRCxfmvp82Lb3xVL3zeffu0SqkOqp2Qq/pyitz5wMAAAAA%0AAECbJIAOAJSXFMSuuBCm6gUxpXIBTNXzqDi/1H2iDXSfLacAejJu3LhG7XfBggVZB+q6Hg+aI4De%0AoUOH2HTTTaM1SwHlY445Jm8RiD/+8Y/RuXPnoh5rwIABeWNvvfVWlJuV00WoBUydOjVai9RZe9Gi%0ARY3aR6F5/bMWBWntvx/3339//O1vf6s2ttVWW8W3vvUt9QAAAAA0lRtvjBgzJnc7hdAnTaq8b6WV%0AWk/4vEKqJ9VVyNtvR9x0U3NXBAAAAAAAQJEIoAMA5SWFsisuzqkaym5k6KzVqHoeFeeXzre27hM0%0AudVXX71gqPXFF19s1H7HjBkTixcvzhtfe+21G7VfqKuHHnoob2zDDTeMPn36RGt29dVXx5NPPllt%0AbP/994+ddtqp6MdKP4+6do4vZSNGjIiOBRZCee+996K1WLhwYYwdO7ZR+3j55ZfzxtZZZ502+fuR%0AFjk57rjjqo2lP8NLLrlEPQAAAABNJb1fdumlld9PmJBW1MzdTgsd9uwZrVKqq3fvwvel929a0fuA%0AAAAAAAAA1J0AOgBQflZbrbIbeuoOnsyfHyWh4jw6dMidX7Lqqi1aUrnr0qVLbLTRRnnjjz76aKP2%0A+/DDD+eNrbDCCjF06NBG7RfqYvLkyQUXUdh+++2jNZs2bVr8+Mc/rjbWs2fP+N3vftckx9t2220L%0ABvdrdl8vdV27di04Dxaax1rSf/7znwY/N/2ZPvXUU3njX/jCF9rk78d5550Xb6cOVVV873vfi/XW%0AW089AAAAAE3l4otzXc+TadMi5s3L3U6L3A4aFK1a376Fx9P5pPMCAAAAAACgzRFABwDKz8iRlbe7%0Adct9TZ2kC3STblOqnkPXrpXja63VYiWRs+WWW+aN3XrrrbGoasf6err++uvzxrbYYosG7w/q4+ab%0Ab45lFZ13qthjjz2iNTv11FNjypQp1cbOPPPMWHHFFZvkeNttt13e2IQJE+If//hHlJtCvxt33HFH%0AtCY33XRTg5/74IMPxsSJE6uNtWvX7jMD6K3192PcuHFxzjnnVBsbMmRInHXWWeoBAAAAaCqTJkU8%0A8kjudvqsJ31fYYUVKhdUbq3atcsfq1hoMZ1X1fMBAAAAAACgTWjln1ABADSBqoHsqkHttt4FvaIT%0ARiKA3qp89atfzRtLIdgbbrihQft74IEHYsyYMXnjX/va1xq0P6iP+fPnxx/+8Ie88f79+8dWW20V%0ArdVzzz0Xf/7zn6uNrbvuunH88cc32TE33XTTWHvttfPGf/WrX8Xitr7oST0deOCB0b7GRbKjR4+O%0Af/7zn9FaPPnkk/HCCy806LkXXXRR3thOO+0UAwYMaHO/H9///vdjXtXXFBFx/vnnR69evdQDAAAA%0A0FRuvz1i6dLc7enTIyoWAO3XL6J792iTPv009zWdVytbjBIAAAAAAIDPJ4AOAJSf2gLoNcJNbU7V%0AAL0AeqvrgD5q1Ki88VNOOSVmzpxZr30tXLgwvve97+WNp26w++23X6PqhLo46aST4p133skbP+ig%0Ag6JDhw7RGi1dujSOOeaY7GtVF198cXTs2LHJjps6YP/oRz/KG3/++efjl7/8ZZST1VZbLfbaa6+8%0A8eOOOy4++eSTaC1S2HlZxcW9dXTffffF3XffnTf+ne98p839fqTu63fddVe1sR122CG+8Y1vqAcA%0AAACgqSxaVD2gPWNG5e3PWOCw1Zs9u3rAvswW5QQAAAAAAGjrBNABgPIzfHhEly652926VY7PmlXZ%0AUaKtSXWn+itUnFcKog8b1mJlUenEE0/MG5s4cWLsu+++sWDBgjrtI4VnU8j3jTfeKBji7NSpU1Fq%0AhUJSKDeFzy+99NK8+zp37pwFd1urDz74IAv1VpX+Lm2zzTZNfuwDDjggVl111bzxn//85/HHP/6x%0AwfudMGFCtDW//vWvo0vFv7//7/33348vf/nL8dFHHzV6/y+++GLcni5kbWQX9JNPPrnOj3/rrbfi%0AkEMOyRsfOnRowcB9a//9uKNGJ6r070paqKGltLZ6AAAAAJrEI49ETJ1a2TW8Iqjdq1d6QyTarCVL%0AKrugp/NL5wkAAAAAAECbIYAOAJSf1KF3ww1zt9OFO927524vXBgxd260SanuVH/So0flBUkbbJA7%0AX1rcgQceGLvsskve+EMPPRS77bZbvPfee5/5/EmTJmVh9b/+9a9592244Ybxgx/8oKj1Qs1gbwpr%0AX3DBBQXvT92aU4frtqJPnz7xm9/8plmOlQKzt9xySxbSr7mgxPe+97044ogj6tUB/Nlnn41vfvOb%0AsfXWW0dbM2LEiCyEXtPo0aNjgw02iGuvvTYWpW5P9TBt2rS47rrrYtttt41Ro0bFv/71rwbVlrqR%0AV/jd734XxxxzTMyZM+czn/Poo4/GjjvumM3PNV1yySV1WhSktf9+pEUnRo4cGa1Fa6sHAAAAoCju%0AvLPy9rRplbf79Ys2b/r0yts1FhsEAAAAAACgdRNABwDK0957V97u37/whTBtSdW6q16QtM8+LVIO%0AhcON11xzTQwYMCDvvocffjjWXXfdOProo7NAeuoEvHDhwix0+MQTT2Th8rXWWiv+/ve/5z23a9eu%0AceONN+aFF8vVdtttl/2sP2tLodGaUvD185535pln1quW9PjP2+dZZ52V97y0GMHnPS+dZ3P+PFOw%0A9/HHH6/1cT/84Q8/t+a6bIWkn1HNx40fP75R5/WLX/will9++Wgum266aZx//vkF77vyyitj9dVX%0Aj0MPPTRuvfXWePPNN2P69OmxePHimDp1arz++utZQDkFb1On7M022yz7fknqHtQGHX/88VmouqZ0%0ArulnMGzYsOxcUyfzt99+OwuYp3OdPXt2Nje+/PLLcdNNN8Upp5yS/X4ut9xyWQfyxx57rFF1bbnl%0AltliHhUuvfTSWHvttbNO5GkBhlTfggULst+9VNt+++0X22+/fXzwwQcFu5rvvvvubf73Y+WVV47T%0ATz89WovWVg8AAABAUaT3cV56KXc7Lc5YsVByes+/YgHltiwt8lix6OTLL+fOFwAAAAAAgDahY0sX%0AAADQIlJ4MwWBp06N6NUromPHiMWLIz79NHchTB26lrYaqd5Ud5LOI51Pks6vmUKq1M0KK6yQhch3%0A3XXXLExZVfr+T3/6U7bVVeqce/PNN2chSaBuUsg4dbdubscdd1xMnjw5CzTXlDptp0UQ0lYOLrvs%0Asmz+SiHvmiZMmBAXXHBBtjWnjh07ZsH2LbbYImbOnJmNvf/++3HGGWdkW11ttNFG2fmVwu/HhRde%0AGD169IjWorXVAwAAAFAU48ZFLFiQuz1vXuV4795pZdsoCem80udu8+dHpMVFV1utpSsCAAAAAACg%0ADnRABwDKU7rQpWp38L59K2+nUHpbUrXequex7765QDqtyhe/+MWsA/fQoUMbtZ+BAwfGfffdF3vv%0AvXfRaoNSl7qnX3LJJdGhQ4cWOX7q5n7DDTdEr4qFQspU+/btsz+Hq666qug/ixRsb6i11lor7rrr%0Aruhb9d/Sekjh9QcffDB69uzZ5n8/0kIp+6bXEa1Ea6sHAAAAoGjGjq28nQLaFbp1i5JR9byqni8A%0AAAAAAACtmgA6AFC+UpCp/f+/HOrXr7KTxPTpEXPnRpuQ6kz1Jqn+dB5JOq+qAXtalVGjRsWYMWPi%0AxBNPjG71vIgsdek97LDD4rXXXosddtihyWqEUvTtb387Cwm3pAMPPDBef/31rJaGhqXXX3/9+NnP%0AfhZtXfoZvPXWW1n378Z0tk7z6Ne+9rX45z//2ejO6VtttVU8++yz2de66tKlS5xyyinZ4iL9+/dv%0A878f6XwuuuiiaC1aWz0AAAAAzRJA79o1SoYAOgAAAAAAQJukJSYAUL6WWy5iu+0iHnoo1yk8fT9x%0AYu6+jz+OGD68MqDeGi1dGjFhQuX3qf6KjufpvNL3FF3q2jtr1qxqY7179673flKH29/97ndZaPGm%0Am27Kuu4+88wz8emnnxYMV26yySax++67Z+HElVdeucH1r7766vGlL30pb6wxUuCy5j5TALK1/PkU%0Ay0orrVSvxx9xxBFZ196m0JDfuWJYfvnl44477mjWY15xxRVx5ZVX1vnxw4YNi2XLlhW1hmLvc8iQ%0AIVn371/96ldx6623xr333puFnqdXLChS4Oe+7rrrxo477hi77bZbbLDBBnU6znrrrZf3d3PFFVds%0AVO3p+TX3mY7TUIMHD87CxWeffXb8/e9/j3vuuSf7WYwfP77gzzx1sV9llVVi5MiR2byYfiZbbrll%0AFlIulhEjRsR//vOfeOCBB+Laa6/NuppPrHh9UKWO1DF97733jqOOOqpR83JL/X5cc8012VZMjdln%0Aa6sHAAAAoFm8/nrl7Xnzcl/TZz0Vn/e0ZR065L4KoAMAAAAAALRJJfCJFQBAIxx7bMTjj0csXJhS%0AtBEpuJou8EnfT56cknHRaqX6Fi3K3e7ePVd/0rlz7rxoEmuvvXZR9zdo0KA4/vjjsy355JNPYtKk%0ASbFgwYLo3LlzDBw4MAsjprBjMRx00EHZVkwpbH7fffdFKf75NDawXt/QemuXQr6bb755sx6ztfxu%0ANYUUHK7693/q1KlZ0Hnu3LlZ9+uePXtmc0RDFxz4wQ9+kG3FtPPOO2dbsfXp0ye+9a1vZVuS5sAP%0AP/wwW5Rj8eLFWYf0tHBHmhO7NlP3p6rnOmXKlGx+njdvXlbL0KFDG9W1vTX8fgAAAADQCrzzTu5r%0A+rwnLTxcSt3P0+dVyZIlufPr1Cni3XdbuioAAAAAAADqSAAdAChvQ4dGHH10xO9/n/t+yJDcxS+p%0A6+q0aREpXNazZ7Q6s2fn6ktSMHmFFSrvO+aY3HnRJqXAYdqA8jNgwIBsI7fYwWqrrRatRQq+p60l%0A+f0AAAAAKDHps6i5c3O3Fy+uHE9B7VJQtYt7Or90Xul803kXadFdAAAAAAAAmk77Jtw3AEDbcOCB%0AEeutV9mNYbnlKu/78MPKi39ai1RPqqtCqreii8T660cccECLlQYAAAAAAEAdpK7gKYydVHxN2pfI%0ApTxVQ+YV55e6vFcN2wMAAAAAANBqlcinVgAAjZAu5DnjjMoQd//+Eb17V14Q88EHrSeEnupI9VRc%0AqJPqTPUmqf50HqVyYRIAAAAAAECpqhrErhpAL5Xu4IUC6BXBewAAAAAAAFo96SQAgGTYsIhjj638%0AfsiQiJ49K7sxvP9+xOzZ0aLS8VMdqZ4k1ZfqrJDqHzq0xcoDAAAAAACgjjp2/PywdltWW6i+U6cW%0AKQcAAAAAAID6EUAHAKhwwAERe+9deSHMSitVhtArOqFPnFgZAG8u6XiffFK983mqK9VXccFOqjvV%0ADwAAAAAAQOuXgtgVn/NUDWg39+dQzRlAb9++evAeAAAAAACAVksAHQCg6sUvp54asdNOld+nkHfv%0A3pWPmTYt4t13I+bObZ6a0nHS8aZPrxxL9VQNn++8c67uqhcnAQAAAAAA0Hqlz3W6d8/drhrKXrQo%0ASsLixZW3K84vna/PswAAAAAAANoEAXQAgKpS54Vf/KJ6CH3FFSMGD668ICZd+PPee7mu5E11EVDa%0Ab9p/Ok7FMdLxUx2pnopaUp0//3mubgAAAAAAANqO1Var7IZe8VnP/PlREhYuzH3t0CF3fsmqq7Zo%0ASQAAAAAAANSdpBIAQE3pIphf/Spir70qx/r3z10U061b5VjqSv722xEffhgxZ07EsmWNO256ftpP%0A2l/ab9Wu5+m46fipjgp7752rs+KiHYAie+SRR2LZsmX/28aPH9/sNZx55pnVakjbsGHDmr0OAAAA%0AAICiGzmy8nbFZ1Cpc3jV7uFt1ZIlua9du1aOrbVWi5UDAAAAAABA/XSs5+MBAMpD6jJx2mm50PfF%0AF+e6NHTuHJFCj9OmRUyaVBk4//TT3Jbu7907dyFNukioYx1eaqULiObNy3WzmDWrshtEhdTpfLnl%0AqgfP03GOPTbigAMqO6EDAAAAAADQtlQNZKfPl9JCxUn63KhnzygJAugAAAAAAABtkgA6AEBtUrj7%0AwAMjttoq4qyzIl55JTeewuApaJ46lM+YUdmFIoXHp0ypfH4KoKeLalKH8hRoT/tLofWlSyMWLcpd%0APFRbB4v03L59I/r1qx5kX3/9iDPOiBg6tCnPHAAAAACgVejUqVMMGzYsZs2aFVOnTq1234orrhi9%0Ae/fOHgNQEgH0CmnxYgF0AAAAAAAAWpAAOgDA50lh7yuuiLjppohLLskFzVMofNCg3Ja6n6eu6HPn%0AVn9eCpfPnl2/Y/XokQud9+pVfTx1PT/mmFzX8xRmBwAaZLvttotlaUEYAAAA2oTOnTtnAfRp06bF%0AuHHjqt230korRf+0YChAWzV8eESXLhELFkR061Y5PmtWxMCBucWN27qK80pB9GHDWroaAAAAAAAA%0A6kgAHQCgLlLo+6CDIrbeOuLiiyMeeSTXyTxJYfG0pa7mqSNF6myetnS74jGFdOiQu9imYksX4NTs%0A1JOOu912Ecceq+s5AAAAAABAKUmfFW24YcQzz+Q+I+rePbfgcVoMOX1NCxe3Zan+is++Ntggd74A%0AAAAAAAC0CQLoAAD1kULg550XMWlSxB13RNx+e8TUqbn70gU0aevdu/LxKZSeOqGnTqtpS50q0pY6%0AqNcMm1c1YEDEvvtG7LNPxHLLNf15AQAAAAAA0Pz23jsXQE/6988Fz5Pp09t+AL1fv8rb6TMvAAAA%0AAAAA2gwBdACAhkih8O9+N+Lww3Pd0FMY/aWXIhYsqP64ilB6XaQu6Kn7Q7oAJ3U9TyF1AAAAAAAA%0ASlf6TCgtTJwWPO7VK/f5UFrc+NNPcwsd1/VzptYmdTtP55Ok80vnCQAAAAAAQJsh1QQA0BjpIqCd%0AdsptS5ZEjB8fMXZs5fbuuxFz5uS6n1dIHdBTx4pVV41Ya63ctvbaEcOGRbRv35JnAwAAAAAAQHNK%0AAfO0OPEVV+S+79s3YsqU3O0USl9++WiTevbMfUaW7LuvhZcBAAAAAADaGJ/uAAAUs5PDaqvltj32%0AqBxP4fPUqaKiS0W6wCaF0AEAAAAAACAFtK+6KmLp0oh+/XLB8/T50vTpEb17R3TvHm1O6n6eAuhp%0A8eUUsAcAAAAAAKBN0WITAKCppbB5Cp6ni4PSV+FzAAAAAAAAKiy3XMR22+Vup4WM0/cVPv44F0xv%0AzVJYvtDCzUk6r6rnAwAAAAAAQJsggA4AAAAAAAAAAC3p2GMjOnfO3e7fP6Jbt9zthQsjJk+OVm3G%0AjMLj6XzSeQEAAAAAANDmCKADAAAAAAAAAEBLGjo04uijK78fMiSiXbvc7WnTImbPjlYp1TVrVuH7%0Ajjkmd14AAAAAAAC0OQLoAAAAAAAAAADQ0g48MGK99Sq7hy+3XOV9H34YMXdutCqpnlRXIauvHnHA%0AAc1dEQAAAAAAAEUigA4AAAAAAAAAAC2tffuIM87Ihc+T/v0jevfO3V62LOKDD1pPCD3VkepJdRVy%0A+OG58wEAAAAAAKBN8kkPAAAAAAAAAAC0BsOGRRx7bOX3Q4ZE9OyZu710acT770fMnh0tKh0/1ZHq%0ASbp1y3/M8ss3e1kAAAAAAAAUjwA6AAAAAAAAAK3S0qVLY86cOTF37txYtGhRtS2NpfvSYwBKygEH%0AROy9d+52u3YRK61UGUKv6IQ+cWJlALy5pON98kn1zuepruWWa946AAAAAAAAaHIdm/4QAAAAAAAA%0AAFB/8+bNi+eeey77OmXKlGr3jRkzJrp16xabbrpp9OjRo8VqBCi6FDo/9dRcp/EHH6wMoU+YEDFr%0AVu4x06ZFfPpprkN69+5NX9PcubnjL1pUOda7d+74AAAAAAAAlBwBdAAAAAAAAAAAaE3at4/4xS9y%0AtytC6CuuGNGtW8SkSbkO5CkM/t57Ef36RQwYENGpU/HrSMeYOjVi+vTKsVRL6nrev3/xjwcAAAAA%0AAECrIIAOAAAAAAAAAACtTQqU/+pXET16RPz977mxFPru2TPXjXzevNxYCoenrVevXBg9dURPIfGG%0ASuH21PE87TN1Wa8qBeBT1/POnSvHtt224ccCAAAAAACgVRJABwAAAAAAAACA1toJ/bTTIlZdNeLi%0AiyMWLsyFv4cNi5g2rbIbepLC4mlL9/fuHdG1ay4w3rEOlwctXpwLtM+fHzFrVu44VRXqep6Oc+yx%0AEbvuGvH440U+cQAAAAAAAFqSADoAAAAAAAAAALRWKfx94IERW20VcdZZEa+8khtPYfAUNE+dymfM%0AyIXIkxQenzKl8vkpgJ7C6Kmjegq0p/2l0PrSpRGLFuVC5xXPrSk9t2/fXGf1qkH29dePOOOMiKFD%0Ac0F4AAAAAAAASooAOgAAAAAAAAAAtHYp7H3FFRE33RRxySW5oHkKhQ8alNtS9/MUBp87t/rzUrh8%0A9uz6HatHj1zovFev6uOp6/kxx0QccEAuzA4AAAAAAEBJEkAHAAAAAAAAAIC2IIW+DzooYuutIy6+%0AOOKRR3KdzJMUFk9b6mo+b16us3na0u2KxxTSoUOuQ3rF1q1brlt6zeNut13EscfmgvAAAAAAAACU%0ANAF0AAAAAAAAAABoS1II/LzzIiZNirjjjojbb4+YOjV3XwqPp61378rHp1B66oS+bFlua9cut6UO%0A6jXD5lUNGBCx774R++wTsdxyTX9eAAAAAAAAtAoC6AAAAAAAAAAA0BalUPh3vxtx+OG5bugpjP7S%0ASxELFlR/XEUovS5SF/QNNsiFzlPX8xRSBwAAAAAAoKz4hAgAAAAAAAAAANqyFBLfaafctmRJxPjx%0AEWPHVm7vvhsxZ06u+3mF1AG9R4+IVVeNWGut3Lb22hHDhkW0b9+SZwMAAAAAAEALE0AHAAAAAAAA%0AAIBS0aFDxGqr5bY99qgcT+HzxYsjFi3KdUNPofUUQgcAAAAAAIAaBNABAJpYupYnNZpIW7reJ22u%0A5QEAAAAAAKBZpQ+oUvA8bQAAAAAAAPAZBNABAIpk6dKIyZMjPv44YsKE3NdJkyIWLsyF0Kte29O5%0Ac8Ryy0WssELEkCG5beDAiPbtW/IMAAAAAAAAAAAAAAAAgHIngA4A0Aipq/nrr0eMHh3x/vsRixZ9%0A/nNSGH3BgogPPshtFVKziVVWiRg1KmLkyFyndAAAAAAAAAAAAAAAAIDmJIAOANAAs2ZFvPBCbps9%0Au/bHzZuXC6Wn7uhpSx3O05bC5t26VX9setw77+S2nj0jNt44t/Xu3eSnAwAAAAAAAAAAAAAAAJAR%0AQAcAqIcpUyL+/e+IN97IBcqrmj8/F0z/9NPcloLpixfXvq+OHXNB8169clsKmnftmrsvPffRRyP+%0A85+INdeM2HHHiIEDm/bcAAAAAAAAAAAAAAAAAATQAQDqIIXNn3464qGHqofKly2LmDw5YsKEiBkz%0A6rfPtJ/0nKrP69s3YsUVc2Hzdu1yxx07NuKttyJ22CFi881zHdRpHaZPnx6vvfZavPvuuzF16tSY%0AM2dOdOjQIXr06BGDBw+OVVddNdZZZ53oVrPdPQAAAAAAAAAAAAAAALRSAugAAHXoen7nnREfflg5%0AtmBBxMcf54LnCxcWfl7nzrnO5qmreYcOuUB5CqwvWZLrlp66pNd8bkUgPT13yJCIFVaI6NIlF1b/%0A179yYfS99tINvSW9/PLLcdNNN8U999wTr776aixLf6ifoXPnzrHxxhvHPvvsE9/4xjdi5ZVXbrZa%0AAQAAAAAAAAAAAAAAoL4E0AEAapFyxanr+b//Xdn1PI2lIPq4cbnu5FWlJteDB+dC52lLIfLPkwLo%0AKYietokTI+bNqxwfPz7i/fcjhg+PWGmlXID9gw8i/vSniB13zHVDT2M0j0cffTTOOuusePjhh+v1%0AvIULF8ZTTz2Vbaecckp885vfjDPPPDNWW221JqsVAAAAAAAAAAAAAAAAGqp9g58JAFDCUrj8n/+M%0AuP/+yvD53LkRL70U8c47leHzFABP3cg32CDiC1+IGDYsYsCAuoXPk/S49Pj0vPT8tJ+0v4pgeTpO%0AOl46bjp+kupJdaX6aobgKb4ZM2bEIYccEtttt129w+c1LVmyJG644YZYd91145xzzoml/gABAAAA%0AAAAAAAAAAABoZXRABwCoYcmSiNtvj3j11c/uer7iihGrrBLRpUtxjptC5/365bYFC3Ldzz/6KHff%0AzJkRzz9fvRv66NG5x+27b0SHDsWpgepeffXV2HvvvePtt9/+zMf17ds362jep0+fLGQ+ffr07Dlz%0AK1YNqGH+/Plx6qmnxmOPPRY333xz9nwAAAAAAAAAAAAAAABoDQTQAQCqSAHzquHz9P3YsRGTJ1c+%0Aplu3iDXXTKHjpqsjhdpHjIgYNCjijTci5s2r7IY+a1bEWmtFtG9fWed+++W+p3hefPHF2GmnnWLa%0AtGkF7x8xYkR85zvfia985SuxZvqFqCF1Nx89enTcdtttcdVVV8Xkqr9E/+++++7LjvHAAw9Ev7Ty%0AAAAAAAAAAAAAAAAAALQwMSUAgKjsdH7XXZWh7tQJ/b//rR4+T93HN9mkacPnVaXjpOOl41ZI9aS6%0AUn1JqjfVneqnON59993YeeedC4bPe/bsGZdeemmMHTs2Tj755ILh86R9+/axySabxLnnnhvvvPNO%0A9tg0VtMLL7wQX/7yl2PhwoVNci4AAAAAAAAAAAAAAABQHwLoAAD/7+mnI0aPzt1O3cZTsLsif5xy%0Aw+utF7H66hEdOjRvXel46bjp+BX55VRXqi/VmaS6U/003rx582KvvfaKqVOn5t236qqrZoHxo446%0AKjrU4xehV69e8Zvf/Cbuvvvu6NGjR979Tz31VBx77LGNrh0AAAAAAAAAAAAAAAAaSwAdACAipkyJ%0A+Pe/c7dTJ/GxYyvD5ylnvMEGEQMGtGiJ2fFTHRW551RfqrOi83mqP50HjXP66afHf1OL+RpWWWWV%0A+M9//hNrrLFGg/e96667ZiH0Ll265N13xRVXxD333NPgfQMAAAAAAAAAAAAAAEAxCKADAGUvdRG/%0A886IxYtz33/4YcTkybnbqeP4+utH9OkTrUKqI9VT0Qk91ZnqTVL9f/97ZVd06u+1116LCy+8MG88%0AdTu//fbbY8iQIY0+xrbbbhvnn39+wftSF/SFCxc2+hgAAAAAAAAAAAAAAADQUB0b/EwAgBLx9NOV%0AIe65cyPGjau8b511Wk/4vEKqJ9U1Zkzu+1Rv6o7evXvEBx/kzmfLLVu6yrbpjDPOiCVLluSNn3ji%0AibHxxhsX7ThHH3103HDDDfF0+sOqYvz48XHllVdm9zfWokWLYsyYMfH222/HhAkTYs6cOdG+ffvo%0A3bt3DBw4MEaOHBlrrrlmdO3aNUrBsmXL4oMPPojXX389+zpr1qyYO3du9OrVK/r16xeDBg2KTTbZ%0AJDt3aIvS7/OLL74Y77zzTkyePDnmzZsXffv2jcGDB8dKK60Um266aXTs6L/4AAAAAAAAAAAAAAA0%0AnqvTAYCyNmVKxEMP5W4vWxbx+uuVHcRXWikX7G6NUl2pvhScT/W+8UbEhhtGtGuXO5811oiQs62f%0A9957L+tyXlMKdp511llFPVYKgl922WWx4YYbZsHpqlIH9oYG0FP39L/85S9x8803x0MPPRTz58//%0AzMd36tQpttxyy/jSl74UBx10UKy88sp5j0mh+OHDh0dzq/lzKeTVV1+Ne+65Jx555JF4/PHHs9D5%0AZ2nXrl2stdZasccee8QJJ5wQK6ywQhErrjxGsRdFOPPMMz/3ccOGDct+h6saN25cNt4c0p/B9ttv%0AX21s2223zcaL/fOsy+9GY5/bEIX+rgwdOjQbb6j0dzgtVnHjjTdmv+OLFy+u9bF9+vSJnXfeOb7z%0Ane9kXwEAAAAAAAAAAAAAoKHaN/iZAAAl4N//jqjI86Uwd0V+tVu3iBbI3NZLqi/VmcycWdnFPZ1P%0ARaieurv66qtjacXqA1UcccQR0T21ly+y9ddfP7bbbru88TfffDMeffTReu0rhWqvvfbaLPx68MEH%0AZ6HszwufV3RJT8c69dRTs6Dy8ccfH23B5ZdfHuutt16su+668aMf/Sg7388Ln1f8nF577bU477zz%0Asp9VCqGn0D60Nul3Nc1J6e/lkUcemQX5Pyt8nsycOTNuu+222GWXXWL33XePN9LKJAAAAAAAAAAA%0AAAAA0AAC6ABA2Up51dTxPFmwIHULrrxvzTUjOnSIVi3Vl+qskOpP55Gk86pDHpcq7rjjjoKdyr/9%0A7W832TEPP/zwguN33nlnnfcxffr02HPPPePQQw+NCRMmNLiWFL5/+eWXoy247rrr4r///W+j9rFg%0AwYL4/e9/ny0C8MknnxStNmistJjCPvvsE4cddlhMnDixQfu49957Y/PNN4///Oc/Ra8PAAAAAAAA%0AAAAAAIDSJ4AOAJStF15IXWZztz/+OAVwc7dXXDGib99oE1Kdqd4k1Z/Oo+J2Oj/qJgW3X3nllbzx%0ArbfeOlZZZZUmO+5+++0XXbt2zRu/77776vT8SZMmxbbbbht33XVXrY/p1KlTrLrqqrHZZpvF9ttv%0AHxtttFGssMIKUYratWsXQ4cOjQ033DD7uaRweTrfvp/xF/qpp57KAvypGzy0tLSgxI477hh///vf%0Aa33MgAEDst/xHXbYITbddNMYPHhwwcfNmDEj64b+4IMPNmHFAAAA0PQ6dOgQgwYNiv79+2fvpVXd%0A0li6Lz0GAAAAAAAAACiejkXcFwBAm7FkSWVAO4XQKxpHt2sX0YR54yaR6k31p/NIAfShQ3Pnkc5v%0Am21afyf31uCZZ54pOL7FFls06XHTRbIbbLBB3vHfeOONmDlzZvTp06fW586bNy/22GOPGDNmTMH7%0Ad9tttzjyyCNjp512il69euXdnzorP/300/G3v/0tC7umrsuFpLB6CmnXR82f2/LLL1+ww3xjpQuL%0Av/jFL2YB8q222irWXXfd6NGjR8HHvvXWW3HLLbfEJZdcktfx/LnnnotTTjklfvvb30ZTqOvP74or%0Arogrr7yySWqg9Vu2bFkcfPDB8fzzz+fdl+aCY445Jr75zW9mv+dpsYWqXn755bj44ovjqquuiiXp%0AH7j/N3/+/DjwwAOzeWK55ZZrlvMAAACApngPbZ111olp06blva8zYsSILIQOAAAAAAAAABSXADoA%0AUJZefz1i9uzc7SlTIhYuzN0eMCCiS5doU1K9qe50HgsW5L4OGpQ7v3Se66zT0hW2fi+99FLB8U02%0A2aTJj52OUTOAnoKoqabUxbs2J598chacril1Q77xxhuzLsqfJT1ur732yra5c+fGn//854LB1y5d%0AusTmm29er3Nqin1UNXDgwDjttNPi2GOPzcLtdZEuRj799NPj+9//fhx11FFZGL2q3//+93HiiSfG%0Aiiuu2OC60p9bIXU997p2vqc0nX/++XH33Xfnje+6665xww03ZJ3Pa5MWsrj88svj0EMPzRZkmDp1%0A6v/umzRpUhxxxBHxj3/8o8lqBwAAAAAAAAAAAACgtLRv6QIAAFrC6NGVtz/6qPJ2I7KnLapq3VXP%0Ap+p5Urt33nmn4PioUaOa/Ngbb7xxvWpKUlD80ksvzRsfPnx4PPHEE58bPq+pe/fucfzxx8f1118f%0AbUHqpv6LX/yizuHzmp2kU0B/n332qTa+ePHirDt6Y1TtPA31MW7cuDj11FPzxvfff/+45557PjN8%0AXtWWW24Z//73v7POcFX985//jBdeeKFo9QIAAAAAAAAAAAAAUNoE0AGAsrN0acT77+duz58fMWNG%0A7nb37hF9+0ablOru1i13O51POq8knWc6Xz7bR1VT+zW6hDe15ZZbruD4hx9+WOtzfvazn+V12+7Y%0AsWP85S9/idVWWy1KXbt27Rr1/Pbt22dh8xS8ryoF04sdQG9srZSHCy64IBYtWlRtbJ111olrr722%0A3r9DqRv6Oeeckzd+4YUXNrpOAAAAAAAAAAAAAADKgwA6AFB2Jk+OqMj5zZpVOZ5ywG01K5rqrppj%0ArjivdJ5TprRYWW3GtGnT8sY6deqUF1BuCn1rWfVg+vTptXZKvu+++/LGTz755Nhkk02KXl+pSt3T%0Av/SlL1Ube++99+Ljjz9u8D5TF/WaOnTo0OD9UT7zz1VXXZU3/tvf/javk3ldHXXUUXmLW6QFKubM%0AmdPgOgEAAAAAAAAAAAAAKB8C6ABA2amaL/3008rbvXpFm9a7d+HzmjChRcppU+bNm5c31qdPn2Y5%0Adm3HKVRT8re//S2v+3kKy3//+99vkvpK2aabbpo39vTTTzd4f4X+zFJnevgs//znP/OC4SNGjIhd%0Ad921wftMwfWvfvWr1cYWLlwYzzzzTIP3CQAAAAAAAAAAAABA+RBABwDKTtVAdikF0Hv2rLw9e3bl%0A7UY0dC4bS5YsyRvr0qVLsxy7tuMsSu3rC3jggQfyxnbbbbdYYYUVil5bqavZITp55513Gry/+fPn%0At9jvEW3XY489lje23377NXq/W2+9dd7Yk08+2ej9AgAAAAAAAAAAAABQ+rTjAwDKTtVAdkVQu3Pn%0A3NaWpZxrOoeFC3VAr69CIeFZs2Y1y7FrO063bt0Kjr/wwgt1CpqW2wICjzzySNa9/JVXXomxY8fG%0AjBkzsp/tp59+GkuXLq3zvtLzGiodq6YePXo0eH+UbwB9k002afR+hw0bljeW/n4AAAAAAAAAAAAA%0AAMDnEUAHAMrOpEm5r/PmRSxeXBrdzyuk85g6NXde6fxShnny5JauqvUrFBKePXt2Fmzu0KFDkx67%0AtsBzoZqmT58eU9MfcA2bbbZZlKP0s/jVr34VN954Y0ycOLEo+2xMAL3QYgItGUAfPnx4rfe1b98+%0AevbsGb169Yrll18+1ltvvdhoo41ir732iqFDhxbl+I8++mi0a9cuWpPPqif9XU8/j7StuOKKse66%0A68bGG28ce++9d/YzagoLFiyIt99+O2987ty52YIKjfH+++/njU2bNq1R+wQAAAAAAAAAAAAAoDwI%0AoAMAZWXZslyH8GTRosrxrl2jJFQ9j3R+KYC+YEHuvFtZDrRVKRQuXbZsWcycOTP69+/fpMdOx6hr%0ATR999FHBx6600kpRbq699to46aSTih6onTNnToOfmxYIqKlfv37RGqWu8Ckwn7b0e/XCCy/ENddc%0AEyeccEJstdVW8ctf/jK23nrrKCdpwYm0AEHaPvjggywAfsUVV8Sxxx4bO++8c7bYwahRo4p6zEIL%0ASiTf+ta3oikIoAMAAAAAAAAAAAAAUBft6/QoAIASsWRJLoydLF1aOd7ETa6bTfsqr+4qzi+db9Vz%0AJd/KK69ccPytt95q8mO/+eabda4pdWUvpG/fvlFOfvvb38ahhx7aJGHatPBAQ02aNClvbODAgdGW%0ApPP/z3/+E9tss00cddRRWSi73KWw/v333x+bbLJJnHLKKW06EF7bghcAAAAAAAAAAAAAAFCVDugA%0AQFmpmqWsGsoule7gVQPoVXO0ixeXTsi+KayzzjoFx5977rnYbLPNmvTY6Rh1ram2MHC31Oq+TPzj%0AH/+IH/7whwXva9++fay33nqxxRZbxPDhw7MQf58+faJr167Zlu6v6u67746zzz67aLVNnDgxb2zw%0A4MHRVl122WVZN/BbbrmlpUtpNeH8c889N+bMmRN/+MMfirLP9PNtThYUAAAAAAAAAAAAAACgLgTQ%0AAYCyUjWEXVtYuy2rLVTf0au+zzRq1KiC488//3yTH7vQMXr06BFrrrlmnTudz5o1KwtYl7r58+fH%0ACSeckDfeoUOHOOmkk+L444+PFVdcsc77++9//1vU+t577728sVVWWSVayu233x4rrLBCLF68OObN%0Am1ftvs6dO2dj48ePzxZB+Pvf/x5Tp07N28ett94ae+21V3zzm9+s9/E32mijuOSSSxp1DmkxgWJ6%0A6qmnar0v/ZzS36V33303nn766fjnP/+ZfV/TRRddlP1Mdtxxx0bX09HkDAAAAAAAAAAAAABAK+Rq%0AdwCg7ALoKZidAudVA+il0hS2agC94vzS+dZo/EwNG2+8cfTq1Ss+/fTTauMPPvhg1jE4BZybwhtv%0AvBHvv/9+3vi2226b16076d+/f61dlJdbbrkodalj+bhx46qNpZ9T6oq+++6713t/06dPL2J1kQWX%0Aaxo2bFi0lBQAT8dPwerZs2dXu69nz57/Cz8fddRRWUfvM844I84///y8/Zx11lkNCqD37t07Nt98%0A82hN6lrPcccdl/29+tGPfhR//vOf8+7/5S9/WZQAevoZFfLaa6/FWmut1ej9AwAAQCmYM2dOtoBe%0AWkzv448/rnbfM888E926dYtNN900W9QRAAAAAAAAACgOUSQAoKykMHbnzrnbnTpVjs+fHyWh6nlU%0AnF+XLtW7oZMvdYPeaaed8sY/+uijuO+++5rsuFdccUXB8d12263g+IABA6JdgT/Mt956K8pBCprX%0AdOSRRzYofJ5MmTIliunVV1/NG1t77bWjLUgXaP/2t7+Nk08+ueBCCWPHjo1y07dv37j88svjkEMO%0AybvvscceK9gxvr5WXnnlguPF2DcAAAAAAAAAAAAAADSUADoAUHYqGkV36xbx/w2Ao0bj6zar4jzS%0AeaXzSwYNatGS2owDDzywXiHxxlq0aFFcd911BcPwX//61ws+J91XqCvy008/HeXghRdeyBs7+OCD%0AG7y/0aNHR7Gkbuo1u9mn7uxtJYBe4bTTTosuadWKGl588cUoV6kzfE1LliwpSii/V69esdJKK+WN%0Av/fee43eNwAAAAAAAAAAAAAANJQAOgBQdlZYofJ2z565rwsX5ra2bMGCynPo1atyfMiQFiupTdlz%0Azz1j+eWXL9h1+6mnnir68S644IKYNGlS3vg+++wTgz5j1YBtt902b+yBBx6IcjBx4sS8sUKB/Lou%0AAPDMM89EsTzxxBN5Y+uuu270rJhk2og+ffrEyJEj6/SzLxfDhw+P/v37541/8sknRdn/FltskTf2%0A8MMPF2XfAAAAAAAAAAAAAADQEALoAEDZqRrIrhrUbutd0GfPrrxdNfNaNXBP7Tp16hQ//vGP88aX%0ALl0aRx55ZBZYLpZx48bFWWedlTferl27rAP1Z9luu+3yxlKQuhw6VM+cOTNvrKEB77/85S/xaRH/%0A0t933311WiygLejcuXPeWDF//0tF+vtaDHvssUfe2D333BML0qoiAAAAAAAAAAAAAADQAgTQAYCy%0AUzWQXUoB9FmzKm/rgN4wRx99dKy++up546+++mr89Kc/LcoxUpD30EMPjblz5+bdd8ghh2Rdsz8v%0ArDpgwIC88Z///OdR6lJ37pomTJhQ7/0sWbIkfve73xXx796s+Otf/5o3/uUvfznamoULF8abb76Z%0ANz548OAoV++8805MmzatyX4me++9d95CCh9//HFcfvnlRdk/AAAAAAAAAAAAAADUlwA6AFB2Bg1K%0A3a5zt3v3rhyfODFi2bJok1LdkyZVfl9xXuk8Bw5ssbLanC5dusQVV1xRsLPxb37zmzj//PMbHT4/%0A+OCD47HHHsu7b/nll69TKLp79+7xve99L2/8zjvvjGuvvTZK2ZACqynce++99d7Pr3/96xg9enSR%0Aqoo49dRTY1LVv4D//+e54447Rltz1VVXFew0P3LkyChXZ5xxRt5Yx44dY+211y7K/nv37h1HHnlk%0A3vjPfvazGDt2bFGOAQAAAAAAAAAAAAAA9SGADgCUnfbtI1ZZJXe7a9eIvn1zt+fNi5gxI9qkVHeq%0AP0nnk84rSeeZzpe623bbbQsGTpOTTz45jj322Jg/f3699/vJJ5/EbrvtFrfeemvefZ06dYpbbrkl%0A+vXrV6d9HXfccdG34he3iu9+97tx++23R0M1pJt4c9p6660LhslTB/K6Sj//2v58G+K0006Liy++%0AOG/8mGOOyULKbUn62Zx44ol54ylM/4UvfCHKzfTp0+Owww6LG2+8Me++bbbZJvr371/U36MBAwZU%0AG5sxY0bsvvvuRQmhv/XWW3Hdddc1ej8AAAAAAAAAAAAAAJQHcSQAoCyNGlV5e8UVK29/9FG0SVXr%0Arno+Vc+Tukudhw866KCC911yySWx7rrrxg033BALFy783H2lEGnqnp66Jf/73//Ouz91W//Tn/6U%0ABd/rKgVVr7766rzxBQsWxNe+9rX4yU9+UrCLdSFLly7N6kpB1wMPPDBas7333jtv7L333os99tgj%0ArwN5TWnRgJ///OdxwAEHxOLFi7OxDh06NLiWBx54IAsh//KXv8y7b6WVVoqTTjopWrMlS5ZkvyMv%0Av/xyXH755dm5fOMb3yi4uML3vve97Pe0FDz99NO1bo8//njce++92YIC6e//sGHDCv49S376058W%0Ata4UZr/iiivyxsePHx+bbLJJXHjhhTF37tx67XP27Nlx2223xVe+8pVYc80146abbipixQAAAAAA%0AAAAAAAAAlLK21ZIPAKBIRo6M6NkzBfQiBg6M6Nw5ImWJp05NId6ILl2izUj1TpmSu53qTueTpPNL%0A50n9pbDttddem3Wwvuaaa/Luf+edd+Lggw/OukV/6Utfis022yxWW2216N27dxbonjZtWrz55ptZ%0AoPXBBx+MeRXt6WtIAejLLrss67LckDD2D37wgzj//POrjafjp67gKcyawui77rprFpgfNGhQdOvW%0ALQvEp27so0ePzkK3d955Z/Z9Up8QfEvYaaedYosttoinnnqq2vh//vOfLOB/1FFHZWH0kSNHRo8e%0APbI/hxTgveeee7Luz+l2ha5du2bB6rQ4QF298cYbcdZZZ8Vjjz0WH9WyWkXnzp2zbvbp+C1t+PDh%0Ajd7HBhtsED/84Q+jVKTfn8Y67rjjYocddohiS3+nf/GLX8Tpp59ebTwFz9NckxZQSIsEbL311rHR%0ARhvFwIEDo2/fvtnCE7Nmzcp+31O39FdeeSWee+65ePjhh7P7AAAAAAAAAAAAAACgvgTQAYCylBof%0Ab7xxxKOPprBxxJAhqdNsxLJlEe+/HzFiRLQZqd4KK6yQO58knV8jGjyXvfbt22fdj1N4+5RTTolF%0AixblPWbKlClx4403Zlt9pUD4rbfeGttvv32Da0xB8xQ6LdSleerUqVln9bSVkksvvTS++MUvxpw5%0Ac/LON3UjL9SRvNACA3/+85//1wm9rlK49+abb671/hQ6Tx2nU32lYOONN4777rsvOnXq1NKltArp%0A9+bkk0/O/t41ldNOOy2bewp1WJ8+fXr2+582AAAAAAAAAAAAAABoSu2bdO8AAK1YCmi3b18Z3K64%0AnRobz5gRbUKqs6IRc6o/nUfF7XR+NF7qMv7CCy/EVlttVZT9pXDpoYcemoWZGxM+r+igftVVV8Vv%0Af/vbrPN2OUgduVOH8dTNvSFSmDp1hz/ooIOKWlfqSv3iiy9mHefbut69e8c555wTTzzxRNZlu9yl%0A4PmOO+4YzzzzTJx33nnZ903p1FNPjbvuuisGDx5c1P1aSAAAAAAAAAAAAAAAgLoSQAcAylbv3hFr%0Arpm73aVLxPDhlfe98UbEkiXRqqX6Up0VUv3pPJKRI3PnR3Gst9568Z///CcefPDB+MpXvtKgIGef%0APn3iyCOPjNdeey3rWD5gwICihuRfeeWV2GeffbKAe0Okrt0nnnhitAV77LFHPPXUU7H22mvX63kb%0AbrhhPP7443HYYYcVpY4uXbpkP/P7778/HnvssRgxYkS0Rel3Zo011oivf/3rWYf3CRMmxE9+8pPs%0A/MpJ+jmk8P2KK64YX/jCF7Lfk4svvjg+/PDD7O/+pptu2my1fPnLX44333wz64Tev3//Bu8nzVW7%0A7bZbtmjDX//616LWCAAAAAAAAAAAAABA6erY0gUAALSkHXeMeOutiMWLI1ZaKWLKlIiZMyPmzYsY%0ANy5i9dWj1Ur1pTqTPn1y9ScdO0bssEOLllayUhfktE2bNi0eeOCBrEP0f//73xg3blw2Nnfu3Kw7%0Aco8ePbLuxauttloWek7dsVO386YM9K655ppx++23Z7WksGkKRafO7bNnz857bKpx5ZVXjvXXXz92%0A2mmn2H333Ysanv7Sl75U7ftid3Ku6IQ+ZsyYuOOOO+L666/PAuDTp0/Pe1w6z/SzP+CAA2KXXXap%0A1r168803j4suuqja49daa61aj7nCCivE4YcfHquvvnoWRk7PT3/WxZL2W/Nnl8bqIv0cFixYUPC+%0AxYsXx7yKyeL/pbr79u0bvXr1ikGDBkXXrl0bUXnEdtttF8uWLYtia8w+m6KezzJs2LCiHjOF4c8+%0A++wshH733XdnXdGffvrpeOutt2Lp0qUFnzNkyJAYOXJkjBo1KnbYYYfYZpttivo7CgAAAAAAAAAA%0AAABAeRBABwDK2sCBubD2v/6VQrm5jujPPx+Rsn0ffhjRr19EERtVF83Uqbn6ktTwOtVdkatN55PO%0Ai6aTOhKnbtFpa22GDx8ep5xySrYlEydOjMmTJ2cB5BSAT4HjFAjv3r17k9Vw3333RXN1rN5vv/2y%0ALQVy07lOnTo1C2L37NkzC+Om861NCuqmra4222yzbGsqBx10ULY1xEYbbVTrfSmAXnMhgvTz6ZhW%0Aq6DV69atW3z1q1/NtmTRokXx0UcfxcyZM2PhwoXZ3+X0ez5gwABhcwAAAAAAAAAAAAAAikLiAAAo%0Ae5tvHvHaa7lAd8rkDh8e8c47uftefTV1Ws51GG8tZszI1VUh1VuRJV555dz5QIUUNm+KDuStTQqj%0Apw7laYNS1qlTp6zbOgAAAAAAAAAAAAAANJX2TbZnAIA2InUQ33vviIpmwCutFDFoUO526oT+yisR%0AM2dGq5DqGDMmV1eS6kz1Jqn+vfbKnQ8AAAAAAAAAAAAAAABAQ4gnAQBExMCBETvumLvdrl3EWmtF%0A9O+f+37JkoiXX46YOrVFS8yOn+pI9SSpvlRnqjdJ9afzAAAAAAAAAAAAAAAAAGgoAXQAgP+3+eYR%0Ao0blbqcu4uusUxlCTx3HU+fxt9+uDIA3l3S8t96q3vk81ZXqq+h2nupO9QMAAAAAAAAAAAAAAAA0%0AhgA6AMD/S53E99gjF+xOOnSIWHfdiEGDKh/z4YcRzz8fMWNG89SUjpOO99FHlWOpnlRXqi9J9aa6%0AKzqhAwAAAAAAAAAAAAAAADRUxwY/EwCgBKWO4vvum7v96qu579deOxc8Hzcu14F83ryIl16KWHHF%0AiFVWiejSpfh1LFgQ8f771YPnqZbhwyNWWqkybJ7C56neik7oAAAAAAAAAAAAAAAAAI0hgA4AUEPq%0ALL7ffrlg+ejRubD3yitHDBgQ8cYbETNn5h6XwuETJuTGUxi9b9/GdSFftizX8Tztd8qU6vf16ROx%0A5poR3btXjo0alet8LnwOAAAAAAAAAAAAAAAAFIsAOgBAASnU/ZWvRAwaFPHvf0csXpwLf2+4YfVu%0A6Ck0nsLiaevWLWLw4IhevSJ69qxbZ/TU6Xz27IhZsyImTcp1V69ZR82u5x07Ruy4Y8Tmmzcu8A4A%0AAAAAAAAAAAAAAABQkwA6AEAtUrh7iy0iRoyI+PvfIz74oLIb+nLLRXz8ca4D+sKFucen8Pj48ZXP%0A79w5F0bv2jUXJE9bCq2nbf78iE8/rXxuTSm8vsIKua1qkD0de6+9IgYObOKTBwAAAAAAAAAAAAAA%0AAMqSADoAwOdIYe9vfzvi6acjHnoo1w09hcKHDYsYOjTX/fyjjyJmzKj+vBQunzq1fsfq2zdixRVz%0Ax6za3Tx1Pd9hh1zX8xRkBwAAAAAAAAAAAAAAAGgKAugAAHWQQt9bbhmxxhq5EPrrr+c6maeQ+KBB%0AuS11NZ81K9fZfPbs3NcUVq9NCpWnDuk9e+a+9u6d65Ze87gjR+bC57qeAwAAAAAAAAAAAAAAAE1N%0AAB0AoB5SCHz//XNB8xdeyG0pbJ6k8Hjalluu8vHz5kUsWpQLqy9blgusp1B5p04R3brVfpwUSt94%0A49yWgukAAAAAAAAAAAAAAAAAzUEAHQCgAVIofPvtI7bZJtcNffToiPffz4XNq0oh888KmleVQumr%0ArBIxalSu63mHDk1SOgAAAAAAAAAAAAAAAECtBNABABohhcTXWSe3pS7nU6ZETJgQ8fHHua+TJ0cs%0AWJDrfl4hdUHv0iVi0KCIIUMiVlgh9zV1V0/d0QEAAAAAAAAAAAAAAABaigA6AECRpPD4csvltg03%0ArBxP4fMUTl+8OKJjx9zjUggdAAAAAAAAAAAAAAAAoLURQAcAaGIpbJ46pacNAAAAAIC6a9++fXTv%0A3j273TGt8FlFt27dsvvSYwAAAAAAAACA4hFABwAAAAAAAKBVSiHzL3zhCzFt2rSYOXNmtfvWX3/9%0A6N+/f4vVBgAAAAAAAAClylLwAAAAAAAAAAAAAAAAAAAAZATQAQAAAAAAAAAAAAAAAAAAyAigAwAA%0AAAAAAAAAAAAAAAAAkBFABwAAAAAAAAAAAAAAAAAAICOADgDUSbt27fLGli5d2iK1AABAa1XoNXKh%0A19IAAAAAAAAAAAAA0FoJoAMAddK+ff7LhiVLlrRILQAA0FoVeo3coUOHFqkFAAAAAAAAAAAAABpC%0AAB0AqJNCoZnFixdnGwAAUPvr40KLOQEAAAAAAAAAAABAa+XqVwCgTrp06VJw/NNPP232WgAAoDWq%0A7bVxba+lAQAAAAAAAAAAAKA1EkAHAOqkd+/eBcdnzZrV7LUAAEBrVNtr49peSwMAAAAAAAAAAABA%0AaySADgDUSadOnaJr165543Pnzo3Zs2e3SE0AANCaup+n18Y1devWLXstDQAAAAAAAAAAAABthQA6%0AAFBntXVu/Pjjj2PevHnNXg8AALSW8PlHH31U8L5evXo1ez0AAAAAAAAAAAAA0BgdG/VsAKCspPDM%0ApEmT8saXLVsWU6dOjS5dumQdHtMGAAClbPHixVnwfNasWQU7n3/eIk4AAAAAAAAAAAAA0FoJoAMA%0Adda5c+fo169fTJ8+veD9CxYsyLYZM2ZkgfSOHTtG+/btm71OACotXbo0C0lWNW3aNPMzQCPm1SVL%0AluTNrYWk186dOnVqlroAAKBUzZs3L8aMGZMt/DR58uRq973yyivRvXv3WG+99SyMCgAAAAAAAABF%0AJIAOANTL4MGDs69VQ+ipA3oK4lQNM6ZATgrmANCyKuboqtIc3a5duxarCaAcpPB5xWtnAACg4dL7%0AGil8noLoNReCSmMVjwEAAAAAAAAAikcAHQColxRYrBlCTxf3zZkzJwugp67nOp8DAFDOKsLnFvsA%0AAAAAAAAAAAAAoC0SQAcAihJCrwiiL1y4MNt69uyZBdEBaFlLliyJ2bNnVxszRwM0HeFzAAAAAAAA%0AAAAAANo6iQMAoEFSoGb55ZePAQMGxMcff5wF0Tt16tTSZQEAQLPr1q1b9OrVK3r37u01MQAAAAAA%0AAAAAAABtngA6ANAoKWCTOummAHr79u2ja9eu0aFDhxg4cGB07tw5li1b1tIlApS1BQsWxKJFi6qN%0Apfm5S5cuLVYTQFtfiCm93k2vfdNcKnQOAAAAAAAAAAAAQKkRQAcAimbp0qUxd+7c7HbqjN6/f/+W%0ALgmg7E2bNi1ef/31amPrrruuORoAAAAAAAAAAAAAACiofeFhAAAAAAAAAAAAAAAAAAAAyo0AOgAA%0AAAAAAAAAAAAAAAAAABkBdAAAAAAAAAAAAAAAAAAAADIC6AAAAAAAAAAAAAAAAAAAAGQE0AEAAAAA%0AAAAAAAAAAAAAAMgIoAMAAAAAAAAAAAAAAAAAAJARQAcAAAAAAAAAAAAAAAAAACAjgA4AAAAAAAAA%0AAAAAAAAAAEBGAB0AAAAAAAAAAAAAAAAAAICMADoAAAAAAAAAAAAAAAAAAAAZAXQAAAAAAAAAAAAA%0AAAAAAAAyAugAAAAAAAAAAAAAAAAAAABkBNABAAAAAAAAAAAAAAAAAADICKADAAAAAAAAAAAAAAAA%0AAACQEUAHAAAAAAAAAAAAAAAAAAAgI4AOAAAAAAAAAAAAAAAAAABARgAdAAAAAAAAAAAAAAAAAACA%0AjAA6AAAAAAAAAAAAAAAAAAAAGQF0AAAAAAAAAAAAAAAAAAAAMgLoAAAAAAAAAAAAAAAAAAAAZATQ%0AAQAAAAAAAAAAAAAAAAAAyHTMfQEA2po5c+bkjY0ZM6ZFapk1a1a8/vrr1ca6du0avXv3bpF6AKhk%0AjgZonczPAK2XORqgdZk3b16MHTs2FixYEJ988km1++bOnRtdunSJpUuXRrdu3VqsRoBy5zU0QOtl%0AjgZonczPAK2XOZpSUihbUCiDAAC1EUAHgDbq3XffzRv77ne/2yK1AAAAAAAAAAAAAAAAbSuDAAC1%0AaV/rPQAAAAAAAAAAAAAAAAAAAJQVAXQAAAAAAAAAAAAAAAAAAAAyAugAAAAAAAAAAAAAAAAAAABk%0A2i1btmxZ7iYA0JZMmDAh7rrrrmpjq666avTo0aPZaxkzZkx897vfrTZ22WWXxXrrrdfstQBQnTka%0AoHUyPwO0XuZogNbJ/AzQepmjAVovczRA62R+Bmi9zNGUkjlz5sS7775bbWyPPfaIIUOGtFhNALQt%0AHVu6AACgYdJ//L7zne9Ea5XeaNliiy1augwACjBHA7RO5meA1sscDdA6mZ8BWi9zNEDrZY4GaJ3M%0AzwCtlzkaAChX7Vu6AAAAAAAAAAAAAAAAAAAAAFoHAXQAAAAAAAAAAAAAAAAAAAAyAugAAAAAAAAA%0AAAAAAAAAAABkBNABAAAAAAAAAAAAAAAAAADICKADAAAAAAAAAAAAAAAAAACQEUAHAAAAAAAAAAAA%0AAAAAAAAgI4AOAAAAAAAAAAAAAAAAAABARgAdAAAAAAAAAAAAAAAAAACAjAA6AAAAAAAAAAAAAAAA%0AAAAAGQF0AAAAAAAAAAAAAAAAAAAAMgLoAAAAAAAAAAAAAAAAAAAAZATQAQAAAAAAAAAAAAAAAAAA%0AyAigAwAAAAAAAAAAAAAAAAAAkBFABwAAAAAAAAAAAAAAAAAAICOADgAAAAAAAAAAAAAAAAAAQKbd%0AsmXLluVuAgAAAAAAAAAAAAAAAAAAUM50QAcAAAAAAAAAAAAAAAAAACAjgA4AAAAAAAAAAAAAAAAA%0AAEBGAB0AAAAAAAAAAAAAAAAAAICMADoAAAAAAAAAAAAAAAAAAAAZAXQAAAAAAAAAAAAAAAAAAAAy%0AAugAAAAAAAAAAAAAAAAAAABkBNABAAAAAAAAAAAAAAAAAADICKADAAAAAAAAAAAAAAAAAACQEUAH%0AAAAAAAAAAAAAAAAAAAAgI4AOAAAAAAAAAAAAAAAAAABARgAdAAAAAAAAAAAAAAAAAACAjAA6AAAA%0AAAAAAAAAAAAAAAAAGQF0AAAAAAAAAAAAAAAAAAAAMgLoAAAAAAAAAAAAAAAAAAAAZATQAQAAAAAA%0AAAAAAAAAAAAAyAigAwAAAAAAAAAAAAAAAAAAkBFABwAAAAAAAAAAAAAAAAAAICOADgAAAAAAAAAA%0AAAAAAAAAQEYAHQAAAAAAAAAAAAAAAAAAgIwAOgAAAAAAAAAAAAAAAAAAAJmOuS8AAHUzc+bMGD16%0AdLz55psxY8aMWLJkSfTu3TuGDx8eG264Yay44ootXSJA2SqVOTqdx/jx4+ODDz6ICRMmxJw5c2Lu%0A3LnRuXPn6NOnT/Tt2zfWXHPNWGeddaJjR/+tBdqGUpmjly5dGuPGjYvXXnstJk6cmJ3LwoULs7m5%0AX79+sfLKK8fGG28c3bp1a+lSAcpqfgZoSem14X//+9/s//CzZ8+Orl27xqBBg2KttdaKjTbaKDp1%0A6hRtRXq9+/LLL//v9W56P6J79+4xePDg7H2I9ddfP9q3t8Y70HaU0hwNUEpKYX6eNWtWdh7vvPNO%0ATJ8+Pfs+nUd6n7h///7Za+f0/gpAW9PW5+j03sb777+fbemaizRHp2suFi1alL33nT7TS+9zjBo1%0AKjsvgLairc/PAABtlSv1AYDPtWzZsrj99tvjkksuicceeywWL15c62PXW2+9OPzww7OtZ8+e0VZd%0AeeWVccQRRxS8b+jQoVkwEqA1aOtzdAr5PPXUU/Hkk09mwZ8xY8ZkH4LWRfog4Qtf+EIcfPDB8fWv%0Afz169erV5PUClNMcnaSLUdIc/fDDD8dDDz0UL7zwQhbC+SxpcZANNtggm5sPO+ywGDBgQLPVC1Au%0A83OhIH2ao6tu6QLwdK5VHXLIIXHNNde0WJ1A6Uj/d//DH/4QN910U3bBX23S/9X33HPP+P73v5/9%0AH761Gjt2bPz+97+P2267LaZOnVrr49Jr26997Wtx/PHHx8iRI5u1RoBynKNTeCYtFlXxGvf555+P%0AF198MbvQvKa0YN6wYcNapE6AcpifU/3//ve/s/eK0/spdblmIgUct99++zjqqKNi2223bZY6Acpp%0Ajk7v/6ZA5hNPPBFPP/10vPLKK9n38+bNq9Pz08LSX/nKV7LP89IC0wCtTVudnxti/vz52SJOb731%0AVsH7r7766jj00EObvS4AgHbLal59BABQRXpT+tvf/nY8++yz9Xpe6hB26aWXZm9StzUff/xxrL32%0A2lkoshABdKC1aOtz9Ntvvx1rrLFGXiimIVIY6Mwzz8wuANcVHWgN2vIcnULnDzzwQPz1r3+NO++8%0As9bXxXVdLOTYY4+Ns88+O7sN0NLa8vxcIXUUS8GbzwubFyKADhQjCHjuuedmr+/qejFzhbSA3EUX%0AXRR9+vSJ1mLBggXxk5/8JKtryZIldX5ehw4dsosZzznnnOjSpUuT1ghQTnP066+/XqeweSEC6EBr%0A1Zbn5/feey/+8pe/ZO8VP/fcc43aV1rk77LLLostttiiaPUBlPMcXVHDDTfcUJR9pYVC0nvgqZMw%0AQEtr6/NzQ6T3qX/961/Xer8AOgDQUgTQAYBa3XPPPVnXwrpe2FFTu3bt4qyzzorTTz892pL99tsv%0A64RWGwF0oDUohTk6XUxY7A8vR40aFXfffXcsv/zyRd0vQDnN0Y8//nhsvfXWRd3nmmuumV2omFbs%0ABmgpbX1+rnDCCSdkXXobQgAdaIx0oV/q/p3+391QI0aMiPvvvz+GDx8eLS11Ot9tt90aFaRJ3XTS%0Avy+pMzpASyqFOTotgNevX78GP18AHWiN2vr8vNNOO2Vdz4ulffv28cMf/jBbyCm9zwLQktr6HJ18%0A4xvfiFtvvbVo++vcuXOcf/75cdxxxxVtnwDlOD/XV1qAL73XvHjx4lofI4AOALQUbeEAgIIefvjh%0A2HfffbMOMIWkYF96kyZ1mX3//fezTls1pXVufvazn0WnTp2y1fnagr/97W+fGT4HaA3KZY5OF2+n%0ATpO9evXKuuZ++umnMXHixKzbQm1Gjx4d22yzTTz00EOx0korNWu9AOU0R6cuj+lclltuuWyenj59%0AenYuqStvIW+88UbsuOOO8cgjj8Q666zT7PUClMv8DNBUUnfwtHDnvffeW/D+NDeuvfbaMXDgwOz/%0A76+99lrBBT/eeuut2GGHHeLJJ5+MFVZYIVpKqm3nnXfOLuwrpFu3btn59O3bN3utm85n/vz5eY97%0A9tlnY5dddonHHnssevTo0QyVA5T+HA1QKsplfk71p/eJ07Zw4cLss7x33303ex+lUCfL1NUxvY98%0AySWXtEi9AOUyR6dzSE1W0nsbvXv3jkWLFmXz79tvvx1z5swp+Jw0j3/ve9/L7v/xj3/c7DUDlMP8%0AXFMKnR9++OGfGT4HAGhJ7Vv06ABAqzRhwoSsI1ihi7J33XXXeOaZZ+Ljjz/OLqpLAb/0xnTqKpBW%0AP00rVtf005/+NP71r39Fa5c6K9RcwbXQ+QC0pFKdo9OHnl/5yleyi05S593UhWzKlCnx8ssvZ98/%0A+OCD2bmNHz8+m69vvvnm2HbbbQvuK32IcPDBBxe8sAWgKZXqHF0hdUU/99xzsw9p04e5aU5OgZvU%0AASctADJt2rTsHL/1rW9Fhw4d8p6f5vXUMSc9DqA5lfr8DNAc0gIchS76S/+fv+CCC2Ly5Mnx0ksv%0A/e//7+k132233RZrrLFG3nPS68hvfvOb2cWELeW73/1uwfB5WggvdZJJ70s8//zz2fm88MIL2fdX%0AXnllDBkyJO856bVw2h9ASym1ORqgVJTq/JwWkE6vf9NndR9++GF2Hq+++mq2+N8TTzyRva8yadKk%0AuOyyy2L11VcvuI9LL700fvWrXzV77QClPEevv/76ceyxx8Ytt9wSb775ZsydOze7duK5557LPstL%0A73+nc0oh9FdeeSVbZLVPnz4F95XuS/M6QHMrxfn58/z2t7+t9l61a5YBgNam3TJX5AMANXz1q1/N%0AOoHXdMYZZ8SZZ575mc+9++67sxUIa17UnVZUHTt2bNY5prU67LDDsosLK6SVDzfbbLO48847884l%0AvTkF0BJKaY5OnSXPO++82HvvvbMweVqltr6uv/76OOKII7KVuGu65ppr4pBDDilStQDlM0enhT9S%0A2DxJXWvSPPvtb3+71osFC0kXGqaw50cffZR333e+853s4kOA5lIq83OFE044IX7/+99XG+vVq1ds%0AtNFGsckmm8TGG2+cbWm+TRcVVpVeH6fXyQD1kRaHS/NKzQv1hg8fnl3ot+qqq9b63NQxK82j999/%0Af959f/zjH7MLo5vbXXfdlS2CV1M6x/vuuy/rnlObdIHjl770pYLh9fRvxu677170egHKZY5OC4/2%0A69ev2li7du2y9yMqXuOm17spMLPXXnvlPT8tIjVs2LBmrBig9OfntKBoCi0m6XVweq94zz33jM6d%0AO9fp+fPnz48TTzwx/vSnP+Xd17Vr16xjZfqZADSnUpmjk9/97nfZnJxeH6+88sr1fv4nn3wSBxxw%0AQMGw+WqrrRZvvPFGwUWnAZpCKc3PdZUWDNlggw2y180VjjnmmLjkkkvyHpuubT700EObuUIAAAF0%0AAOAzwiY1w9mpw0tdXHfddQUDf7/85S/j1FNPjdYofWiaPjyt6q9//Wt2MeK1115bbVwAHWgp5TpH%0Af540X++///5541/84heznxlAcyilOTqdy7777hs/+tGPsg83u3fv3qD9pGBmmounT59ebTyt2J06%0ALnzWB8QAxVJK83OF008/PR599NFqYfM111wzC+dUtd1222WPq0oAHWhs6KRCjx49sg7hI0eO/Nzn%0Ap45bX/jCF7KuiFX1798/3nvvvejZs2c0l6VLl8Zaa62VXdhXVVqMNHXOSQswfZ6JEyfGhhtumF2k%0AXVWai1OARocaoDmV0hw9c+bMaq9x0+1Ro0bldWV85JFHYvvtt897vgA60JqUyvy88847Z8HGs846%0AK5uXG+qoo44quChpCtBUbRIA0BxKZY4ulnnz5mXvob/wwgt59z3wwAN519MBNJVym59TjCt9lld1%0AMekURk8d3UeMGJH3eAF0AKCl+PQbAKjm3HPPzRtLF91dcMEFdd7Ht771rWz165pSd66qK/W1FumN%0Ap9QVrKo99tgj65AG0JqU4xxdF1/72tdil112yRt/8skns4vCAZpDKc3R6667bnbR9sknn9zg8HmS%0Agj3nnHNOwdDPHXfc0cgqAcpvfq7wi1/8IrsYJXW3OfDAA7OLbmqGzwGKJV3cV/Oiv4rFMOpy0V+S%0AXlP++c9/zhufNm1aXH755dGcbr/99rzweZL+XahL+DwZPHhwwX9HUlewO++8syh1ApTjHJ2C5mnB%0AultuuSV++MMfZiHzmuFzgLaglObntIjd3Xff3ajweXLhhRcWXCTk73//eyxevLhR+wYo1zm6WLp1%0A6xYXXXRRre+jADSHcpyf0wJNVcPnaWHTVGfHjh1btC4AgJoE0AGA//nwww/j3nvvzRs/6aSTonfv%0A3vXa15lnnpk3NmnSpFZ5Ad5pp50W7777brVVEy+++OIWrQmgpnKdo+vqm9/8ZsGVYtMFiwBNrdTm%0A6L59+2aviYvhiCOOyFYUr+mee+4pyv4Byml+BmgJhS7MGzBgQHzve9+r13622GKLgot5FLogsLnP%0AJy2ctP/++9drP1//+tez59Vl/wBNpdTmaIBSUUrz84orrliU/XTt2jW+//3v541Pnz49nnrqqaIc%0AA6Dc5uhiSudTaKGQQov4ATSFcpuf02eYP/7xj6uNHXvssVkHdwCA1kYAHQD4n1tvvTXrRlhVWk3v%0AsMMOq/e+Nt9886xzYk033XRTtCbPPvts1rGsZiexVVZZpcVqAiikHOfo+lhnnXUKjn/88cfNXgtQ%0AfszRtevQoUPssMMOeePvvfdei9QDlBfzM0DjpE6Et912W974gQcemHWTqa8jjzwyb+z111+P0aNH%0AR3NIC4c89NBDBetq165dvfaVHn/44YfnjT/44IMxefLkRtUJUI5zNECpMD/Xbpdddik47r1ioLmY%0Aoz/b2muvnTfmegugOZTj/Hz00UfHrFmz/vf9SiutFL/85S9btCYAgNoIoAMA/1OoK9jWW28dgwYN%0AatD+vvrVr+aNpQv8Fi5cGK3BokWLso6MVS9G33jjjQuuvA3Q0sptjq6vPn36FBxv395/e4GmZ47+%0AbIUWd/rkk09apBagvJifARrn6aefzjoS1rTffvs1aH9f/vKXo1u3bnWar5vCv/71r1iyZEne+L77%0A7lu0fxfS/tNxAJpaqc3RAKXC/Fy72poAeK8YaC7m6Ppfc+F6C6A5lNv8fMstt8Rdd91VbeyPf/xj%0A9OrVq8VqAgD4LP5nCABk0sXSTzzxRN74jjvu2OB9FnrunDlz4plnnonW4JxzzokxY8ZU6854+eWX%0AZ18BWpNynKMb0sWskBVWWKHZawHKizn683Xq1ClvzAUrQFMzPwM03sMPP5w3ljrObLHFFg3aX9eu%0AXWPLLbfMGy/Ulby5zmf11VePoUOHNmh/6XmrrbZai50PUN5KbY4GKBXm5/q9T5x4rxhoLubo+l9z%0A4XoLoDmU0/w8derUvAZZ++yzT+y1114tVhMAwOfx7h0AkPnvf/8b8+fPzxvfbLPNGrzPUaNGFQxz%0Av/DCC9HSXnvttfjlL39Zbez444/PagZobcptjm6I//znP3ljXbp0iY033rhF6gHKhzn6840fPz5v%0AzAUrQFMzPwM03nPPPZc3ttFGG9UaHKmLL3zhC3ljo0ePjpY6n8b8u1Db+fh3AWgOpTZHA5QK83P9%0A3idOvFcMNBdz9Gcv6Prss8/mjX/xi19skXqA8lJO8/MJJ5wQkydP/t/3qev5RRdd1KI1AQB8HgF0%0AACDzyiuvFBxfd911G7zPtAph6iBT08svvxwtaenSpXHEEUdkb55X7Vbz85//vEXrAqhNOc3RDTFv%0A3rz485//nDf+ta99LQuhAzQlc/Tnv/Z+5JFH8sYLnR9AMZmfAZpmLm3MPJqsv/76eWMzZsyI9957%0AL5rSokWLYuzYsc1yPmnx08WLFzdqvwDlNEcDlBLzc+1q6zjpvWKguZija3f11VfHp59+Wm2sffv2%0AccABB7RYTUD5KJf5+b777osbbrih2tivfvWrWHHFFVusJgCAuhBABwAy77zzTt5Yz549Y/nll2/U%0AfldbbbW8sXfffTda0h//+Md46qmnqo1dfPHF0aNHjxarCeCzlNMc3ZBg41FHHRXjxo2rNt61a9f4%0A6U9/2mJ1AeXDHP3Z7r333pg4cWLe+Je//OUWqQcoH+ZngMZJi3d+8MEHRQ+HFJpHm2Muff/99wuG%0AwpvifFLYvdDPDqBYSm2OBigV5ufPDzfWNHjw4Nh4441bpB6gvJija/fCCy/Ej3/847zxgw8+OEaM%0AGNEiNQHlo1zm59mzZ8d3v/vdamObbbZZHHPMMS1SDwBAfQigAwCZ8ePH540NGTKk0fsttDpfoWM1%0Al7SCYc1A4v777y8AA7Rq5TJH11fqXLbLLrvEddddl3ffhRdeGCNHjmyRuoDyYo6u3bJly+Kss87K%0AG+/QoUPsueeeLVITUD7MzwCNky76S4u+1dTYbiy1Pb+p59La9t9Wzwcob6U2RwOUCvNz7e666654%0A/vnn88b32muvrMMuQFMzRxcOfV500UWx/fbbx8yZM6vdl661+P3vf99itQHlo1zm51NOOSVbJLVC%0Ax44d4/LLL/daGABoEzq2dAEAQOswefLkgqtNN1ahzmKFjtVc0iqCaTXBCn379vWGOdDqlcscXbWG%0Amh0rU4hxzpw5MXXq1BgzZkw8/PDD8eSTT+Y9t3Pnzln4vOaqsQBNpdzm6Pq49NJL47nnnssb/8Y3%0AvhErrbRSi9QElA/zM0Dj1Da3NXYure35TT2XNtX5FPp34bOOB1AMpTZHA5QK83Nh6fqM73//+wUX%0AKj3xxBNbpCag/JTbHP3iiy/GggUL8gLnn376aYwbNy7rev6Pf/wjpk2blvfcTTfdNLuvT58+zVgx%0AUK7KYX5O17ddcskl1cZ+8IMfxPrrr9/stQAANIQAOgCQKfSGcjHeSO7du3fe2Lx587KtW7du0ZxS%0Ah9z777+/2ti5555b60WCAK1FOczRVd19993x7W9/u97P+9KXvhTnnXeeN+iBZlVuc3RdjR07Nn70%0Aox/ljXfv3j1+9atftUhNQHkxPwMUfx4txlyaQiY9evTIFpmrKi041xbPp9C/C81xPkB5K7U5GqBU%0AmJ8LS+HzFHas6aijjso67AI0h3Kbo/fZZ59477336vWcQYMGxcknnxwnnXRS1pkXoDmU+vycFgM5%0A4ogjqnV5X3XVVeOMM85o1joAABqjfaOeDQCUjKpdwSv07Nmz0ftNb+IUUvONnaY2adKkvNWzv/jF%0AL8Z3vvOdZq0DoCFKfY5urL322ivrin7fffcJnwPNzhydL3VP2HfffQvWmsLnq6yySovUBZQX8zNA%0A8efRppxLm3oebarz8e8C0BJKbY4GKBXm53x//vOf4+qrr84bHzp0qIVKgWZljq7dwIED409/+lOM%0AHz8+W1xa+BxoTqU+P5999tnZ4v1VpW7oFrUGANoSAXQAILNo0aK8sWK8odypU6eC4wsXLozmXlW7%0A6mqJqa7LLrss2rVr16x1ADREqc/RjfX3v/89dt555/jZz34WkydPbulygDJjjq5uyZIl8fWvfz1e%0Af/31vPt23XXX7HU5QHMwPwMUfx5tyrm0qefRpjof/y4ALaHU5miAUmF+ru6RRx6JY489tuDP44Yb%0AbojevXu3SF1AeTJH127KlCnZfL333nvH/fff39LlAGWmlOfn1Ezl17/+dbWxAw44IL70pS81Ww0A%0AAMUggA4ATeTDDz/Mws2tYTv00EPrFBSpqUOHDo3+OdS2j8WLF0dz+ec//xm33nprtbG0Yus666zT%0AbDUArYs5uvXM0cXyySefxC9+8YtYc8014+abb27pcoBGMEe37Tn66KOPjnvvvTdvfNiwYXHjjTda%0AAAraMPNz256fAeqr0DzalHNpU8+jTXU+/l0AWkKpzdEApcL8XD1ss++++xYMFKUQzlZbbdUidQHl%0Ayxz9+T+fBx54IFtMes8994xJkya1dElAmSjV+Tmd1+GHH17t9XD//v3jggsuaJbjAwAUkwA6AFDr%0AioHFeLOltn3U1hmm2GbNmpWFYKoaMWJEnHbaac1yfIBiKNU5ujYpULRs2bJqW6o1rbw9duzYLMCY%0A3qTv2bNn3nOnT5+erRZ77rnntkjtQPkptzn6s6RFnv785z/njQ8cODALpacPVAGai/kZoHFq6zDT%0AVHNpU8+jTXU+/l0AWkKpzdEApcL8nPP2229nXR3TZ3Y1HXfccXHSSSe1SF1AeSu3OXr8+PF511zM%0Anj07Pvroo3j44YezxUBGjRpVa6OXL37xi9mitABNrVTn5wsvvDCee+65amO/+c1vYrnllmuW4wMA%0AFJMAOgCQ6dKlS97YwoULG73f2vZR6HhNFYJJb55X9ac//Sm6du3aLMcHKIZSnaPruyrtgAEDYuTI%0AkVnA/IorrogJEybECSecEO3b5//X9pRTTolbb721RWoFyos5OufMM8/MPjCtqW/fvvGvf/0rm78B%0AmpP5GaBxapvXmmoubep5tKnOx78LQEsotTkaoFSYnyPee++92HHHHePjjz8uuAD1H/7whxapC8Ac%0AHdGjR48YMmRIbLfddtn1dC+88EI88sgjscYaaxRcTOTLX/5yUX4+AOU2P7/77rvxs5/9rNrYtttu%0AG9/+9reb/NgAAE1BAB0AyPTq1Stv7NNPP230fmvbR6HjFdujjz4al19+ebWxQw45JHbYYYcmPzZA%0AMZXiHF0Mqc4LLrgg/vKXvxRcEfeYY44p2F0BoJjM0RHnnHNOnHXWWQVrve+++2KjjTZqkbqA8mZ+%0ABmic2ua1pppLe/fuHW3xfGp7flOfD1DeSm2OBigV5T4/p8YA6VqM999/P+++b3zjG3HllVdGu3bt%0AWqQ2gHKfo2uTApGjR4+OrbbaKu++V155JfsMEKApleL8fOSRR8bcuXOrhd4vu+wyr4UBgDYr/wp9%0AAKBoq4YeeOCB0RpsueWWn/uY1FW2phkzZjT62IX2kd7E6dSpUzSl+fPnZ2/kLFu27H9jAwcOjN/+%0A9rdNelygbTBHt+wcXWz77bdfnH322fGTn/yk2vi0adOyhUh+/OMft1htQP2Zo9vWHP273/0uTj31%0A1IJ/jvfcc09sttlmLVIXUHzm57Y1PwM0VqF5tBhzaXrfdsGCBXU+XnOcz+DBgxu839p+Hk19PkB5%0AK7U5GqBUlPP8/Mknn2Th89TtsaZ99903rr/++mjfXq8koOWU8xxdl/f+77rrrlhzzTVj4sSJ1e77%0Awx/+ED/84Q+je/fuLVYfUNpKbX5Oiy499NBD1cZOOeWUbI4FAGirBNABoIn069cvbrjhhmgrll9+%0A+YIfEjZWoX0UOlaxnXnmmfHWW29VGzv//POzEDqAObpl5+imcOKJJ8bFF18cH3zwQbXxm2++WQAd%0A2hhzdNuZo9NFJz/4wQ/yxrt16xb//Oc/C3ZLANou83PbmZ8BiqG2ua2xc2ltz2/qufSzzqcxF/+1%0A1PkA5a3U5miAUlGu8/OkSZOy8Pmbb76Zd99XvvKVuOWWW6JjR5epAi2rXOfouurTp092rd3RRx+d%0At+j/v/71r9h7771brDagtJXS/Pzxxx/HySefXG1s5MiRWQAdAKAt884eAJAZPnx43thHH30US5Ys%0AiQ4dOjR4v++//36djlVst956a7Xv00WEa6yxRjz99NP12s/kyZPzxtLKiIX2M2jQoFhttdUaUC1A%0Aec3RTaFz585ZB4Xf//731cbHjBkTs2bNyrpSAjSFcp2jL7nkkjj++OPzxrt06RJ33nlnbL/99i1S%0AF0C5z88AxTJkyJDstV3NLjGF5sH6qO35TT2X1rb/tno+QHkrtTkaoFSU4/ycrqdI4fOxY8fm3bfr%0ArrvGX//61+jUqVOL1AZQ7nN0fX3ta1+L4447LnsPvarHH39cAB1oMqU0P6cFO2p2bj/ssMNi9OjR%0A9Q6yF/LOO+8UvG55o402yn6GAABNRQAdAMiMGDEib2zRokUxfvz4RoWqa3Yhr+1YxbZs2bJq37/x%0AxhuxxRZbFGXfaXXEQvs65JBD4pprrinKMQBKeY5uKptsskne2NKlS+PDDz+Mtddeu0VqAkpfOc7R%0Al112WXYBSqHFQG6//fbYZZddWqQugHKfnwGKqV27dtl8+dprr1UbL9TVsLHzaLL66qtHU1phhRWi%0AZ8+eMXv27CY/n169esXgwYMbtV+AcpqjAUpFuc3PU6ZMiR133DFeffXVvPt22mmnuOOOOwRhgFaj%0A3ObohhgwYEAMGzYsCzgWMwQKUC7zc81rlpMf/ehHRdv/2WefnW01jRs3Lpu/AQCaSvsm2zMA0Kak%0AVfAKefnllxv1gWMK/dW04YYbNnifAOXIHF03gwYNKjg+ffr0Zq8FKB/lNkdfeeWVcfTRR+d9eJq6%0A2KRuNrvvvnuL1QZQzvMzQHPNpY2ZR5MXX3wxb2yllVaKgQMHRlNfyLjBBhs0y/mk46TjATSlUpqj%0AAUpJuczP06ZNi5133jnGjBmTd9/2228f//jHP6Jr164tUhtAuc/Rxb7mwvUWQFMzPwMAtG4C6ABA%0AJq0imFYyrenJJ59s8D6feuqpguObbbZZg/cJUI7M0XUzZ86cguOpIy9AUymnOfraa6+N73znO3nh%0A844dO8att94ae+65Z4vVBlDO8zNAUyk0v6VONDNnzizqXNpc82ih4zz99NMFO9PURXreM888U6fj%0AABRbqc3RAKWiHObnGTNmZOHzl156Ke++bbbZJu66667o1q1bi9QGUO5zdFNcc+F6C6CpmZ8BAFo3%0AAXQAIJM6suy444554/fff3+D91noucsvv3ysu+66Dd4nQDkyR9dNoW6UyeDBg5u9FqB8lMscfeON%0AN8Zhhx0WS5cuzQuf33zzzbHPPvu0WG0A5Tw/AzSlnXbaKW9syZIl8eCDDzZof5MmTSrYeabQcZpC%0AoeNMnjw5Ro8e3aD9vfDCCzFlypQ6HQeg2EptjgYoFaU+P8+aNSt22WWXgq+hv/jFL8bdd98d3bt3%0Ab5HaAMp9jm6stNDeRx99lDfuegugqZmfAQBaNwF0AOB/vvKVr+SN/fe//81WE6yvxYsXx2233Van%0AYzSF8ePHZ2+MN3Y75JBD8vY9dOjQgo+95pprmuXcgPJUSnN0UykUCOrVq1estNJKLVIPUD5KfY5O%0A3c3T6+Ka4fMOHTrEDTfcEF/96ldbrDaAcp6fAZraWmutFauttlrB14cN8Ze//CWv23haMGSPPfaI%0A5rDddttl7xMU63xuueWWvLG0/3QcgKZWanM0QKko5fn5008/jV133TWee+65vPu22GKLuPfee6Nn%0Az57NXhdAXZXyHF0Mzz//fEybNi1vfO21126ReoDyUSrz86GHHlqUa5bHjRtXcP9XX311wccPGzas%0ASc8LAEAAHQD4n9S1sEePHnnjf/jDH+q9r3RR9sSJE/PGDzrooAbXB1DOzNGf7Z133im48u0222wT%0A7dv7ry/QtEp5jr799tuzY6cVxmuGz6+77rr4+te/3iJ1AZT7/AzQXArNc3feeWd88MEH9dpPuhDu%0A4osvzhtPYe3mWjiuW7duse++++aNX3XVVTFnzpx67Ss9Pl3wV1NanKlr166NqhOgHOdogFJSivNz%0Aev27++67x1NPPZV332abbRb33XdfwcWeAFqbUpyji+Wyyy4rOG6hPaA5mJ8BAFovV+EDAP+TLspO%0Aq/AVugDvzTffrPN+FixYEKeffnre+Prrr58FAesqdRRPKw/W3HQaB8qROfqzu1EeffTRsXDhwrz7%0ADjjggGavByg/pTpH/+Mf/4hvfOMb2TxbVVrYI+3LHAu0dqU6PwM0p+985zvRuXPnamOLFi2K0047%0ArV77SWHt119/PW/8uOOOq/M+UieXmnNofbu7FDre1KlT47zzzqvXfn79618X7ApWn/MBaKxSm6MB%0ASkWpzc/z5s2Lr3zlK/H444/n3bfpppvG/fffH717967XPgFaSqnN0cXyyCOPZO+b17TGGmvEJpts%0A0iI1AeXF/AwA0HoJoAMA1fzwhz+MLl265L2Rc+CBB2YfLNbFiSeeGG+//XbeeH3fDAKgdOfoO+64%0AI84888yYMWNGozsupO67DzzwQN59q622Wuy///6N2j9AOc7RSepY87WvfS07h5rh8/ShrY6/QFtR%0AavMzQHMbMmRIHHbYYXnj1113Xfz1r3+t0z7Soh8nnXRS3vi6664be++9dzSndNH0rrvumjd+zjnn%0AxJNPPlmnfaTgzbnnnps3njpCjho1qih1ApTjHA1QKkppfk6L8qXjPfzww3n3bbzxxvGvf/0r+vTp%0A02z1ADRWKc3RhxxySBYcb6wHH3wwW2gkdQ2u6ZRTTmn0/gHKbX4GACg1AugAQDVDhw6NH//4x3nj%0Azz//fOyxxx4xZcqUWp+bOiOecMIJcemll+bdt+2222YBFgAarpTm6JkzZ8ZZZ52VrRCbupf/+9//%0AjiVLltT5+XPnzs0+ZFhrrbXi9ttvz7s/rT77pz/9KTp27FjkygFKf45OgZp99tknFi5cmHffkUce%0AmXU7ePrppxu9zZo1q1nPCyhPpTQ/A7SUX/ziF9G/f/+88YMPPjhuvvnmz3zuiy++GDvuuGP2PkBN%0Af/jDH7IFjprbBRdcULCbzpe//OV46KGHPvei7PTvR82FmtL+fve73zVJvQDlNEcDlIpSmZ/322+/%0ALGRe06BBg7JzTN0lG/s+8WuvvdZs5wNQSnP0o48+Gttvv31sscUWcdFFF8WECRPq9fw0/6YQ+y67%0A7BKzZ8/Ou3+bbbaJb33rW0WsGKA85mcAgFLjSnwAIM9Pf/rTrOPhs88+W208XXw3cuTI7OLrPffc%0AM0aMGJEF+z744IPswrsLL7wwxo4dm7e/fv36xbXXXtuMZwBQukptjk5v/KegeNpSLalT2IYbbpgF%0Ay9P3ffv2zS7iTh94psemC1leeuml7JwKfQhaIXUi22mnnZr1XABKZY5ONc2fP7/gfZdddlm2FUPq%0AmrPddtsVZV8A5TA/V5Xmz3SBYX2luj+v9jPOOCPOPPPMRlQHlJqBAwfGlVdemS1SVLMb4gEHHBDX%0AX399fPe7343NN988e+ynn34aL7/8ctx4441xzTXX5IW1kxNPPDG7SLolpLn/vPPOy+b/qmbMmJG9%0Al/D1r389vv3tb2fd0lM3xzT+3HPPxdVXX5112ynUEew3v/lNrLnmms14FgClOUenDo4NPfbw4cM/%0A9zGF5nCAplAq8/Pdd99dcHzy5Mmx++67F+UYaZG/YnTwBSi3ObpCxYIexx9/fKy99trZ9RZpW3HF%0AFbP3NXr37p3VnBaG/vjjj+OVV16JJ554Ivv6Wa+tb731VoFNoFmV2vwMAFAqBNABgDwp6Je6yW69%0A9dYxbty4avdNnTo1Tj/99Gyri27dusXf/va3rOMYAI1XynP09OnTs07oaWuoTp06ZRd9pw9XAZpb%0AKc/RAG2Z+Rmg8fbee+/41a9+Faeeemrefffee2+21VXqIP7rX/86WlJ63yB1+rr88svzgom33HJL%0AttVVuujx+9//fhNUCVCeczRAqTA/A7RepThHp/c0Xn311WxLYcyG2mijjeKf//xnLL/88kWtD6Bc%0A52cAgLbO0mQAQEFpFdTUSSu9qdxQgwYNyt7wsYIgQHGZowvbcsstY/To0cLnQIsyRwO0TuZngMY7%0A5ZRT4oILLogOHTo0eB8HHXRQ3HbbbdkCci3tT3/6U5x88smN2sePfvSjuPTSS4tWE0BDldocDVAq%0AzM8ArZc5On/x1XPOOSeeffbZ7P10gJZifgYAaF0E0AGAWq288srx5JNPxk9/+tPo2rVrnZ/Xrl27%0A2H///eOll16KbbfdtklrBChXbX2OTqvMpgu099xzz+jZs2eD95M+KNhrr73ijjvuiMcffzzWXXfd%0AotYJUI5zNECpMj8DNN4JJ5wQTzzxRGy88cb1et4KK6wQ119/fbZ16dIlWoM0v//mN7+Je+65J0aM%0AGFGv56bHp0VJUgedtB+A1qCU5miAUmJ+Bmi92vIcfe2118ZJJ50Ua621VqP2M3z48DjjjDPijTfe%0AiJ/85CfRsWPHotUIUI7zMwBAqWm3bNmyZS1dBADQ+k2ePDmuvvrq+Mc//hHPP/98LFiwoNr97du3%0Az97Q3m233eKwww5r9JvbrcWdd96ZXWBeVd++fbM3uABai7Y+Ry9evDj++9//xjPPPBMvv/xyjBs3%0ALsaPHx9Tp06N2bNnx8KFC6NHjx7Ru3fvbEsfgKbOlWnbZpttYuDAgS19CgAlO0cDlKq2Pj+/9tpr%0A/8feXUDJUaX/474QNEBgg7u7BHe3IIvD4rro4g6LBHe3BRZ3WNzdNcHdNbjrAov8z3u//+yPTbqq%0Ae2a6e3pmnuecPsBUT3VNd/Ut4X7eN33zzTcNWfckk0ySHwDV3Hnnnemiiy7K/3z//feHWR73URdZ%0AZJG05pprprXXXrulJ/z9+uuv+Zhw2WWXpXvuuScfJ4Y27rjjpiWWWCKts846uaBeRzrwADRaVx2j%0A4xw3znUbZf7552/YugG68/gM0BN05TE67mPEfItBgwalV199Nc+3GDx4cPr222/T999/n+9hDJlv%0AMfbYY6dZZ501zTnnnGmeeeZJc889t+J6QEvryuNze3z11VfphBNOGObnq666app99tk7ZZsAgJ5N%0AAB0AaNdkvPfeey/f6Ih/j5vT0UWsLd3DAGgMYzRA6zJGA7Qm4zNAx8UY+sEHH+RJzTF+RrG46DbT%0AVX322Wfp448/Tj/88EPq3bt3Gn/88RXAA7qs7jZGA3QXxmeA1mWMBmhNxmcAgOYTQAcAAAAAAAAA%0AAAAAAAAAACAb/v/+AQAAAAAAAAAAAAAAAAAAQE8ngA4AAAAAAAAAAAAAAAAAAEAmgA4AAAAAAAAA%0AAAAAAAAAAEAmgA4AAAAAAAAAAAAAAAAAAEAmgA4AAAAAAAAAAAAAAAAAAEAmgA4AAAAAAAAAAAAA%0AAAAAAEAmgA4AAAAAAAAAAAAAAAAAAEAmgA4AAAAAAAAAAAAAAAAAAEAmgA4AAAAAAAAAAAAAAAAA%0AAEAmgA4AAAAAAAAAAAAAAAAAAEAmgA4AAAAAAAAAAAAAAAAAAEAmgA4AAAAAAAAAAAAAAAAAAEAm%0AgA4AAAAAAAAAAAAAAAAAAEAmgA4AAAAAAAAAAAAAAAAAAEAmgA4AAAAAAAAAAAAAAAAAAEAmgA4A%0AAAAAAAAAAAAAAAAAAEAmgA4AAAAAAAAAAAAAAAAAAEAmgA4AAAAAAAAAAAAAAAAAAEAmgA4AAAAA%0AAAAAAAAAAAAAAEAmgA4AAAAAAAAAAAAAAAAAAEAmgA4AAAAAAAAAAAAAAAAAAEAmgA4AAAAAAAAA%0AAAAAAAAAAEAmgA4AAAAAAAAAAAAAAAAAAEAmgA4AAAAAAAAAAAAAAAAAAEAmgA4AAAAAAAAAAAAA%0AAAAAAEAmgA4AAAAAAAAAAAAAAAAAAEAmgA4AAAAAAAAAAAAAAAAAAEAmgA4AAAAAAAAAAAAAAAAA%0AAEAmgA4AAAAAAAAAAAAAAAAAAEAmgA4AAAAAAAAAAAAAAAAAAEAmgA4AAAAAAAAAAAAAAAAAAEAm%0AgA4AAAAAAAAAFRxyyCFpuOGGG+ax2WabdfamAQAALejLL79Mffv2HeYaonfv3untt9/u7M0DAAAA%0AgJoJoAMAAAAAAADAUN599910+OGHD/PzUUYZJR100EGdsk0AAEBr+9Of/pT22muvYX7+73//O+2y%0Ayy6dsk0AAAAA0B7D/f7777+36zcBAAAAAAAAeqjPP/88Pfroo2nQoEHpzTffTG+99VYaPHhw+u67%0A79IPP/yQfvzxxzTSSCPlsHIEECaccMI08cQTpxlnnDHNMsssaf7550+TTjppZ/8ZeVufeuqp9MQT%0AT6Qvvvii8HmLL754fvQka665ZrrqqquG+fkee+yRjjzyyKZsQ/zv/FdffTXvZ2+88Ub+70rGGmus%0AtNNOO6Wu6Kijjkp77rln1ecNGDAgHXDAAakn+Omnn9JDDz2U7rvvvvTSSy/lfeCTTz5J3377bQ4u%0AjTrqqGm00UbLY8uUU06Zpp566jTDDDOk+eabL/Xr1y+NOOKITd/mV155Jd1zzz3pscceS6+99lp6%0A55130ldffZW3N8bCMcYYI4033nh5O2ebbba0zDLLpHnnnTcNP3zn9E2IMfqGG25It912W3ryySdz%0AN9J4f3v16pU7lk4zzTRpgQUWSKuuumr+ZzO9+OKLafbZZ0//+c9//ufnk08+eV4W3VMBgNYW50DT%0ATTddvkYc2u23357PhQAAAACg1QmgAwAAAAD/47zzzkubbrpp4fIIFTQzfDTFFFPk8EIliy22WLr3%0A3nubti0AwP+Kc4IISHbUyCOP/N+g9gQTTJADlTPPPHOae+6500ILLZRGH3301Aqee+65dOWVV+ZQ%0A8gsvvNDh9cXfueyyy+agc7yXI4wwQmqkCDPG3xBh5iGP+Dt+/fXXqr/bk8K/4c4776wYColgagTB%0AI/DdqK7rf/x8Hn/88fTNN99U/b0IpkaAtquJ93LWWWfNAZ2evg/G1I24tjnzzDPTddddV9N7UkmE%0A06PAxQorrJD+/Oc/58B3o3z99dfp7LPPTmeddVYOyrfV+OOPnzbffPO0zTbb5AIdzRDj4AknnJCL%0ASEQhkVpEqP+II45Iyy23XGqGJZZYouJ17jXXXJMD8d1dXP9HUYXOtvHGG+f9GwDaK44jca4ztDg/%0Ae/bZZzulaBAAAAAAtEVjZzAAAAAAAAAA1NDtNx4RZowQbXQWHyJC2UsttVTacMMN01prrZU76TbT%0Ab7/9lkN/Rx99dO7sW0/RNf2MM87IjyFBzC233DJNNtlkddnul19++X/CzM8880x+nykXgfwdd9yx%0A4rLofl6v8Hl0tP7j5xOPTz/9NPUkW2+9dbuD1t3JXXfdlfet6MTdUfF+RtGweOy+++55fIlxpd4h%0A7pNPPjkddNBBedxur48//jgdeuih6bjjjkt77bVXfg+iGEkjg82rrbZaeuqpp9r0ezF2Lr/88nmM%0APvXUUxt6HLrkkksqhs+joEBPCJ8PKcZQS2GURmuFbQCga9tkk03SUUcdlV599dX/+Xlcp8W51C67%0A7NJp2wYAAAAAtRi+pmcBAAAAAAAAdIJffvkl3XbbbWmDDTZIU001VQ5TRri6WaHQWWaZJXcor3f4%0AvCiIOc000+SwaAQl22vbbbdNY445Zu4iH6GHCEwOHDhQ+LxGF154YXrxxReH+Xm8p9GpuaNif46O%0A5VF0IDpUH3jggenmm2/uceHz888/P3ea78m+/PLL9Je//CUtvfTSdQmfV/Lzzz/XdX2vv/56WmCB%0ABdKuu+7aofD50KH56HA/33zzpTfeeCM1wmuvvZY7w7c1fP5H0el9xRVXbNhY+u2336bddtttmJ+P%0APPLI6aSTTmrIawIAjdOrV69cEKiSww8/PB/7AQAAAKCVCaADAAAAAAAAXcL777+fOyYvuOCCHQpo%0AV/PVV1+lddZZJ4dCX3rppdRM0Vn4n//8Z5phhhlyILM93aFfeOGF9N133zVk+7q7eP8jEF4U7O/T%0Ap0+HX+PDDz9M7777burJImwfAeaeLIpazDbbbOlf//pX6iruv//+NPfcc6cnnniiIet/9tln8/of%0AffTRuq43xsPlllsuffTRRx1eVxRNqHdH+SFizI/xYWjRGX7qqaduyGsCAI214YYbpgknnHCYn3/2%0A2Wfp+OOP75RtAgAAAIBaCaADAAAAAAAAXS64OddcczWkK3kEK+ecc850+eWXp870448/poMOOijt%0At99+nbodPU2E/99+++1hfj7qqKOmHXfcsVO2qTvaaaed0ueff556quh4v+SSS6bBgwe3+XeHG264%0A1Bnuu+++1L9//7p1PS8rABJh8ccff7xu64xiB2+++WbFZRNPPHE66qij0ssvv5y+//779Mknn6S7%0A7747bbDBBoXv9QUXXJCuvvrqVE/PPfdcOvnkk4f5+RRTTJH23nvvur4WANA8I488ctp5550rLjvu%0AuOPSl19+2fRtAgAAAIBajVDzMwEAAAAAAADaoFevXlWf8/vvv6fffvutzeuO8GqEISMU2a9fv1QP%0AN954Y1prrbVy+LtW0cF44YUXTvPNN1/uUBthwTHHHDP17t37v513I7D5xhtvpNdeey139o1tjv+u%0AxS+//NLuv4e2ic/90EMPrbhs0003TeONN17Tt6k7uvXWW9Mll1wyzM8j7BvjQXd3yy23pFVWWaXq%0Ad3ukkUbKY9wSSyyRC27E+NK3b99cDOGHH37IQe0vvvgivfDCC+npp5/OxTOiQ/lPP/1U922OcHZs%0Acy1j4wILLJBWWmmltNRSS+Vwd3xvfv755/Txxx+n119/Pd10003p2muvTe+++27hOmLMjNd78skn%0A0/jjj9+hbY/35Mwzz6y4bOmll87FRuJ9HSLG7njP47H++uunNddcMwfTh7bVVlulZZZZJo0xxhip%0AHrbddtuK+8SJJ56YP3MAoOuK84a4zhi6kE/8dxTCOfzwwztt2wAAAACgjA7oAAAAAAAAQN1NPvnk%0AOUxX7fHrr7/mifdvvfVWuv3229M+++xTc6A8fm/11VevS0feK6+8Mq+rloBlBCoPPPDAHKZ85pln%0A0qmnnpo22mijtNBCC+XA5eijj56GH374/OjTp0+adNJJ0+KLL5622GKLdPbZZ+ffi0BndDeP96mz%0ARYBynnnmST3deeedlz744IPCcGhnFnKYeeaZ09hjj526ugjybr311hWXbbbZZqm7i5B4FLkoC59H%0AGPqwww5LH374Ybr++utzx8xFF100jy1DgsgRkp5ooonSLLPMktZee+0cWorxMwpzXHXVVbl79yij%0AjFKXbY5A+zrrrFN1nJ111lnTXXfdlR5++OHcsXveeefN2zziiCOm0UYbLU011VRp2WWXzYHqGAOP%0AOeaYXKyjSHwX11133Q4XJTj22GMr/jy+U9HF/I/h86FFJ/aLLrqo4rLPPvssnX/++akeLrzwwvTA%0AAw8M8/MVV1wxrbzyynV5je5kwIABeb+oxwMAmiGuCTfccMOKy+Ja8ptvvmn6NgEAAABALQTQAQAA%0AAAAAgE6fkB+dw6Ob7CGHHJK7+UaX5Nlnn73q77755ps5tN4R9957b1pvvfXSf/7zn9LnRYgyOtS9%0A/fbbaf/9988didtr+umnTwcddFAOYkb4cKaZZkrNEAHW+eefP22//fbpggsuSC+++GLupHzFFVek%0AniyCiBGMrWTBBRds2ucTXcCnnXbaHLw97rjjcvfmCP4+//zzOWzc1e27777pnXfeGebnM8wwQ9pj%0Ajz1SdxbdylddddWK3bSHiG7br7zySg5wlwWjy8aoKKQRY8rgwYPzeBUh8I6IdUShjTJrrLFGevzx%0Ax9OSSy5Z0zojlL7rrrumgQMHpskmm6zweffcc08uDNFe0WU9Oq4Xhb1q6V4en1l8LpWccsopHQ4x%0Ax/e70r4fBQROOumkDq0bAGgdUYyskm+//TYXKQMAAACAVjRCZ28AAAAAAAAAwND69++fFltssbTN%0ANttUDSCefvrpuUtwewLhEQCP8GS18HmEti+77LK6dywfYYQRcrfi6DAcYcYDDjigLh3dh4Q8oyvx%0A3HPPnTucxz8jxByvyf+6+eabc1f6SrbccsuGvW6Eb4d8NkP+WdYVuisbNGhQYaA2vsMjjTRS6u6h%0AowiFFznwwANzYYt6GXvssdPuu+/eoXV8/PHH6cgjjyx9zl/+8pd0ySWXpF69erV5/dNNN1166KGH%0A8vj6/vvvV3zOnnvumcfoKFTSVv/617/Sr7/+OszPF1lkkXx8qVWMy1deeeUwP49iAVEwZY455kjt%0Atd9++6WPPvpomJ/vtddeuWs8ANA9zDbbbGneeefNBXiGFufIO+ywQ7vOpwAAAACgkXRABwAAAAAA%0AAFpSdIA999xz01prrVX6vAgYnnDCCW1e/y+//JLWXnvt3Jm4THRHjy7p9Q6f/1GEwnfaaafckXzx%0AxRfv0LoidPrYY4/lbnpPPPFEOuOMM9Lmm2+eO8oLn1d2/PHHV/x5hMEjYFtP8803X+7K/Mknn+Ru%0A4BFsjbDpUkst1W3D5/FdiwD2b7/9NsyyTTbZpE1h4K7oiiuuSFdffXVpwLme4fN6+cc//lHasT3G%0AxH/+858dCktNMskkucjIcMMNV3H5p59+mruVt8cjjzxS8ecx7rfFzDPPnIt5tOU1ahGdT7hY8AAA%0AadNJREFU5U877bRhfh7B8wjeAwA9owv622+/na699tqmbw8AAAAAVCOADgAAAAAAALS0CCdW6wQb%0AAc9K4dYyRxxxRHryySdLnxOdyS+88MI08sgjp2aYaKKJ0l133ZXDqEWBzGpWXHHF3F2vWdvc1b30%0A0kv5Pa8kih+MOuqodX29GWecMa2wwgpp3HHHTT3FMccck8O2lbp0H3300ak7+/HHH9Mee+xRuHy1%0A1VZLAwYMSK3m999/z+HyMhGebk9n8qEtvfTSadNNNy1cHgVG4n1sq0cffbTw9dqqf//+dQ2gx/u7%0A7bbbVuzQHl1QowALANC9RBGcomu0k08+uenbAwAAAADVCKADAAAAAAAALa13797p73//e+lzopv0%0AwIEDa17nm2++mQ4++ODS58w///zpggsuSMMP39z/rRqvd+CBBzY1+N6TxWdcZPXVV2/qtnRHr7/+%0Aet6fK4nw+TjjjJO6swgTRaf7Svr27ZvOOOOM1IoivP3BBx8ULp9hhhnS8ssvX7fX23nnnUvH92uu%0AuaZN6/vmm2/S+++/P8zPI9g9zTTTtHn7ijqgRwGL9jj//PPTQw89NMzPV1555VxEpCdrazEZAOgq%0AxhhjjLTssstWXHb//fcXnjMCAAAAQGcRQAcAAAAAAABa3kYbbZT+9Kc/lT6nLZ1oo8P4zz//XLh8%0ArLHGSpdffnkaccQRU2dZf/3183bSONGF+OKLL664bMwxx0xLLbVU07epu9lqq60qdq9ebLHFSrte%0AdwcxxkT37iJ77713GnfccVMruv3226t+rsMNN1zdXm+WWWZJiy66aLsKRVTy5ZdfVvz5pJNOmnr1%0A6tXm7Zt66qnb9Dplvvrqq7THHnsM8/NRRx01nXjiiamnq9QVHgC6izXWWKPwuuSiiy5q+vYAAAAA%0AQJkRSpcCAAAAAPRAERR5/PHH0/PPP59efvnl3NXu3XffzV304vH999/nMFoEBMYbb7w0ySSTpJlm%0AminNOeecackll0yTTTZZZ/8JXdp7772Xbrjhhtx18YUXXsidC+N9/89//pM7BU044YRpxhlnTIss%0AskjuDtieDoaVRJfZN954ozAQs+aaa6ZGi8mmRxxxRPrpp58qLu/fv39aYIEF2rTO6Bj54osv5scr%0Ar7ySBg8enB8fffRR+u6779IPP/yQ39vRRx89v799+vRJU0wxRe7yONtss+UgUOzj1Obf//53euyx%0Ax/K+O2T8GLIPf/vtt/n9jm7GMX5MMMEEOQQ188wzp7nmmiuHHGNMoWtwrGi+eD9jTLruuusKn/Pc%0Ac8/VtK74vC699NLS5xx00EEt8TmNNtponb0J3dq9996bzz0qWWmlldJII43U9G3qTs4999x09913%0AD/PzeF9PP/301N1ddtllhV3Eo8jF3/72t9SqBg4cWLq8EcUZ4vgY3T8rueOOO3LYu1ohkmrB8DjX%0AbY84T27L65TZZ5990qefflqxIEGch/d0Auhd3y+//JKvieKa/qmnnkpvv/32f8+T43ooilfEdzEe%0A448/fr6+j0ecJy+00EL5eom2i/c5xtAoyPTaa6+lt956K49RcV0S9xrinLJv375pyimnzPc44r1e%0Aeumlax5XmynGyBtvvDE9+OCD+do6ukLH9XQUtIl7F3F9FftM3B9ZYYUV8r2LVvDZZ5/lbY79P+7B%0AxHZ/+OGH+TOIbY9rwyH3XeJziL8hrhHjs4h/p2dYeeWV87Vt3IurdG8yzhMAAAAAoFUIoAMAAAAA%0ApJQDhDfddFMOyMRk0ZgUXW1SfEwejcm8Eeq96667/rusX79+afPNN08bb7xxYVChI2ICa1EHvkaK%0AMMTrr79e03PPO++8wo6W8b7E8qHdeeedOXz9x/dyaPF+xyMm8l511VVpp512Sosvvnjac88903LL%0ALZc6IjoRHnjggRWXjT322DmE1uiJ8BGC+/vf/164fL311qu6jmeeeSZ3rIzJ/jHxPCY71+Lrr7/O%0AjxDv780335z/PcIBCy+8cFpnnXXyZxoTpushPrf77ruv4rJ77rknL6+HvfbaKx155JGFyyeaaKK8%0AHR0pZBCTy2+99dY8fsT7XtZROcT4Eo/PP/88T6aP3x3yXscE+i233DK/3101eHHAAQcUfpcGDBiQ%0AlzdCM/aprnSs6K4inFEWQI9jZC1OPfXU9NtvvxUun3766Vs6GEr9lHUZXHXVVZu6Ld1NFMHZbbfd%0AKi6L7s8zzDBD6u7OOeecwmUbbbRR6t27d2pVcT5YJI5bUUCn3soKLcUxNY6jtRaFikJLlbT3XLao%0AGEgEItsiwriVii/EuWilrug9UbUA+vDDD5+6kjjHLxKh4HqJfTHOX6pd/0VhkE022SQ1Qlx/nnnm%0AmflcrVpxhgjqxuPNN9/MvzdEjIuLLbZYDmjG9W97ikbE9ynC2K2iLfdS2vO5n3322fl85oknnqh6%0AzyMe8Z7HeHriiSfmgjBR6G7nnXdOSyyxRN3vbxStMz7jWD60QYMG5ftC1157beG5+pB7FxGyv/76%0A63PxjiheEOcccR1d9p1rhLjeu/jii/MjCgCUjWFxbIpHfE/j+nDIvYAQxenis4i/IQqytPXvaM/7%0A3V7xOc0333xVx7AogtCewirxO0XXde1dZyXxWUUxwLiPVqbe9zGi6EMUVqt0/zP2i3h/55lnnrq9%0AHgAAAAB0RNf6vzIAAAAAAHUUk24PO+yw3Ok5HhFUjeButUBhNTFxcfvtt88h8WoBt/aICZ4xSbLZ%0Aj+hi1qhw0lprrZWWWWaZ0vB5kZhEu/zyy+du6LWGrdsaAoqg8NVXX50a7Z///GfhspgwPN1001Vd%0Ax8EHH5zDK7G9HXk//ri/PfDAA2nbbbfNr3/++efXfZ9ulP322680fB7d9iJI3J7weQSRoyvVVFNN%0Aleaff/48GTkmm1cLn1d7rx9++OEcCInwyOWXX97udVE/XfVY0V1NOOGEpcsjyFTNv//97xwQKbP7%0A7runXr16tXn76Fpi3L3hhhsqLovQT72KofRUO+ywQ/riiy+G+XmMez2hs2N0Po9zqCJx/tuq4tx/%0A8ODBhcujeEAjQsDVQu233XZbzeuKDrlFx4D2iO61lbSliEyMOVHcpNIx/6STTuqyxYeaHUAfYQS9%0ANio56KCD6nL91x4PPfRQLhK04IIL5mJz1cLnZeIc+5ZbbknbbLNNLhYWBZs+/vjjNq0j7l10xj2T%0AZt5LievOuEaZfPLJc3i8Wvi8bD1xLhSB5zjvKSs+0kgRyo7xMULNcS+jrddGTz75ZC5YEPtgBHib%0AIbpXH3/88fkziP00ip5VG7/KvPfee+mss87KXenj3sspp5ySWlEcy7bbbru6FtDoLFEQplr4vFHi%0AO1ckCisAAAAAQKsQQAcAAAAAeqyY7BfhlwiSNsKnn36aJ2Uuu+yyOWTNsGJy89xzz52uvPLKDq8r%0AOnbPPvvsOQTcHmOOOWbuNNWecHg9VAu5b7HFFqmzRRApwtHRlatSoKyVRBD/kEMOKVw+7rjj5oIH%0AEfRujwgix4T/6L7VCNHtK/bHddddtzDwRHM4VrSWscceu3R5LYUBYkJ/dH8s0rdv37TBBhu0a/vo%0AWiKsFd/BSmaZZZaq+xvFbrrppsJCKv/4xz/SKKOMkrq7sgBd7FsRkmtV0Vm2LDAZ42QjREfQMlGo%0Ap6PramvH8mq/N9ZYY9W8juhS/Oijjw7z81VXXTUX1OL/dRMuo0DMsCJwG92smy2+F3F9uPDCC7fp%0A+1mruA6K781LL71U93V3ZY8//njq169fvkbpSNh/aPfdd1+aY4450mmnnZaaXbAlChjE+UFHQ80x%0AxtbrHlO1z2C22WZLu+yyS0Ou4V5//fV0zDHHpFZ07rnnpoEDB6auLgqXRdHCzlJW6CqKcAAAAABA%0AqxBABwAAAABosAi5xoTsd999t7M3paW8/PLLaZFFFsldnuolJv4ut9xy7Z6sufXWW5d2Wo9JwI1y%0A4YUXpp9++qkw5LPmmmumVnHnnXemJZZYomVD6EcddVTaf//9C5fH+xl/Q7Uum63gsssuyx3QysKy%0AdA+OFbWpFkqJrtXV3HjjjaXLV199dV1oe4iy8wXdzzvexbSSKKyyzDLLpJ4yrhdZYIEFGtJBvF6q%0AdQlvS+i6LXr37l06/sb1Q62FeYoC6HGcbWtn3fDmm2+26XWGFufNe++9d8W/+YQTTmjz9nRn1YrJ%0A6IA+rB122CF3Y26mCIVH0Pf8889v6uv2dNFhPq4ZYjxshOiIvu222+Z9qhmiu338Pc8++2xdz0PW%0AXnvtdM4556RGiIB+BOYb9Rm0sihQU+lY1hXVu4BDW80zzzxptNFGq7jsySefVJwOAAAAgJbRuv9H%0AEwAAAACgG3nttdfSCius0O6Oe91NBDD+/Oc/1xRgriVMOHRgJsLagwYNatcE0DnnnLMw9NjILuhl%0A695www0bFoZs6/s7REwQb8UOwRHg2XPPPUsDU3fccUfuVtZVRBe3NdZYo7QTKd2DY0V1n3/+eeny%0AUUcdtXR5hA5vvfXW0ue0UsEPGqtsXxBA71igp1IxjTgGH3/88akniPPG+++/v3D5fPPNl1pZRzvQ%0ANkqM4c8880xNz+3Tp0+acMIJK3bXfuONN9r82i+88ELFn88444w1/f7f//733G210vdl8sknb/P2%0AdGfVCiAIoP+va665Jt1+++1Nfc0nnngiF5N79dVXm3oN2tOddNJJadNNNy0sXFdPJ598csND6PF3%0ArLrqqumtt96q+z4Tx4stttgiXX/99ameDjjggBzQj6B+TxSF/rpDMDrGsLPOOqtTt2HEEUfMhQyK%0AzsNuu+22pm8TAAAAAFTi/8oAAAAAAAxlzDHHzEHkOeaYI80+++xphhlmyJ3t4ucRnInOYtElJwIE%0ATz31VBo4cGC69tpr0+DBg6uGFqIbZHS67um22267isGPXr165WD6aqutluadd940xRRT5DBhhBDe%0Afvvt/F7HBPvoXvvrr7+Wds1beeWVc0h63HHHbXMX9C233LKw29ghhxySJ4rW08MPP5xefPHFwuVF%0A21OLkUYaKc0666xprrnmyh2/4z2NxwQTTJC7LUXXxQg2R+A1wmLPP/98DmjHRO1qXbejc+zll1+e%0Au4u1glNPPTXtvPPOpUGkCGcUFRmoh9jfhowf8Zhmmmn+O3bEPyP0FONHTNp+/PHH02OPPZb36Wqh%0A2rvvvjsdeOCB6eCDD27YttM2jhWd46OPPipdXm3Mj/e3UgBwiBjfI1BF9xfnFvG9LBJdXWm7eE9P%0AOeWUissOP/zwNP7446ee4JVXXikttDTTTDMVLnv//ffzue6DDz6Yz8s++OCDfJ4W4bs4d4v3cMop%0Ap8zHnwUXXDAXS6h3oaJqxTyqnSO2V5zDVwtWRuA1/u5azD///Pk8q1J3+mmnnbZN23bnnXcWvkY1%0Acc5XqdjUdNNNl3bbbbc2bUdPUC2AXm3/7Eni2mKXXXZp+vi2zDLL1NQ5ePTRR08rrbRSWmKJJfKY%0AFdehca4c1/3RSTnGyQ8//DB/R6KAXIx7lQqYkNK5556bdtxxx6rPG2eccdLyyy+fz2fjWiXOjcce%0Ae+xcuOHTTz/N59JRICWK8MS1cQS1y0LocbyKeySNENe3UWytkiWXXDKttdZaebyfaqqp8r4U+3tc%0AS0V36LhfceWVV5YeM+JvW2+99XLYePrpp+/w9h511FF5m2sR9wEiXB/d3eO1J5lkknwMj2vE2O/j%0A+xPHs9jvh+z7cQxsZXFOEt3fu7oId2+//fal+36zxH26ogIi9957by5GCQAAAACdTQAdAAAAACCl%0A1Ldv37TKKqvkCa5LL710acA4Ah4R3o3HLLPMkicERtflmAAbne1efvnlwt+96KKL0kYbbZQnbDdC%0AdM+LoHYru++++ypu47LLLpsDS5XCIBEyiO6C8dh4443T66+/nrtOlXV6i4nV0fEqAp9tEROUIwjy%0AzTffDLMsQsPxOUc36mZ1P48J12UhpUqB85jkHO9n7GcxobVaYD6Wx3cgHhGkjc7mMfk59utDDz20%0AdCL00Ucf3RIB9HgPYxJxkZiwHoH5mIRfbxNNNFFaffXVc9fkmOg//PDDFz439uV4xO/Ee7355pvn%0Aif0R5I8OmBE6K3LkkUemddddt037A/XVXY4VXVmEM8pU6yIbgZUyETqOwhx0f08//XQuwFJJhOMm%0Am2yypm9TVxehqjiuVQr0REi3IwV1upoIaVULplU6R45wW5yvFHUgj3OyCBDG+m+44Yb/FtiJ85AI%0AoUbRoXqIdUbgvWg7ysL1HVFLoPXNN9+seX0LLLBAxQD6v/71rzYFKqNwVgQYi16jTHwforBMpe9F%0AnAPGuTv/q1oIM87r+X/XB828/o/iEyuuuGLV72qEnuN8N8b9ovOqKNwUj6mnnjpfvw4RgeTLLrss%0APz7++OO6/w3RbTuC8PUWn0MUB2mERx55pOqYFa+955575vslo4wySsXnTDjhhPkRxQAizB6FmeIa%0A9Lrrritc70477ZQLnUSxrXqKezoPPfTQMD+P6/V//OMf+T7G0OLviuNnPP7yl7+kY445Ju26667p%0AkksuKXyd77//Pt/fiPcwQvjtFddwe+21V9Xnxf2ACKlH0YVKYswfco0Y97fi2nLIdsZrxH2Bm266%0AqfActTPtsMMOLbldbXXBBRfk/aEVlJ23RWEOAAAAAGgFxTOgAAAAAAB6gJikG5Nbo7PgOeeckztF%0Atae7dXTwiq7d0eU2JmWW2X///VNPVmmC/H777Zc7cNXaiTAmHMfz4/fKxETq6CDZFtGVKiYotycs%0A3h4RdL/iiisKl0eIvi0iuPrAAw/k9ybCXu3t1h5BgQgNRHf2CEsXiTDOO++8kzpTdKbfaqutCkNS%0A8bfEJO5au2W2ZbLwpZdemt57770cIFpsscVKw+dFYiJ9BAUiTBYT6cuCfQcddFAHt5r2cKxoDfEd%0AiPGtTIT9y8R7X6Zfv37t2ja6nqIwaS37EcVFaZ577rlhfh6BrzPOOKNdx8iuKkJ9ZSaeeOL//nt0%0A/43CJhHwu/nmmwvPZ8rOJeNcaLbZZsuFlOJY1VFxjCvrVh8dkBvROfTFF1+sKTxaqygaVWm/u/vu%0Auwu77lZSdP4Vwdk555yz9Hfj2iG621batigYReWQc7XrNVK+BosAejNFaDkKMpSJghhRaCmCy+0p%0A6hPXsFG0Ke4bxDVWTy8IEwUZopDVzz//XPicKFz17LPP5mviovB5JTPPPHMu2Hf88cfn65RKosN4%0AW+9J1CIKrw0dZt5ss81yKL1S+LySCHFffPHFVc8xIsh7+umnt3tboxDhX//619LjcxQfi9eI7vJF%0A4fNq41oUm4vPI46x8Z7HOltF3LO65557UlcX50y1FBJoljh3KzuX/Pe//93U7QEAAACASnrO/+EF%0AAAAAABjKqaeeml599dXcSapeEztjsu+JJ56Ydt9998LnRNghQr38n3333TeHOqLLYlvE8+P3omNX%0Amehm3taATEzcLnLHHXfUNXAdE6aLuvxFB9ayQHIl9Q53RRgzOnEVTUgPAwcOTJ0lup2VTQaPbuPR%0AIXTRRRet6+tGcYNnnnkmrbPOOnV7z8caa6wcaC/rKB8dOwcPHlyX16M2jhWt1a2uWsfNCC2ViUBH%0AtSAOPUNZV8F6dZHuSWKcPPjggysuixBiWcCmO4rOrkXinCq6/oYI2kWA+corr6zL68Z5RBRQiMI7%0AHVWpS/sfA1y1hMXbqpaOpG3piDzVVFOl/v37V1y2zTbbVO20PeTcPwo8VRKdzcuuYT7//PNc0KlS%0A0DACn7QvgK4D+v/ZeeedC8OJ44wzTt1fL74LcS5W7do7xrO+ffvW5Xx5u+22y+NprYHk7uiAAw4o%0ADf0fdthh6fzzz+/Q9yKO02Wf7YMPPpgLpDRShOzPOuusdhX52nLLLXMIvdr7GMeu9n7XPvvss8Ll%0AY4wxRi5sUnYfqS3i2HXmmWe2TJfuOFbGd7uoo3v8/V1F7AcfffRR08bNaqaffvrCewy//vpr1eJp%0AAAAAANAMAugAAAAAQJtEJ5+YZN+sRyM7K6+44oq5I2MjHHXUUWmZZZYpXF5t4nZPsfTSS3e4o3OE%0AnZZaaqnSsGF0kWqLCEktsMACFZdFmP3ss89O9VLWUX399ddvV9e4eosJ/9HJrsi7776bOkOEsaPb%0AW1GBgZjIG5/9kksuWffXXnnlldtcNKEWEWa/8MIL04wzzlhxefytRSEoGsOxIrVM8OHwww8vfc64%0A446b5p133tLnvPfee6XLo5stPUMUESkLg1C7KAIT4a8ff/xxmGXRuTbCPj1NdDUv0qdPn3y8j7Ba%0AHAOKglDtFYU6VlpppXTaaad1aD3VAp933XVXqrd4T6qJUHdbg4OVPP3002nNNdcsDTtHJ9soBlXp%0AXDMKB2266aalrx1dVr/44ouKBbgmnXTSmra/J6oWQI/vUE8XYfBrrrmm4rIFF1wwrbDCCnUf56t1%0ADY7rsqOPPrru10gRSO5KAdd6dwmPLvBlHen33nvvurzWeuutl9dXpNp5eEfMNNNMOXDdkX1n8803%0Azx3Uy44dEXBvqzhWRHGXInE8j+9ifO/qrR6FHOrh0EMPLbyG2nXXXVtmO6uJwjlF36cI/Udhw2aL%0A+wzx2mX7HwAAAAB0NgF0AAAAAIAGOe644wq7Rt94442pp4uJlieddFKHJ6jH78d6ygKisbytottx%0AkXPOOSd3I+qoJ554orSjUYS5WsVCCy1UuOynn35KzRbB8pgkX/Q5RCeuq6++Oi277LKpq4mQxbHH%0AHlu4PDq60304VtQmAgFl3R/DWmutVfheDjF48ODS5RNMMEG7to+u56233ipcNvHEEzd1W7q6KMxz%0A3333VVx2yimn5G7PPU1ZAD0K5Dz77LM5JF7UvbgeYdFtt902nX766e1exyKLLFK6vFq32fYEw4r2%0Ao44E0CPkH511K7nllltSv3798rH41VdfzZ9HrP+BBx7IYcYovlYUho4Q25BO9pU89thjFYtWRYGL%0AXXbZpU1/Q09TLYA+9thjp57sP//5T9phhx0Kw7Ax7tY7BH7rrbemJ598snD5FFNMkV+X+jryyCMr%0AFncJUbDsmGOOqfvrTTTRRIVd0F9++eXUCCeccELueN9RRxxxRBpzzDELl8e4HcfHtojgfdnvRPf4%0AsoKIXV1cfxXdm5hkkknSPvvsk7qKGDd/+eWXisuOP/74uuyD7VF23VF2vQIAAAAAzSKADgAAAADQ%0AILPMMkthaDc6WUVn7p5sm222Kezy3J6OWVtttVVp98JqXW+HFt0Oizo5xecXgZVGdj+fZ555ciCm%0AVRRN1O2MEMhNN92U1l577cJtigD3FVdcUffOf820/PLL566xlQwaNCh99913Td8mGsOxolwUuNhi%0Aiy3SZZddVvq8CFxFAKRaYOvrr78ufc7444/fru2k64Uby/aFCNRQm+jevfvuu1dcttpqq+WQdU9U%0AFpKO85fovP3DDz9UXD7OOOPkLq5RbOell17KHbQjGB0hpAgARkf52Wefvabt2H777dM999zTrr+h%0Af//+OSxfJLYtQqn1EiHwWnz77bdtXncUoyr6Xr/77ru5g2sEw3v37p3f/0UXXTSHxyt1Pg/x+W2w%0AwQaFrxe/97e//a1iaDFCulEoiWKffvpp6fL4jHqy2J+LgsBRwGyOOeao+2tWK2Zx7rnn9tgu5Y0S%0A4/4FF1xQGtouK8LXHjHm77bbboXLL7/88lRvcZ4QhULqYdxxx0377rtv4fK33347PfzwwzWv7+OP%0AP87dzYvEcSO6g3dncX1VVHAwCiB0lSJDV111VbrrrrsqLltuueXSyiuvnDpL2XXHO++809RtAQAA%0AAIBKBNABAAAAABpoxRVXLO1+3ZNFV8ZmrS/CH9ENuy2i+9HGG2/crvB4Lb7//vt0ySWXdInu50O6%0AOBaZYYYZmrYdt912W1pjjTXSzz//XHF5TMKP93WVVVZJ3XX8iBBtdE6l+3CsqCxCAgsuuGA666yz%0Aqj43QurTTjtt6XOKwp5/NProo7dpG+maqoU5dEBvWzfJSt2K47sUIcmeqqyz+WeffZZee+21YX4e%0AoeQ999wzB80j/BznMnGOFV2247w0OgxHwZIBAwakp556KofippxyytLtiLB7nM9WK75RSXyGq666%0AaulzImTdnkD40O6+++50zjnn1PTconPAMmONNVa6+eab61I0aeGFF07nnXde1bBupW7Ra621Vlp6%0A6aU7vA3d3Ycffli4LL4nffr0ST256MdBBx1UcVkUTzvkkEPq/ppffvllLgBWJMalxRdfvO6v29NF%0AEZKisTsKWC277LINed1NNtkkF3YquhZv9ftCm2++eWnxlCuvvLLmdUVRu7j2LhJh/c7qmt0Mcdy8%0A8cYbKy5bbLHFclHArnJOFoVmio4pJ554YupMZdcdAugAAAAAtAIBdAAAAACABpptttkKlz333HOp%0Ap5pzzjlzt6h6im7qZd0gI9jSVmVd1WMS/gcffJDaK7qHFQV2onvcOuusk1rF888/nyfAVxIBkAUW%0AWKAp2xGfYXRTLerA1atXr9wlLrpSdgfGj57DZ/1/HW2jC+2dd96Z9t9//3yciJBepQDf0CabbLJ0%0A2GGHVX3ejz/+WPU53TlEwv8T+1qZCSecsGnb0pXdcMMN6V//+lfFZQcffHCP7iRfy3jzR2OOOWbu%0AVH7EEUfUXAgjwuFRkCZCYGXee++93DW9PbbbbrvS5RGWj/Plok7htYjz6Qg8VuoWXq8Aeph11lnT%0AI488kmaaaabUXuutt166/fbbSzu+RvfuSh1443Ottcv7r7/+mrvLR4GH+eefP4033ng5UBlBuejw%0AO9988+XPJsKB8dzuGLIuEn9/T7bHHnukb775puKyCJ/Xo8jC0G655ZbS/azeAWL+T1HwN6y77roN%0Ae90oetKvX7+KywYNGlR4Ld4eMbbVuyhHFBxZfvnl63JfKM5zyl4njgndVRxro/t50X2Xk08+OXUV%0Ahx9+eGGQO/7G6aabLnWmsusOAXQAAAAAWoEAOgAAAADQJtEJKSYbNuvR1cWE2iI9eSLhX/7yl4as%0Atyy0/cADD7R5fRGSX2KJJSoui0n45557bmqvsg7qMaG8VbrwRrAoQt9Fnb8i/BJhmEaLz2+llVYq%0A7CgaY1N8Ho2cjN9sxo+eo7t+1rHtI4wwQtVHHO+jmMXkk0+elllmmRxcje6+tYix8qqrrspdP6up%0AJTAz4ogj1vS6dG2VOnb/cR+wH9RWNCK6X1cyxxxzpO233z71ZGUdU4cWYea77rorLbjggm1+nRgD%0AIxxarfvwP/7xjzR48OB2dftebrnlSp9z6aWX5hBeW/7mIV5//fXcPTlC8rVqz+sMMe200+bCJnGc%0AifBgrSK0Hh3nL7744jTqqKOWPje62EfH6KFFcZVaijJEd/Wpp546Bygj4PfYY4/lUHuEAeNv/+yz%0Az9LAgQPTqaeemlZcccU01VRTdeiapBV9/PHHhct6cmGLhx9+OF100UUVl0UhtrLiaR0RxYHKwspr%0ArLFGQ163p4tiF0VWXnnlhr52UYG5X375JRenq5fVV1+9Iff9yu4LRXGvsvPAIWLMvf/++wuXr7/+%0A+ql3796puzr22GPTa6+9VnFZnP9FUZeuIO5nHX300RWXTTTRRGm//fZLna3s3t/XX3/d1G0BAAAA%0AgEoE0AEAAACANolwREw6bdYjwmhdWUzILvLhhx+mniq69jXCvPPOW7gsgiBtCbcMsfXWWxcuO+us%0As2ru1vhHMWn70UcfLVy+xRZbpM4W378zzjgjzT333DkcVEmEY6ILX6NFt8oVVlgh/fDDDxWXDzfc%0AcDnQv+GGG6buxPjRc3TnzzqKdVR7tLdzbnQMjuBljFO1qKVYRkeCjXQdRceTUC1cyv/5+9//XjHQ%0AHAVh4vyhOxSS6oi2/P3R9XyuueZq92vFPnvhhRfmMbGsAMfpp5/ervWfcMIJVb8Xl19+eT4Pjy7u%0AtYix9sQTT8y/8/bbb7dpezpa+Cg6iUeH8vfffz9dcsklaeONN06zzTZbDqTH5xbrH3/88XMwftdd%0Ad0333XdfPnePjvO1BIQjQF4pwF7USXaIL774IvXv3z9tuummbSo+8+6776bNNtssFwqoJVTZ6j75%0A5JPSLveTTjpp6oniXCkKexRde0axghh/G+GJJ54oXDb//PM3pRhZT/Pmm2/mYhOVRJGcKJTXSDEG%0AFnn55Ze79H2h+A5FCL2aF154obR41aKLLpq6qzg+HnrooRWXjTvuuOmggw5KXcXOO++cfvzxx4rL%0AjjrqqJYo/Fh2jhXb3t5rZQAAAAColxHqtiYAAAAAgG4kuiw//vjjubtcTLB944030kcffZQnAX//%0A/fd5UnwEdDuiUme8nqJfv36dst6YRNzW0EJ0/47uxBGGGFoEZu6444607LLL1q37eXQNrTVMWS+x%0AL0cn09jHI2ATnb6uvvrq9MEHHxT+zjjjjJOfUxZ2qodBgwblQM13331X+Jy99947B29axTfffJPH%0Ajtj2V155JQcIYv+J8SNCjzF+ROi2I3ry+NFKHCs6T4yVV1xxRZpmmmlq/p1agsURNBGk6v4E0Dsm%0AiuicdtpphV0x55lnntTTxThSy/gfXWa33XbbDr9edIU+8sgjSwsnRZfs6PwdhXvaIoKO0Qm1qOP9%0AEE8//XRacsklcyf36M671FJLpYknnjiH1eJ4GOdC0U315ptvzt3Ei0LWUYAszvs+//zzistHGWWU%0AVA/RuXbdddfNj3qIc7v4LCsFhE855ZQcGi0SHc4XW2yx9NJLL7X79W+77bbcsf7ee+/N5+ldVZw3%0Al5lssslSTxTXj08++WRhJ+b47BshikW8+OKLTQ8Q93RPPfVU4bJpp522dDyph7IxJMLJrX5faIop%0Apkh9+vTJ1+VF94UWWWSR0nU888wzpcu7876/22675WvZSg477LBcsKUriOPiddddV3FZjJkxdraC%0Aatcecd3SCkF5AAAAAHouAXQAAAAAgP9fBCMiUHvxxRfnTu8RLGykoi483V0EwMu6/XZE3759cwCn%0AUkfO0J4O6DG5O8LN0Z2yKAzQlgB6fO7RpbIzup9HsL2sg12tZp111nTllVem6aabLjV64n10giya%0AOD7EVVddlfbZZ58cJOosEZS69NJL02WXXZYD/B0NHXfX8SO6pR1yyCENWXdHQ/21cqzoXBNMMEHu%0AvBxByLZ2WK4lWBzf5THGGKMDW0hXIIDesTDi5ptvXrEb44QTTljYMbMnBtDL9rMhdtlllzYHwots%0AsskmubN3UdfcKCwUAdb2dFvfZpttcjg6uizX0gU8Hu3tTv6vf/0rrbTSSl3uOxpFGSKEP7R11lkn%0ALbHEEqXnL6usskqHwud/DFVG8azo2t6obtiN9tZbb5Uu74kB9C+++CJf61QS5yzRxbdRImxcdl1T%0A1mma9otiHUWiIMAIIzR2ul+lQhpDfPzxx3V5jfgbZp555tQIcVydbbbZ0oMPPtju+0JRbLBIFCiM%0AYindURw/4p5G0f2kVir8V+2afccdd6y4LK4hazmfaRYBdAAAAABaXdf8P04AAAAAAHUUE6qjK11M%0AII0OeDfeeGPDA4VDuqz2RBNNNFFD1x/hpyIffvhhu9a55ZZbFoY4oqNSpe7oZWHpoo7GEaBulS5M%0ARcUDjjvuuBxeanT4/Nlnn03LLLNMTd2fo8v47rvvnjpDTAaObqJR+CD2k7vvvrvh4fOuPH5EmCGC%0AVo14NJpjReeJgEqMB+edd14Og2y//fZtDp8PCYRGN8Qy0cGenq0sdEXKBXki5FrJiSeeWPU71lPU%0AUsgiCmqsuuqqdXvNCG9vuummpc+58847273++Hy322671CgxRsd58jzzzJODY0XGHnvs1GoikLnf%0AfvtV3A+ie3yZ6Fz/yCOPFIbSdt111zRo0KD01Vdfpa+//joXk4rutEWBtQhcVnvNrtwBvdHXIK0o%0ACkt8/vnnFZfFftfI6+tqQd24PqT+igrqDdGo66khj0pFZoao1/VPjOUx7rfqfaGyfb+77vfx2cd1%0AVlGoP66Fu0pxkxNOOCHfJ6pkq622SrPPPntqFa49AAAAAGh1XeOuIAAAAABAg8SExPnnnz9Psmx2%0A6KynTjJsdGfZsuBTLWHmSqaccsrCLufRCfT888+veV3RMb3I2muv3XLBrZgUHl3Zb7rpptyRcOed%0Ad254x7Xo6rb00ksXBi2Kuk7edtttqZkee+yx1K9fv7T//vvnQFAz9dTxo7M4VjTekHB4BPyjm2aM%0AhwceeGC6+eab89h9++23p4033jgHLDsiikWUEUDvGUYbbbTCZc0oLNGVx8KiDufLL798WmuttZq+%0ATa2qlpB0FNao9znVCiusULr88ccfb/e6I3wWHUPj0dGxuNL7FeP9iiuumP/722+/LQ3ut5oohFTp%0AXHDAgAGl4eDochzHukqmmGKKHDw/5phjctfZMcccMx8n55xzznT00UengQMHFnYDj1BytSB3q3r1%0A1VdLl88wwwypJ3n66afTGWecUXHZ9NNPn3baaaeGd18vM9ZYYzX09XuqthS4a7Yff/yxR9wXKtv3%0Au+t+H/dUnnvuuYrLNtlkkzTffPOlruCDDz7IRQKLzjeKlnWWatceZdctAAAAANAMAugAAAAAQI/1%0A0EMPpQUWWCB3kaN5Gh2wLlt/RyZLb7311oXLzjrrrJrWESGT++67r3B5dNBuNdGB8qKLLsodpC64%0A4IKmBPN23HHH9Omnn7b59zbbbLOqIYl6ufrqq9Piiy+eXn/99aa8Hp3HsaL9IkweAfpaHtHpPcJ7%0A0eE8ijtcdtllubhDhFpHH330um1TtY6Fb7zxRt1ei9bVu3fvwmUC6JXF9zTOU+K7OrToxHzqqad2%0AynZ15QB6I4JcEVQu6076/PPPd/g1ogt6HBOXXHLJVK/Q/JNPPpmWWmqp/N/R6fuXX35pV1fbzhAd%0Axy+88MJhfj7zzDPnc9oy0U22Urf3OO7deOONeR1FZplllnT99ddXHM/iexrr7oqKwo9hlFFGyecW%0APUkUPyrqRn3iiSemEUccsaGvX+36ubsGcTvbDz/8kFpVWXf07nRfqOw53XG/j/svce1VSRRAOeKI%0AI1JXsccee6Tvvvuu4rIopNS3b9/USqpde5RdtwAAAABAMwigAwAAAAA90gsvvJA77LW3I/YfRcij%0AV69ehQ+aO3myrDtQpYBHrf785z8Xds6NTn1lwfJaguoRIokOy60oJsTecccdOeA98cQT586X9Zp4%0AXklZ6GiDDTbI4ZOiTldbbbVVarS77747rbvuunXp/lY2fpQFyGgOx4ruJ7qFlnnxxRebti10nrJz%0AhXp19uxu/vnPf6b777+/4rIILE055ZRN36ZWNv7441d9TnSyrrcILpeNc4MHD67L60Qw+q677kr3%0A3HNPWn311dvVEX2JJZbIXc9vuumm/+nkXa3z7zTTTJNaxa+//pq23XbbisuiKENZh/vvv/8+nX/+%0A+RWX7bnnnqXh8yH69euXdt1114rLzj333JYOsRa9ny+99FLh8ti3e9L5cRQBiwIHlayyyiqpf//+%0ADd+GSkVH/khn3sboCecirX5fqGzfr2dxrFax99575wIwlRxwwAFpvPHGS11BjJkXX3xxxWVzzDFH%0A2mKLLVKrKQugR5Gn4YYbrqnbAwAAAABDK/6/XQAAAAAA3VRMJI3waHRarWaMMcZICy+8cJprrrnS%0AdNNNl6aYYoo88TK6GsaE1gjClk0GjE6uAjn/q9FBiAhzFBlppJHavd4IiG6++eZ58m1RMGuxxRYr%0A/P3//Oc/6bzzzitc3oyJsBGCqRR0jbBHrSKIu8MOO6RLL700XXfddWncccdNzewAeNJJJ+XA1i67%0A7FLxOVdeeWXu1L7RRhs1ZBs+//zztP7669c0aX2cccbJ40dMdJ522mlzx8YIpEUHsRhbYn8sGz/u%0AvffeHM6iczhWdE/xfSzzzDPPNG1b6Dx/+tOfSo/X8f1vT6C2O4ugcCURki0KwPZktYzpjTqHivUW%0AhXijI2g86hWeW3zxxfPj22+/zcWKHnnkkfTss8/m41oEyeO8/Pfff8/HyehcHvtLHC+jsNNUU01V%0AcZ1vvvlm6WvWEsxulijKFH/v0NZbb73S64Jw6623VjzHiPOGnXfeueZt2G233dIxxxwzTIAtgoS3%0A3XZbWm211VJX8frrr5cGb+M8q6eI71R08a0kziuPP/74pmxHtevn+I53xzBuZ+sJhRZa/b5Q2XOK%0Aumt3VYMGDUrnnHNOxWUzzTRT2m677VJXEPe1irY1rsVPOeWUlvxule1PY401VlO3BQAAAAAqEUAH%0AAAAAAHqc0047LT333HOlz4nQZ4RpoqtYWee6ahrZJbqr+uabbzpt/UWds2sVAfSDDz64YmD7qquu%0AyiGUolDb9ddfX9jRMbZrww03TI326KOPFobt4n377LPP0vPPP5+eeOKJ/PdEZ/ciETBacMEF0wMP%0APJAmmGCC1GjR2TzC52GnnXZKN954Y+5EXhRUjzDUH7tp1stBBx2UPvroo9LnRCfQCOkvuuiiHepW%0A1R3HjwEDBhQWceio+Mzvu+++uq3PsaJ7qtZxOAIYEYhpdFdGOle148MHH3ygKESNXnzxxdydsRni%0AGHzIIYcULt9xxx3Tsccem1pBLftPo0JF1dYbY1y9A6MRMI/zn3jUI4RcZpZZZkmt4MMPP8znNUPr%0A06dPDoRXE+fSlaywwgpt6iodr7fccsula665puJrdKUA+sCBA0uX96QAelxzxj5Wye677960Y1S1%0A8T0KHQigN/d9n2+++Qqv67uSVr8vVPYZFHUK74qiSEzcP4l/VhL3uDpyndtMZ5xxRmExsQ022CDf%0Av2pFcd1RJIoYAgAAAEBna72yjgAAAAAADRTB4bJAQEysjG5iEWxdccUVOzzRMrpFM2w3t86aaFzW%0A8bQWE088ce7YWEl067vwwgsLfzc6pBdZc801O7xtHTHiiCPmTs3TTz99WmONNdJhhx2WXnnllRzm%0AnWeeeUoDQmuvvXabOqi3x6abbpr+8Y9//Pe/I9Qd3eSjk3jRPrDxxhvXPdQb3+czzzyzcHmEL6Iz%0AfIT3o+tlR8LnQ16PzuFY0X1FcDHGuyJRkCMKa9C9VQtzvP/++03blq4uAksxZtbr0dHXahXTTTdd%0A1ec0KrQZYfAyP/30U2plTz31VOGyOF+u5b1thug8Xum648ADD8zd3tsbQF966aXbvC3LLrtsxZ93%0AtZBq0XvS0wLocR12wgknFBZQ2WuvvZq2LWXnTN0tiNtKorBEkS+++CJ1B61+X6hs3+9O+33cV3ns%0AsccK71MtueSSqSv4/PPP03777Vd4XnTkkUemVlV23SGADgAAAEArEEAHAAAAAHqUO++8s7S7zNFH%0AH527K9dLd5kcXE9l7389FHWKC7WEQarZeuut2xwyf+edd9Idd9xR+HtbbrllakXRwTsmI++yyy6F%0Az7n//vvTWWed1bBtiE5Vsf6hw9yTTjppOuWUUwp/7957703HHXdcXbfliiuuyIUGikQBgnXWWadu%0Ar2f86DyOFd3X8MMPnzvFlrnyyiubtj10jgiilIWPBNDpqNlnnz2PN2W+++67Tgn1jTzyyKmVDRo0%0AqPTctNr72gxRpOmSSy4Z5uezzjpr2m677Wpax0svvVTx5zPPPHObt6fod1588cXUXQLo0bE4vlc9%0AwY477pgL4lRy7LHHpt69ezdtWyaZZJLS5YMHD27atvQkca3b3a8bIjDcyIIoHb0vVLbvd5f9/uuv%0Avy4saBEd4GO86Sr22Wefwu/G/vvvX5d7gY0igA4AAABAq+v8/zMHAAAAANBEZSHg6PQck73r6bPP%0APqvr+rqD9957r2HdfmPCadlk4LKJ3LXq379/mnLKKSsue/755ysGJ84+++zCbtwzzDBDWmSRRVKr%0AiuB3TDz+29/+Vvicww8/vO7dxkN0V4+OXEVBowinr7XWWoW/v++++6bnnnuuKeNHdAdbddVVUz0Z%0APzqPY0X39uc//7l0+dVXX93yHYLpuKJjeXcKFtG5RQ6qdepuVAfVausdbbTRUqv6+OOP8/l0kVbo%0AxPrLL7+kbbfdtuKyU089NY0wwghV1/H777/n4F9bx6YiU089deG+EK/VFcR1XNl5+wILLNDyxRPq%0A4dprr0233XZbxWVLLbVUvuZopoknnjiNOOKIhcuLOifTMVNMMUXhsriXUlYUrauIsbRRRTJi3Hv2%0A2Wc7dF+obCyOY1UUGezqBgwYkD755JOKy/bee+802WSTpa7gySefLCwGGffb6n3t3swAenvOCQAA%0AAACg3gTQAQAAAIAe5fHHHy9cttFGGw3TZbmRHfx6smeeeaZT1tuejoJDi32krGP50BNff/3113TO%0AOecUPn+LLbZIXcExxxxT2DUqJl8/9dRTdX291VdfPV100UWpV69epc87/fTT00QTTVRxWQRII6T+%0A888/N3z82HjjjVO9GT86j2NF97byyiunMcccszQEF+MP3VtZJ91XXnmlqdtC97TggguWLv/0008b%0A8rpFYbLQp0+flg6g33LLLYWB6Tj2rrHGGqmznXjiiemFF14Y5ucbbrhhzUWlvvnmm8LiTfEZtafg%0AQSVxHfLtt9+mrlL8J7a3yOKLL566uwgV77LLLhWXRWGDk046qenbFOHzmWaaqXC5AHpj9OvXr3BZ%0AjB3d5X1v1H2ht99+O4+zHbkvVPYZhK7+GcRxLIqmVDLVVFOl3XffPXUFcc6w3XbbFR5TY9wsK6LR%0A2f7zn/+kN954o13XKwAAAADQLALoAAAAAECPUjaxb4kllqj76z344IN1X2d38OijjzZkvWWTgMca%0Aa6y6dEAPm222WRpppJEqLrviiiv+Z7JzBGmKOhpFF78Is3YFo446alp//fULl99///117U582WWX%0A1dRBsm/fvqUB/+h8Fp3Q6zEx+L333mvq+PHQQw/VfZ3UxrGie+vdu3fpeBaOPvro0iAcXd/cc89d%0AuKysCy/Uaplllild/sQTT9T9Nb/77rv06quvFi6ffPLJUyu78MILC5dFuDu6MXemDz74IB1wwAHD%0A/DyKmsRxo1ZlofA4527Pca09r9VKbr311tLlSy65ZOrujjrqqPTWW29VXLb99tuXBsE763gZ1/X1%0AKvbF/4ZOy0Kz9bz27mn3haKYySyzzFJ1HRFSH2WUUbrtZ7DDDjvkLvSVHH/88aV/e6udNzzyyCMV%0Al6222mpVz8U628svv5zvNVUS98ME0AEAAABoBQLoAAAAAECPEl1NixR1UW6vzz//vO5dobuLCGk3%0AQoSWi9TakbAW4403Xp7MWsn333+fLrnkksKO6H8U6xhnnHFSVzHnnHOWBnLqZdddd21Tl6r+/fun%0Av/3tb4XLjz322A5PEP/qq69KO1XWu5toBOfLOpjSWI4V3V+MGcMPP3xpB+zTTjutqdtE6wTqnn/+%0A+cIuzD3Vtddem9+TRj6KgpdDDBgwoPT3TzjhhNRKIvRUNs4MHDiw7q/5+OOPF56vhFYOMr322mvp%0AnnvuKVy+6aabps4W3akj5D+0gw46KI0//vg1r2f00UcvXPbvf/+7zdv1ww8/tOu1WkVs//XXX1+4%0AfOyxx04LLLBA6s7eeeeddMQRR1RcFvtWpcIHzVIW4Pzyyy/TVVdd1dTt6QmiUF3Z/YvbbrstdQdX%0AX311YQi6UfeFInz+pz/9qeo64n7E4osvXrj84osvbtd43Qr+9a9/pbvvvrvisuWWWy6tvPLKqSuI%0AAit77rlnxWURoD/uuONSqysrelWtCAIAAAAANIsAOgAAAADQo/z000/t6hzXHqeffnpDJtN2BxG2%0AjE4/9fTSSy+lZ555pnD5UkstVdfX23rrrQuXDQmdRyj7pptuKnzeFltskbqSsonaEdDuTNF1crrp%0Apqu4LIJYG2+88f90pm/lsSOcfPLJdV8ntXOs6P5iQv+6665b+pz9998/vffee6mzRWET6q9fv35p%0ApJFGqrgsAqbVwtBQTYRmy84/b7/99sKul+1Vdt4Z5ptvvtSqDj744MLCDxNMMEHVMbvRIqx3+eWX%0AVxxLtt122zatKzqmFxUnaM/5alGX83iNKJTU6s4777zS4j8rrrhi6tWrV+rOorhBUZg1gumd+TlG%0AILWsOJiCPY2x6qqrFi576KGHSrt8dxWffvppuvPOO+u6zrgvccstt9TlvtBKK61U+jp/LDzYVUTB%0Ajyj4V0mcF5944ompq4jCHB999FHFZRFMn2KKKVKri8KD7SmWBQAAAADNJIAOAAAAAPQoZQHaenYb%0A/vnnn9Opp55at/V1R6ecckrT1jfccMOl1Vdfva6vF92wZphhhorLnnzyyfw499xz06+//lrxOdNM%0AM01aYoklUlcyePDgwmWjjjpq6kwRCr7ooovSCCOMUHH522+/nXbYYYeGjB2fffZZXTvlxvrib6Hz%0AOFb0DAceeGBhAHlIsOQvf/lL3QOibRHdFaOzLvUXn/38889f2kkaOmqjjTYqXPbxxx/nzvL1LJ4S%0A555lVlhhhdSKBg0alMe7InEOFx2BO0scB7bbbruK1xhxHG9rODp+L0LolbSn+MWbb75Z8edjjTVW%0Afq1WFh20jzzyyNLnrLLKKqk7iwBudIIuKhoRhbQ6U+yrZUHcBx98MN1///1N3aaeYO211y4d9w47%0A7LDUHdT7vlAUA4xrrCJrrLFGzeuK64Cyz+DYY48tLVzWimK/KSqwtdNOOxUW9Ws1UYCyqGjf5JNP%0AXtgZvdU88cQTpfccAQAAAKAVCKADAAAAAD3KuOOOWxp8qJcBAwakDz/8sG7r647OOOOM9MILL9Rl%0AXc8//3xeX5FFFlkkTTrppKnettxyy8JlsT1nn3124fLNN9+85QMhQ7vjjjsKl0044YSps80zzzxp%0A3333LVx+/vnnp2uuuaZd6x5ttNEKQ/bRvfqpp55K9RIhqx9//LFu66PtHCt6hqmnnrp0zAiPPvpo%0ADn799ttvqZni9SIgv+GGG3a5YEtXEl1di9x7771N3Ra6pwi6jTPOOIXLjz/++LoVsYnw+eeff164%0AfI455khTTjllajXR9XnTTTctHGcnmWSStOOOO6bOdNxxx+WwW6UCAwsttFC71jn99NMXXte0VdE1%0A1Ywzzpha3SabbJLefffd0muMsvBzVxfFDYqKZEUH+wjntsI149Zbb131c/zuu++atj09wXjjjZcD%0A0EVuuOGGdl/btpKbbrop3X777XVZVxQKO+SQQwqXRzC5LWN2HL/LAutxXKh2LdFK3njjjXTMMcdU%0AXDbRRBOl/fbbL3UVMW4WFQmLY3ZnF0isRWz/ww8/XHFZjPv9+/dv+jYBAAAAQCUC6AAAAABAj1IW%0AQr7sssvq8hr33XdfOuqoo+qyru4sQrsxabSjoZv4/VhPUafx0JHO19Um2o8yyigVl0X4vKiD4Ygj%0AjpiDNl3Ja6+9VjrBfaaZZkqtYJ999knzzjtvadGAjz76qGXHjwsvvDBdeumldVkX7edY0XPsvffe%0Aac455yx9TnwnI2RY1k2xnj744IO09NJLpwMOOKBuwVQqW3755QuXCaD3DNFdMkI+RY+O7gcRgCo7%0AD33kkUdyB+2OGjx4cNprr71Kn/O3v/0ttZoY46LQRllRquiO3bt379RZ4r09+OCDK3YX78hxfIEF%0AFijshl2vIlFFr9Eq14JbbbVVuv7666vut3Ht1F1FB99KxQ3CZpttluaee+7UCpZZZpncjb1IXPc2%0A6pq7J4tr2xFGGKFw/Izz0xdffDF1dVFkpB4F2PbYY4/0zTffFC7ffvvt21zQ4e9//3suBlEkws5d%0A5Zxx5513LixsFcez0UcfPXUFV199deGxMq6hVl999dQVDBw4MP3www8Vl80111ylRfEAAAAAoJkE%0A0AEAAACAHmXJJZcsXHbllVfmEEhHPPHEE2mttdZqeqfUruruu+/Ok6o7In7/nnvuKe0uuNpqq6VG%0A+NOf/lTYlawsEL/yyivnjmZdxbfffpvWXHPNwg5TvXr1SosuumhqBTFBP0LcRUGlzz77LP31r3+t%0A+/gR4ZGiggO1uvXWW6t2F6Q5HCt6jhgzoqhA3759S5938cUX56DqO++807BtiePGSSedlAt6lB3X%0AqJ9+/fqlCSaYoOKyCARGJ03oqAi8lY0xERyP40JHOohHiPvrr78ufE50EV9//fVTK4nzyg022CBd%0AddVVhc+Jztfrrbde6uzA3vfffz/Mz6PLbkfO54vC4bfcckubOknHeXr8Tlteo7N9+umnacUVV0xn%0Annlm6fOiW3F8f7qzAw88sPA687DDDkut5Igjjihdfu655+bCPo0YK2I/74niXkZZ8ZAYK6KYzpNP%0APtnQ7bj//vvTEkss0bD1v/zyy2nzzTfvUOGlGE/OP//8wuVxHN5iiy3avN6ZZ545B/2LxPXcqquu%0Amh577LFUb1988UXd1vXUU0+lG264oeKyhRdeuOXOEdozbkaxkriW6irKChcst9xyTd0WAAAAACgj%0AgA4AAAAA9Cj9+/cvXBaTXaNTzuuvv96udd9+++15Um5MqKd2hx9+eNp3333bPNk4nh/h8/j9Mkcf%0AfXRpx6qOak9gOLpw11t09d5vv/1y59x6iu9DhFeeffbZ0smxEZJoFdNNN13+3IvcfPPN6fTTT6/r%0A+BEd2yJIEwH39rjgggtyYYKiDlg0l2NFzzLttNPmwgLVOqxG4YEIoRx77LF16dL4x+B5BNwjDB0d%0AIMtCpNRXdMGMsbeIQgDUQ3TKLgtuRrh5qaWWaldxk/jdOP+o1n310EMPzd3Y2yu6tMf5a1Gn5rZ6%0A8803c/GiSy65pPA5URzinHPOSZ0pOovH8WFoc8wxR9pmm206tO44fx5jjDEqfqZxnKlVPLfS+eOY%0AY45Zej7TGSJIHNsbx904HyoTBa7i2Bh/R3dW1K35oIMOarnut1GIJ0LCZWKsW3vttdOXX37Z4deL%0ATs2nnXZammaaaTpUpKOri0IE8R4Ueffdd9NCCy2UzjrrrLq+bpzrxhg9//zzp8UWW6zhXb7j+77Z%0AZpuln3/+uc2/G9f21cbkAw44IPXp06dd23bMMcek8ccfv3B5nLvH9+Pss89O9RCF7bbaaqu6FhEp%0AGmtirD3llFNSV1L0t+ywww5pxhlnTF1F2XVG2fUJAAAAADSbADoAAAAA0KPMPvvsae655y4N8c47%0A77x5om2tgejohrrOOuvkCf5Dd+aaaqqpOrzN3c2UU05ZMRSz7LLLpldeeaWmdcTz4v2u1hVulVVW%0AyZ0TGykmBc8222w1P3+KKaZIyyyzTN23IyaIRyfGWH/sj1dccUWHJv7Hd2HXXXdNs846a3rhhRdK%0An7vbbrulVhOd4sq6RsU2v/baa21aZ6xv4oknLlweoaw555yzaqDmj55//vm872+88cbDdJg3fnQe%0Ax4qeJ4oCRPClWgg9goExfsRYe/DBB+cQZXu9+uqracCAAWnqqafOXYCrjbU0Rrz3Ra699tqmbgvd%0AV4Q2I8BXFl6LcSiKK9VajCY6mcY5aLVCCdEdt6x7a61d1v/5z3/mIhxxHhtBx/YUUnn//ffT7rvv%0Antfz6KOPFj4vwvLXXHNNGmeccVJniRDkdtttV7FwRYRiO1rgKsLn0bm+kiikFOeI1cRzIhhZySab%0AbJJGG2201AriPYvHSCONlI+htRRaieIs0ZV3yO826lEmuikX/d7bb7+dGiW+1x0tcNAoUUAgin2V%0AievQCIGefPLJeexoq0GDBuXr0DjX2nbbbXPAuieL7/Gll15aWkQk7gVEd++4hrnsssvy96c94vO6%0A8cYb87qiCEh0xW5EZ+8wySSTDHPefd5556UFF1wwDRw4sKZ1RPG9ddddN39fohN5kbnmmqtD36mx%0Axx47nXvuuaXjfnwGcayPY/l9993X5teIY398d6LQWXzHoqN7FGFotAi6RxGsri721/333z91FXGv%0A7v7776+4bPrpp0/zzDNP07cJAAAAAIqMULgEAAAAAKCbipBuWTA1JgLGRNvoOhZhjZj4HhOoo3th%0ABA0/+eST9PHHH6eHHnooBz9icunQwdEhE4Vj0ujSSy/d4L+oa4luh9Gh66KLLvqfn995551ppplm%0Ayl0cV1tttRzunHzyyfNE65gIHeHNmIgcYZSbbrqpdILxkAmoEZRphuiCHoHnWvz1r3+tGnboiNgX%0AL7/88vyIblbxPsaE69iH4zHZZJPlwEs84r2NSc3fffdd7twdAeoIstx66625C2e19zj85S9/yd2+%0AWlF0zYwA/eeff14xRBqhn/gex/tUi1FGGSV3mS/rev/ee+/lgHG85zGOxAT66FgX40d8NjF+xET5%0A6CAX40eEryq9zxNNNFEOH62xxhpt/KupF8eKnmettdbK3/P4Z7XAR3y2EXKIR4R94vOfb775cpg8%0Ajl3RsbV37955X4jx5quvvsph9QidR5An9ofXX3+9oX9PHG8iPFcvsa/H96Itfvnll9Tq4rOLkFul%0AMGGcb8S+MPLII9f9dWMfiK7XbVEWKIvzpBFGGKHNx8mOBpOpTZz7RYAwCtVEEZNKYl+L4koR7l51%0A1VVzIaUIIUXX1RibYtyJAHd05Y7z4Vo6Asd5X4Tm6iXGtDhnj0ecD0Vn3DjXjL8rzrkiMN63b998%0AjhlhvDi/jII/ESiN37n77rurBiPjvGxI193OFMHuGLOHtummm9Zt27bffvt8DjD0WBnHjT//+c95%0ADIqwfiVRtCSeE88dWgS9K4Xn6RpOOumkmq9Pmi06SEdAOb4DX3zxReHzYryKbsRRVCPGsrhejPOl%0AON7GOVL8fVGIIM6n49roySefTI8//nh68MEHO1Tcp7uKwlgRLI9wctkY+swzz+RA9k477ZTf8yh8%0AEtelMTZHiDo+v7i3Euel8Yjr5Lj+j/c/HvHv7elA3h5xzhyFMoY+t4xjW5xTR5B7zTXXzAX/4rmj%0Ajz56Pq4MHjw4Pyeur6666qqq2xvXWlFkqq3nSJWKucT1eRRHKBPX+fHeR4g87mvF/YAZZpghF7KL%0Aa4MY72O/j+9PHB9jv49HhJHjvkwzxT4RBbW6gyOPPLLdHe47w/XXX1/x3kC14lgAAAAA0BkE0AEA%0AAACAHifCoRHqqNbVMrpsx4Tp9oZMItQTE2WpPKk+AnhDd6COIG5MJI5HR0To5brrrkvjjjtuaoaY%0AILrHHntUnTAcE+0322yz1CwxOT2C5PEo2k9r7d5cSYSiIjTTqiaccMJ0+umn5zBpJbEPHnrooW3q%0AlBWf39lnn52DVGViUnwtwbBKImTWkc511IdjRc+00kor5fBTjBu1djd9+umn8+OUU05pyDbFmNAe%0AMYbUcxyJ40V3HJfiexjH8Urh+m+//Tbdfvvteb+ot0a8n21dXy2FZqjveUkEx5dddtm8bxWJAiZx%0AftXRc6wIlt1yyy05wN4Isb9FkZV41OscM8a7COrH8bczRcflOEcc2p/+9KcccquXCCXGOcSBBx5Y%0AsahEdECNDtDrrLNOmnbaafP7GsVL4j2KY05Rd+kDDjggF0Ci64nPOkLDrSz2xSiEEWNZpUJffxRj%0AXRSeG7r4XEevQ3uilVdeOReZiwJYtRRKGlKUrpVFcbcoTPLwww8Ps+yee+7Jj46IjuURPo/7FvWw%0Ayy67pG+++abimD20KGAy9PGi1fb7OM5F0ZiuLooURHHBruTqq68uvS4BAAAAgFYyfGdvAAAAAABA%0AZ7jwwgtTv379Grb+E088MXeGprIIb0TntAjG1FuEz6MTVnRjbJboJh6dxqqJ7u7R2bpVdGTyc3R6%0Ajsni0cGulUXXtLIJvNHxKzqO1WrEEUfMxQ0mmWSS1AjRmS26fi6yyCINWT9t41jRc7tMRhfIzv5s%0A4thy7LHHtrnrOG1XFlopCohAe0TX4FtvvbXh50/RaTW6qc4000ypq5xjRkA/Qq2dHT4P0T34hx9+%0AqBjWi07C9bTvvvvm404lETCPTuyxPPaZ6O4a3eajC29R+Dy67UZhLLqe6NQcn21XEPvhfffd1+4i%0ASq0Uwu1K1lhjjVwYZ4IJJkjdwUgjjZSLfTWiGFeEz6OQyyqrrFLX9UaBjyio2J6O6q20388xxxxp%0Aiy22SF1dfM4nn3xyDm53FVG4Mr7HlcR9oCmmmKLp2wQAAAAAZQTQAQAAAIAeafTRR0833XRTnjhd%0ATyOPPHLusLT99tvXdb3d0XTTTZe7zE4++eR1W+d4442XbrvttrT88sunZtt6662rPmfLLbdM3UGE%0A7aN7eCuF6ctEh8jJJpus4rJffvklB9SLQjxFAakIj0011VR13MqUxhprrLze1VZbra7rpf0cK3p2%0AoZToGhnhgOhQ20y9e/dOu+22W3rjjTdyp8X2BFxo+zlJ//79Ky6Lojbff/9907eJ7isCwoMGDUqz%0AzDJLQ9a/5JJL5uI6nRU+b48InT/77LNp4YUX7uxNyedi0al+aHPNNVfaaqut6v56McZff/31delY%0AHgWiIszZq1evumwbzbXPPvs0rMhVI8w888x5rOnsgj09zaKLLprHy9VXX72pr1t0Pd1R4447br4v%0ANPvss9f1Gu6KK65If/3rX1MjxDXcvffeW/f7Ac0SYe24RxLh7a5u8803z8fnriT2zR9//LHisu22%0A267p2wMAAAAA1XT9O4kAAAAAAB3oDPjQQw/VrevPAgsskAYOHJjWW2+9uqyvJ4hQX0xaX3vttTu8%0Arugu/vTTT3da5+gIqBZ1LwyTTjppWm655RraPSxCi40Uf1+EcqJDd3Tm7SqiY+R5551X2BXrlVde%0ASbvvvnubAxdPPPFEWnnlleuyjbH/PvXUU2mppZaqy/qoH8eKnm2ZZZZJzz//fA4KzDfffA19reh2%0Ad/jhh6d33nknd0CNQA7Ns/POO1f8+bfffpsuvfTSpm8P3du0006bjwUDBgxIo446al3WGWNGdHuN%0ALuL17o4b55mNMNtss6VbbrklB77r3Vm8PX766aeKxWHiHPLUU09tWFgvihs9/PDDafHFF2/3OpZe%0Aeukc4uxKx454XyMs36qPZoYzowBBFJ3paqKAVhTsie/xrLPOWvf1x7gQRXlirOD/ie95FMi56667%0AGnp+GvcXoljbnXfemd56662GvU4cs2L8ivBtRztZx7VWXKdHt/hGWmihhdILL7yQj+N9+vSp+/oj%0AVH3IIYekRojPNIrhdIeCYYceemjqav75z39W/HkU52x2YQkAAAAAqIUAOgAAAADQo40yyig5qBEB%0AkOg63J5J5hF4vvLKK3NAceiJ0dHRLiYRVnp0pe5mjRSTyi+77LJ0zz33pGWXXbbNE46XWGKJ3PX8%0AxhtvzOGNzvLbb7+lTz75pHD5Zptt1tBuhNGN/IsvvsjvRYTo+vXrV5fXi67yse33339/7tZZ1CG2%0A1cV+UhQuDKeddlp+79oauLjuuuty0Cu6jbZVjDcRPI/fj/03wqdDj09F40e9g2WUc6zo2WIsXWut%0AtdKjjz6aO07ut99+dessHIVYInAW+8Wbb76Z9tprr5YIYfZEcXwr+lyLgiLUVxxXI8hV9OhIOLcV%0ARfD8gAMOSK+//nrufBznXO0Rx5ToZPr222/nYimNCM3usMMOefw77LDDcpfyjgTS45i65pprpttv%0Avz0Xj2pkgaa2Ouqoo/LnMbTootvoIiQRKL377rvTGWeckQtX1Sqee9ZZZ+X3s2/fvqkr2X///dMv%0Av/zSso+zzz67ae/FCSeckEYeeeTUVcX3OMaIm2++OQco43vekVBpjBEXX3xxGjx4cC7K09X27WaJ%0Aa9A4P41HdIKuRwGKODeNIPi1116bPv7443ThhRfmImmNLsgw2mijpZNPPjkXKIzz7rbey4hieXFf%0AKYp5TDfddKkZYj+P4/h7772Xjj322DTHHHN0+L3faaed8n2XeB8iKF5vUUjwyCOPTN3BwQcf3OWu%0Am6KwWXxfK4kCOI28ZwgAAAAA7TXc77///nu7fxsAAAAAoJuJCc7RReree+/NE6g///zz/Pj3v/+d%0AJ8TGZM0pp5wyTwydf/75c1ip2eHAr776Kk9QLwruxITVzhbdpjfddNOKyzbeeOO8vMgHH3yQbrjh%0AhjwpMzpKvf/+++mbb77JIYD4DCJkHgGx6DgV4d2pp546tYIIfRSFs2OydoSC2hImqYfvv/8+d/+K%0AR4RpomtZbEfsQ99991364Ycf8vMi7BD7dkzejW2MDnyzzDJL3scj1NTRLmQ9xWuvvZaDQ/fdd196%0A8cUXc0GAGD9+/vnnvO9GJ/bYX2P8iPBWFFzoahOm6TrHChrvs88+S4888kgOiLzxxht5jI1j1pDx%0ANTrpRnGBCKdEcCoKhcQYG8ew6BIanQfHH3/8zv4zGCpovuWWW1Zc9swzz+jASkP9+uuvudBJFKaJ%0AY8vLL7+cixt9++23+VwiAutxrh/FSaaffvociI7wYXRTb7YY35588sn02GOP5e384zlmnH/G8TDG%0AvjgeRrA+woAzzjhjWnTRRXNBlo6EUxsltj/G59j2P4rx+9VXX01jjz1207YlrnuiMFKEeSOIGO/v%0A119/nWJ6T5xPxjnGPPPMk6+F4hwjjjWtrOhaIgpLRHizVZVd08ZnMnTxKP6fGLceeOCBfJ703HPP%0A5fcrrvNjfIjxI8azGB/iEefIMT7EI7o+zzvvvB0OYcb9khiPKon7JTGWdsf7NFEUL85LY2yOMTqK%0AG0U4+ssvv8znpnGcGX300fP7Hl2741o0jifx3sd1y+yzz17Xon5xrRSF4CpZbLHF8vIicW0VY2Ds%0AR3Ff6N133833hWL/ieutOLbENkfH8+WXXz6fW7eC2NfjfkB8BnHsiGNL3BeIfT/G8CHvf4zlcd8l%0A3vs49sSxMY7vdG877rhjOumkk4b5eewXcY8h9gsAAAAAaDUC6AAAAAAAtFQAvatae+210xVXXFFx%0A2QorrJBuuummpm8TAFC7CDVFGCgCIEOLztJnnnlmp2wXQFcmgA49U0cC6NDdRJGyySabLBeEGNoe%0Ae+zRbTrTAwAAAND9DN/ZGwAAAAAAAN2hC+61115buDxCawBAaxt55JHTPvvsU3HZBRdckD766KOm%0AbxMAANC1nXHGGRXD53369El77rlnp2wTAAAAANRCAB0AAAAAADronHPOST///HPFZRNOOGH685//%0A3PRtAgDa7q9//WuacsopK3ZHP+GEEzplmwAAgK4p7hcef/zxFZftvPPOqW/fvk3fJgAAAAColQA6%0AAAAAAAB0wK+//po7GZUF2UYYYYSmbhMA0D4jjjhiGjBgQMVl//jHP9LXX3/d9G0CAAC6posuuii9%0A//77w/w8gue77LJLp2wTAAAAANRKAB0AAAAAADrg8ssvT2+++WbFZb169UpbbLFF07cJAGi/DTbY%0AIM0000zD/Pybb75Jp512WqdsEwAA0LX89ttv6eijj664bO+99059+vRp+jYBAAAAQFsIoAMAAAAA%0AQDv95z//SQcffHDh8tVWWy1NNtlkTd0mAKBjooDMSSedVHFZBEi+/PLLpm8TAADQtZx//vnp5Zdf%0AHubn0003Xdphhx06ZZsAAAAAoC0E0AEAAAAAoJ2OPPLIihNJh9h9992buj0AQH0stdRSaY011hjm%0A5xE+P/zwwztlmwAAgK7hxx9/TAMGDKi4LIpdjTTSSE3fJgAAAABoKwF0AAAAAABoh0svvbRwImlY%0Adtll07zzztvUbQIA6ue4445LvXv3HubnJ598cho8eHCnbBMAAND64prhvffeG+bnq666aurfv3+n%0AbBMAAAAAtJUAOgAAAAAA1ODXX39NH330UbrhhhvSaqutltZbb73022+/VXzucMMNlw477LCmbyMA%0AUD+TTTZZ2nvvvSt2M9x///07ZZsAAIDW9tVXX6XDDz98mJ+PMsoo6fjjj++UbQIAAACA9hihXb8F%0AAAAAAADd3AgjjDBMAL1Wm266aZprrrkasFUAQDPtu++++QEAAFCLscYaK33xxRedvRkAAAAA0GEC%0A6AAAAAAAUEFbAud/NPHEE6ejjz667tsDAAAAAAAAAAAAzSCADgAAAAAAdTLyyCOnyy+/PPXt27ez%0ANwUAAKDT/f777529Ce2yySab5AcAAAAAAEBPNXxnbwAAAAAAAHQHffr0Sddcc01aaKGFOntTAAAA%0AAAAAAAAAoN0E0AEAAAAAoAOGG264tMoqq6Tnn38+Lb/88p29OQAAAAAAAAAAANAhI3Ts1wEAAAAA%0AoGeFzccYY4zUt2/fNPPMM6cFF1wwrbPOOmmqqabq7E0DAAAAAAAAAACAuhju999//70+qwIAAAAA%0AAAAAAAAAAAAAAKArG76zNwAAAAAAAAAAAAAAAAAAAIDWII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Px/7dsBDQAA%0ADMOg+Vf9vDrABwOAJ6ADAAAAAAAAAAAAAAAAAAAQAR0AAAAAAAAAAAAAAAAAAIAI6AAAAAAAAAAA%0AAAAAAAAAAERABwAAAAAAAAAAAAAAAAAAIAI6AAAAAAAAAAAAAAAAAAAAEdABAAAAAAAAAAAAAAAA%0AAACIgA4AAAAAAAAAAAAAAAAAAEAEdAAAAAAAAAAAAAAAAAAAACKgAwAAAAAAAAAAAAAAAAAAEAEd%0AAAAAAAAAAAAAAAAAAACACOgAAAAAAAAAAAAAAAAAAABEQAcAAAAAAAAAAAAAAAAAACACOgAAAAAA%0AAAAAAAAAAAAAABHQAQAAAAAAAAAAAAAAAAAAiIAOAAAAAAAAAAAAAAAAAABABHQAAAAAAAAAAAAA%0AAAAAAAAioAMAAAAAAAAAAAAAAAAAABABHQAAAAAAAAAAAAAAAAAAgAjoAAAAAAAAAAAAAAAAAAAA%0AREAHAAAAAAAAAAAAAAAAAAAgAjoAAAAAAAAAAAAAAAAAAAAR0AEAAAAAAAAAAAAAAAAAAIiADgAA%0AAAAAAAAAAAAAAAAAQAR0AAAAAAAAAAAAAAAAAAAAIqADAAAAAAAAAAAAAAAAAAAQAR0AAAAAAAAA%0AAAAAAAAAAIAI6AAAAAAAAAAAAAAAAAAAAERABwAAAAAAAAAAAAAAAAAAIAI6AAAAAAAAAAAAAAAA%0AAAAAEdABAAAAAAAAAAAAAAAAAACIgA4AAAAAAAAAAAAAAAAAAEAEdAAAAAAAAAAAAAAAAAAAACKg%0AAwAAAAAAAAAAAAAAAAAAEAEdAAAAAAAAAAAAAAAAAACACOgAAAAAAAAAAAAAAAAAAABEQAcAAAAA%0AAAAAAAAAAAAAACACOgAAAAAAAAAAAAAAAAAAABHQAQAAAAAAAAAAAAAAAAAAiIAOAAAAAAAAAAAA%0AAAAAAABABHQAAAAAAAAAAAAAAAAAAAAioAMAAAAAAAAAAAAAAAAAABABHQAAAAAAAAAAAAAAAAAA%0AgAjoAAAAAAAAAAAAAAAAAAAAREAHAAAAAAAAAAAAAAAAAAAgAjoAAAAAAAAAAAAAAAAAAAAR0AEA%0AAAAAAAAAAAAAAAAAAIiADgAAAAAAAAAAAAAAAAAAQAR0AAAAAAAAAAAAAAAAAAAAIqADAAAAAAAA%0AAAAAAAAAAAAQAR0AAAAAAAAAAAAAAAAAAIAI6AAAAAAAAAAAAAAAAAAAAERABwAAAAAAAAAAAAAA%0AAAAAIAI6AAAAAAAAAAAAAAAAAAAAEdABAAAAAAAAAAAAAAAAAACIgA4AAAAAAAAAAAAAAAAAAEAE%0AdAAAAAAAAAAAAAAAAAAAAPYOf8CtccNltD4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248" name="AutoShape 8" descr="data:image/png;base64,iVBORw0KGgoAAAANSUhEUgAAD6AAAA+gCAYAAADuf+MCAAAAOnRFWHRTb2Z0d2FyZQBNYXRwbG90%0AbGliIHZlcnNpb24zLjEwLjMsIGh0dHBzOi8vbWF0cGxvdGxpYi5vcmcvZiW1igAAAAlwSFlzAAA9%0AhAAAPYQB1ayvdAABAABJREFUeJzs3Qm8XOP9P/BHLLHEUlsSQkVChNhasS+xVJVEKUWrUlIqtERb%0ALS1KtVoqpSiVn9KgSYqG1hpL1JZYI5bYqV0oIpQQS/J/fZ/fK/3j554z996ZuXPvfb9fr3mlNefO%0Aee6dmTPPOfN8vt/55s6dOzcBAAAAAAAAAAAAAAAAAADQ6XVp6wEAAAAAAAAAAAAAAAAAAADQG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ATQAQAAAAAAAAAAAAAAAAAAyATQ%0AAQAAAAAAAAAAAAAAAAAAyATQAQAAAAAAAAAAAAAAAAAAyATQAQAAAAAAAAAAAAAAAAAAyATQAQAA%0AAAAAAAAAAAAAAAAAyATQAQAAAAAAAAAAAAAAAAAAyATQAQAAAAAAAAAAAAAAAAAAyATQAQAAAAAA%0AAAAAAAAAAAAAyATQAQAAAAAAAAAAAAAAAAAAyATQAQAAAAAAAAAAAAAAAAAAyATQAQAAAAAAAAAA%0AAAAAAAAAyATQAQAAAAAAAAAAAAAAAAAAyATQAQAAAAAAAAAAAAAAAAAAyATQAQAAAAAAAAAAAAAA%0AAAAAyATQAQAAAAAAAAAAAAAAAAAAyATQAQAAAAAAAAAAAAAAAAAAyATQAQAAAAAAAAAAAAAAAAAA%0AyATQAQAAAAAAAAAAAAAAAAAAyATQAQAAAAAAAAAAAAAAAAAAyBb4338AAAAAaK2ZM2emqVOnpqef%0Afjo988wz6bnnnsv/bdasWfn2wQcfpIUXXjjfllxyydSzZ89869OnTxowYEBabbXV0gILtI/LNSNH%0Ajkxvv/126Xb7779/6tWrV13GBAAAAAAAAAAAAAC0XvtY0QwAAAC0qSlTpqQDDzywao8333zzpa5d%0Au+bb4osvnrp3756D2P369UtrrbVWWnPNNdtFEPudd95JV111VZowYUK6/fbb02OPPZbmzp3b4seL%0Av8eGG26Yttxyy7TddtulLbbYIs0///yp0dx7773pxz/+ccXbH3fccTUdDwDQeVR7XtpIvvvd7+Yb%0AtMa7776bi2Ldc889+Xb33Xenxx9/PM2ZM6fw51pzHlNv06dP/+/vNu/3fPXVVwt/5tvf/nYaPXp0%0A3cYIAAAAAAAAAO1d46/kBgAAANrcf/7znxz2qZdu3bqlzTbbLO24445pjz32SD169EiNJALno0aN%0Ayv++9957VXvc2bNnp1tvvTXfTjjhhLTccsulXXbZJQ0bNixtvPHGqVH8+c9/rnjbCHkce+yxuegA%0AAEB7m5fW00svvdTWQ6Cdef/999MDDzzwiSD2ww8/nD788MPUUbz22mufCNPHv94rAAAAAAAAAFB7%0AAugAAABAw3n77bfTtddem28//OEP084775yOOOKItNFGG7XZmKJj4AUXXJBGjhyZHnroobrsM7r4%0AnXPOOfm23nrrpREjRqRvfetbbdodPkLyY8eOrXj7Z599Nt14441p2223rem4AACgI4tQeZyHfDyI%0A/eCDD+YQekcxc+bMXGBiXuA8bs8880xbDwsAAAAAAAAAOiUBdAAAAKChffTRR+myyy7Lt69//evp%0A1FNPTSuuuGJdxzBp0qR0yCGHpKlTp6a2ct9996X99tsv/epXv0rHHHNMGjp0aJt0Ff/HP/6RZsyY%0A0eyO6QLoAADQMnfddVcaNGhQevfdd1NHFYXHfv/736e5c+e29VAAAAAAAAAAgJRSl7YeAAAAAECl%0ALrnkkrT22munq6++ui77e++999Lw4cPT5ptv3qbh84976qmn0r777pu7wUcQpd4iTN5cl156aXrr%0ArbdqMh4AAOjoZs2a1aHD5yGKXAmfAwAAAAAAAEDjEEAHAAAA2pU33ngjDR48OP3xj3+s6X6eeOKJ%0AtPHGG6dRo0alRnT33XenPffcs677fPHFF9N1113X7J+LsMy4ceNqMiYAAAAAAAAAAAAAoLoWqPLj%0AAQAAANRcdMb73ve+lxZZZJHcDbzaJk2alHbaaaf05ptvNvtnV1xxxbTJJpvk8HqfPn1S7969U48e%0APfJYF1tssfT++++nt99+O3cEf/rpp9OTTz6Zpk2blm655Zb8b3O6/tW7Q+D555+f5syZ0+LO6Qce%0AeGDVxwQAAAAAAAAAAAAAVJcAOgAAAFAVxx57bDruuOMq2jZCzDNnzkwzZsxI06dPT5MnT0633npr%0AmjhxYnrvvfcqDl8PHz48DRgwIG2wwQapWq6//vq0yy67pFmzZlX8MxEwHzp0aO5I/oUvfKFw2wii%0Ax2255ZbLAfXtttvuv/fF3+Pyyy9PY8aMSTfeeGOLw961Mnr06Bb/7J133pkeeeSR1L9//6qOCQDo%0AXAYNGlSzIjw33XRT2nrrras25wUAAAAAAAAAgPaqS1sPAAAAAOh8unTpkpZeeunUt2/ftMUWW6Qj%0AjjgiXXnllemZZ57J/7tbt24VPc7s2bNzB/QPP/ywKuOKEPyQIUMqDp/36tUrnX322XncJ510Umn4%0AvEz8TeL3iRB8POaIESNy1/RGEH+bJ554onCb+eefv7QLOgAAUFsrrbRS2nXXXdMJJ5yQrr322rTb%0AbruljmTBBRdM66+/fjrggAPSqFGj0pQpU9p6SAAAAAAAAADQ4eiADgAAADSM7t27pxNPPDENGzYs%0AhySmTZtW+jMPPfRQOuuss9Khhx7aqn0/9dRTOaQRofZKAvSHHHJI+uUvf5kWX3zxVKvQyO9///t0%0AzDHHpF/84hf5d/zoo49SWykLj/fu3TttueWW6fzzz29ymwsvvDD95je/KQ2qAwAAlenZs2faYIMN%0A/nsbOHBgWm655T6xzdixY1N7FecOa6655id+x3XXXTd17dq1rYcGAAAAAAAAAB2aADoAAADQcFZf%0AffV05513pu233z5NmjSpdPuRI0emgw8+OC2wQMsudbzzzjtp8ODB6fXXXy/ddskll0xjxoxJO+20%0AU6qHZZZZJp1++um5u9/w4cPT5MmTU729/fbb6ZJLLincZp999kmDBg0qDKC//PLL6eqrr85d5gEA%0AgOYX7PriF7+YQ9jxb4TNI4DeUUShr379+n0ibB6dzhdZZJG2HhoAAAAAAAAAdDoC6AAAAEBDWnTR%0ARdPf/va3HDp48cUXC7d9/vnn0+WXX56+9rWvtWhfP/nJT9Kjjz5aut3yyy+f/vnPf+YOfPW29tpr%0Ap1tuuSV3Qz/hhBPSnDlz6rbvCJ9HCL3I0KFD06qrrppWXnnl9NxzzxV2UhdABwCAykUIO+bYK620%0AUuqojjvuuPSHP/whdevWra2HAgAAAAAAAABEIfm2HgAAAABAU3r06JHOPPPMirYdP358i/YxceLE%0A9Mc//rGiTuSxbVuEz+eZf/750/HHH5/HsfTSS9dtv+edd17h/Ztuumnq06dPmm+++XIn9CJXXnll%0AevXVV6s8QgAA6LiWXHLJDh0+D6ussorwOQAAAAAAAAA0EAF0AAAAoKHtvPPOaZ111ind7rrrrmv2%0AY3/00Ufp4IMPTnPnzi3crkuXLmncuHFpwIABqREMGjQo3X777alv374139cTTzyRbrvtttLu55/1%0Avz/LBx98kMaMGVO18QEAAAAAAAAAAAAA1SWADgAAADS06KodIfEyr732Wnrqqaea3dn78ccfL93u%0AqKOOSl/60pdSI1l99dXT5ZdfXvP9jB49uvD+rl27pj333PMT49poo40Kf+bPf/5z1cYHAAAAAAAA%0AAAAAAFTXAlV+PAAAAICq23rrrSva7oEHHkh9+vSpaNvZs2en448/vnS7CFQfffTRqREtuuiiNX38%0AOXPmpAsuuKBwmyFDhqSlllrqE//t29/+drrzzjsLn6cpU6akL37xi1UbK43rySefTA899FB69NFH%0A0yOPPJKeeOKJ9MYbb6S33nor3955551cyGDhhRdOSy+9dOrVq1daZZVV0nrrrZc22GCDXNBgwQUX%0AbOtfo9N59tln0+TJk/NzF8/hzJkz03/+859cFGSJJZZIPXv2TP3798/P0WabbeY5qqK5c+em5557%0ALj388MP5PRPPxQsvvJBv//73v/N7ZtasWem9997L75t4PhZffPF8LF5ttdXSOuusk9Zee+00cODA%0AtOyyy7b1r9NhzZgxI3+ezTu2xb8vv/zyf49t894v8RzF87PCCivk49uAAQPS+uuvn7bYYgvPDxWJ%0AAku33XZbuuuuu/Lx+Omnn86fo3EseP/99/N8cLHFFsuvsVVXXTUfm+O4vOmmm+bXHgC0Rx9++GGa%0ANm1avsU55IsvvpgLD7755pv58y9uMW+uhuOOOy4NHjy4Ko/VGcXzEHPhSZMm5Ws9//rXv/7PfGWR%0ARRb5xHwlzlliPrzJJpvk+TIAAB1DXLeO7wdjbhhz+Zgbxlz+7bffznPD+B4h5oVxLTu+B4q5YVzH%0A3nzzzfM1LQAAAKDxCKADAAAADS9C4BF2nD59euF2EdKr1CWXXJLDfGVOO+20tNBCC6XO6Lrrriv9%0AGw0dOvT//Le99torHXbYYXmRcVEX9I4aQH/mmWdS7969m7z/85//fN6mo44jwgH//Oc/8+2mm27K%0Agcwy7777br7FAvUI2t18883p/PPPz/dFuPbLX/5y+s53vpO23377HOistSuvvDKHENpaBAfj71gv%0AEeY4++yz09ixY3OwtlLxHO26667p4IMPThtuuGHVxjNx4sR06623Nnl/hC5/8pOfpLZwyimn5JBx%0AU6Jwwle+8pWKHis+u+644468MC9u8bePBXmViEV7cZv3+RgB1TFjxuT/Pf/886dtttkm7bnnnmm3%0A3Xb7P8VCqiHe40VFYrbaaqu8TbXdeOONOSQUx40i8Zo888wzq/b+iGPTvGPb/fffX1HoKT4L47US%0ACy3vvvvudNlll+X/3qVLl7y48hvf+EYu3FKL54f266WXXkrnnntuGjduXC5wUCSKHcQtPm/vvffe%0A//73mL/usMMOae+9987HgDgmdIbPzjJRPOnYY49t62FATY0ePTrtt99+VXu8CAfEvLRbt25pySWX%0AzAVv1lprrXyLud+KK66Y2tovfvGLdMUVV7TpGEaNGtXic9y2mlNVsu9Pn8fvu+++qVZizvTXv/41%0A/eMf/8jjivBKPUSwvRL/8z//k2/tUbw/4rpaNcV8OIoWXnzxxaXXjuL8Jm6vvPJKmjp1aho/fnz+%0A73Fs2WWXXdL++++fttxyy9SW4pwq5gltKY4hcSxpqUGDBuVzlqbEuUxs01E+z+I8KrZp7+NolOuI%0ALRHBwaLr8VGMIrap1Mknn1x6nSf+HnEc+dznPpdqeTyIwphRBLDIWWedlQ466KDUyKJwZHtwzz33%0AVLTd66+/ns4444zCbb75zW/m75PqLa5V3XLLLU3eHwVXjjzyyHZ1XKjHOKp9HKl0zrnddtvl63RF%0A+vbtmz9Xo4BOI5+H1Pp9V4m4RnrVVVelCy+8MP89iq7ZfvTRR7mwaryf47ug+A7gnHPOyffF6y2u%0AlcZ3QRFMr7Wy119zRLA+zpljfhu37t27//e8OYrFxrnzAgtYrg8AAED75IwWAAAAaBdWXnnl0gB6%0AhHUqVcmCzgiGRXCnszrvvPMK719uueU+M2AZCwAjGHjppZc2+bMRcP3d736XO1/T/kXo/KKLLsph%0AgeiYXe0FYVEwIm79+vVLJ5xwQg7S1TqAEJ3b2loEfJorAiHzwvuVhkYiIHviiSemkSNH5hBjS56j%0A2GfcdtxxxxzOjueqtWLBViziKzKva149xULnH/3oR6UFPCoRgfONN9441UIs5rv++uvz7Yc//GH6%0A2c9+lkaMGNHuOwzGYt4IhpSFz7/73e+mP/zhD63aV7wfIgAVx7d4TosKqzTXnDlz/lt0IJ6bQw45%0AJP30pz9t0fuejiPmuscff3w+Vs+ePbtVjxWv18svvzzf+vTpk4466qh8/K9VIZdG+ewsM2DAgLYe%0AArQ78wrezPPx93ocU2Ius/vuu+ewT48ePdpkjBFMaetjUEvm0Y3QZTzmIG0tAn6//vWv05/+9KdP%0AvNYaTVxzauvXWUu1dl7xcVEk7Fe/+lXF5zxl75sIKsUtzu1++9vf1uz8qJK/UVs/v3EODJ3Z4Ycf%0AnkO8EyZMaHKbCApGMLHounNrz9W/9a1vlYbP49pko4fPQ1sf16ptmWWWyYVPigq1xXl1a4p5tNQP%0AfvCDwoKeMVem7UVBnPjOryx8HuHnKNxSFD5vlPOQthbf28S1rOh23lrx94zzgpgTRhA9vhsoKoLQ%0ASD744INcYDluIb4ni8+0jx+/ovDSHnvskQstAwAAQHvSpa0HAAAAAFCJ+HK+TKULlWOB0m233Va6%0AXVt11m0EM2bMyIGlIrEApKmK/dH9p0gswvj73//eqjHS9iIAGh26oqvMMcccU/Xw+ac99thjOdwS%0AC3TKClJQmYcffjh3Q4pusNUIzVx99dVp3XXXLe1GVInoIh4dp4q0RQfCskWssUAxuuhUopIO2tUQ%0ARQKiy1IUBqhGUKStTJ48Oe20006l3TCjO93ZZ5/dqqBtLHBcfvnl0z777JM7O1czfP5p8fucdNJJ%0A+Vga7yE6pzie9e/fP792qxkSC9FRatiwYTnY9eijj1b1sYHOLeYyt99+ey7OE8Uujj766HYZxO6s%0AolhPNYIirTFmzJg8Rz3ttNMaOnzO/xYKiLlxdCqvxTlFBNs322yz9P3vfz93xQQ6nziHv+CCC1LP%0Anj0Lt7vssstaXXCuKVH48uOBwaY65kbRFNrGgQceWHj/uHHjcsi4nu64447C8Pm8Qom0rZhrRvHU%0AOH8pEp3d4zjQq1evuo2tPYqCIFGgOgLV1T6niEJZUaAoighG0dwoDtLeRcf3c889N335y1/O33tE%0AkVUAAABoLwTQAQAAgHYhumqXqXSB6vjx40u3WXbZZXM1+s4qFoGXhZ+GDh3a5H2x8CQ6pBeJ7p60%0Ab/Eauffee+u+3+joHCHne+65p+777khigf/mm2+eHnzwwaq/Lg499NDcMSoWi7VGWTep6Hr05ptv%0AtmofzV2oOHbs2MJtDjjggJp1GG6t5557Lh+fTz/99NTe3HXXXXnsZYuIIxQTC8Fb+xxEp/t6B18i%0A1BMB+wi/19qgQYPy36joNnr06JqPg/8t5hJFfWIRfa2PZ5MmTUoDBw7MgQ2AWhRUidBW37590w03%0A3NDWw6HEK6+8ko477rg2HUMUSIpzhpkzZ7bpOCh30003pbXXXjv95S9/qel+Ilx05pln5qI5L7zw%0AQk33BTSmuJ4c16W7dOlS2i39vvvuq/p1srLz8SjGGgHnpZZaqqr7pnJR+HbRRRdt8v4ohhTPUT2V%0AFchcY4010lZbbVW38fDZ116GDBmS3+dFVlpppdz5PELoNG3ixInpC1/4QpowYULNzzF//OMfp8GD%0AB9f1O4B6XOeOY0Jcxy4rtAoAAACNQAAdAAAAaBcq6aLWtWvXih4rOpmWiS7LTXX37gzKwuFrrbVW%0A7nzdlAUXXDDttddepSFiC4ppqVdffTVts802ucMMzRfh/R122CG98cYbNdtHLBj+2te+lj744IMW%0AP8bee++dllhiiSbvjwVasZ96+etf/1r4eRTHvui+3cgi1DFixIg26R7fUlOmTMndYaKTe5EI8cbn%0AV9lC9UYXYbBYXEnHF6/p+CyLY0u9RBGH3XbbLZ1xxhl12yfQuURBlZhn1nOORvMdccQRbRri+OUv%0Af5lOOumkNts/lRs1alTabrvt8nu7nuerUSztmWeeqds+gcax9dZbp6OPPrq0+OGee+5ZtU7X0Zn2%0Am9/8Zvroo48Kt4tiOxtvvHFV9knLRPi/7HuHc845p67n9VEgs6xYJW0nCkx+9atfzcHyIiussELu%0AfN67d++6ja09iuKscZ12xowZddvnNddckzbddNO6zkfrIYo7xXXBjhSuBwAAoGNq36uwAAAAgE4j%0AFoGVKep88fHQ6t1331263a677po6q/vvvz93fi0Slfkr6UZSFoK84IILmj0+2rco7LD00kunVVdd%0ANXcxX2211XJ3o4UWWqjZjxVB4Fg89uyzz9ZkrB1VFH6Iji/16K5xxRVX5K6+LbXYYovlroiNsqi0%0ALLS98847p+7du9dk3/EeWX755fMiyOg+GLdVVlmlxV23DjnkkHy8b3Qxxu233760M+bXv/71dOGF%0AF6b5558/tYXoGL744ounXr16pQEDBuRCLSuuuGLq1q1bix5v5MiR6eyzz676OGkccQz+yle+0qJC%0AKssuu2zuoBafo3369EkLL7xws35+7ty56dBDD/UaA2omwlv77rtvuvnmm9t6KHyG22+/vU3PxW+5%0A5ZZ07LHHttn+qdzpp5+ehg8fXhrI/CwxD47uoeuss05aeeWV0yKLLNKsn4/z/AihvvLKK83eN9D+%0A/fznPy/tGP3444+ngw46qCr7i3lLWaHUCFwqFtcY4rOpSHz/U69rXlF06Z133iksmlz2PQm18/77%0A7+cCqVEMuUiPHj1y+Lxv3751G1t7NH78+DR06NBmzw2jaGtc047rWGuuuWb+ezfXww8/nLbddtuK%0AvituT+68885cUCW+LwUAAIBG1XnbeAEAAADtyksvvVS6TQTzykyePLn0i/xYDBGdljqr8847r/D+%0A6CxbFggN0SE9AngPPfRQk9uMHj06/exnP2vROGlsEcZcf/318+tgvfXWy4uLIpS55JJLNhmGi4Wj%0AsUDw1ltvzd1gy7odh+h6EYv4ooNJ7JNyw4YNSy+//HKT90c3kV122SVtsskmuUDAvIBzBICfeOKJ%0AHFi57LLL8r+ViI7UcSz40Y9+1KLxxmLis846q8n777vvvnTXXXelDTfcMNXSAw88kPdTpDVh+3ni%0A7x3vmS984Qv531icF0Hz6MLTVGfvCGVMmzYtXX311enSSy+tqFNgLMCMAGojB8Pid4pui2UddaJo%0ATHTfqVf4vGfPnmmzzTbLx7W4xfMUYfOmnp9YGBnHtnj9RFesos/FjzvssMPygvv+/ftX+TegEXzn%0AO9/J89JKxNw0XudRaGHQoEE5gP5xMbd97LHH0oQJE/Ix98EHH6zocb///e+nfv365XAX0Hkss8wy%0AeW5RiQ8//DAXfXrttdcqmpt/+mcjzBVBgeYGT6md+MyI43+cf7WF2G8UQqp0/1FkJQq2xJwwziej%0AkFkU/YlbU3OvT4vX4fnnn9/KkXc+Mb8eMWJExdtHR+Addtghz1832mijz3zfx3nLddddl89b4pwy%0AOhgXifOaPfbYI02cODEXswM6jzi/j2BvnG/HPKSoe2wEEuNY31KnnnpquvLKK0uvA0TxFtceG8PA%0AgQPzNecpU6Y0uc2oUaMKrydWS1lhzN122y3Pv6m/Dz74IO2+++65e3bZ94oRPo/rI6TCa/BRmLrS%0A8HkUTIzvIWIuH4VUPz2Xi67f8T1QXMuO74Lefffdiq4V77XXXvn6Vz2uA8e4Ky2cHIUo4tx5+vTp%0AzQ6TX3vttfmYVa2iKgAAAFBtOqADAAAA7SJ8/vTTT5duF52Vytx7770VLWCqpJt6RxSBxFjcV2Sb%0AbbbJQbtKlHVKjzBrLDKhY4hFPxGMiy5pzz33XF4EGB2jDz744BzWbCp8HmIBZyzyiuIGsdgmFur8%0A6U9/qqgbRgRoY9t6icB7BCZqfSvr+NwSUfShqY4v8dzFczZp0qTc0SkKcUQ37+jUE7f43/Hf4r4I%0ATd5zzz1pyy23rGi/UWgiAtwtEUGTsqIgZZ3JqyFel0UiDBPBmOaK98VXv/rVdMYZZ+SAVoSto6DC%0A7373u3wMjd89umoXBWziuYkF1/EzTz75ZH6e42cq6T4Zz2MjeuSRR/LvVLTQPAwZMiRddNFFNQ+k%0AxPMbRRTi/fHiiy+mSy65JB199NF5/yuttFLh8xMLjSOMEx3cYqFkfO5FV/cyEcg54IADqvyb0AjO%0APPPMvLi2ErFYOuZL8TqP//3p8HmI118UKvjBD36Qj7V///vfKwqXxqLh6LJUVJSkvX12RgAfKDZ4%0A8OD8+V/JLUIGTz31VA4HxOffP/7xj7T//vunJZZYoqJ9RXi0nvP0psSxobXHl7IurO1FzJsruS5S%0AKxEAquS8IMLLMdeKgmMRSolzyjj3iDluzJ8rDZ9X03HHHVe1z6uya1zxeqvm52OlRSfmieJJUSyn%0AEnEuE8XJ4had7eO8sqmiE3HeEuc448aNy8Vz4vy/LMwZ5yzHH398amtxzbG1z0Oc5wGVi+vPUUCk%0A7DgRhVUeffTRFu0j5jtHHnlk4TbxmRNB90qK37Y39ThHi1stlAU14zuOWbNmpVqKz8upU6cWbvPd%0A7363pmOg6WJYcb3jiiuuKNwurrFEoZuWFn+Ma7DVep+UzROqfV2lOSJYHZ3kKwmJx7Eyzr/iWlZ8%0AJxBFij/rum3M6ePcNApiP/vss/k8sxI33HBDnpfXw+WXX17xuXNcy37hhRdyED2OCyeffHIuylSp%0AmO9G0QQAAABoRALoAAAAQMOrtDtrJYtEKlloHQsiOqtYUBGdWosMHTq04seLxcRlC8MFhdq/bt26%0A5dBbBExioVR0tKsk/FokikDEgvcI5O69994VLdCJAgo0/3gahQNiQVQ8d9F1u1LRaSge76STTip9%0An8dzs99++zW7+8c8w4cPL7w/gpyxEK5WYsFqWXGOWCTX3E5Y8feOY26ERWPBdHyOtbabVjyfsSAx%0AAmMR4C7zt7/9LTWaxx9/PI89AkdFooNOjD+6Q9dKFBWIhY0Rvhs5cmTadNNNW/0cRVGB6GwTgbw4%0AfhaJwHt0iKTjeP7550sDDiFe1+eee24udlBJkaVPB8FisetOO+1Uuu2rr77arO6mQOe1wgorpJ13%0A3jl3eYxiU0cddVRFXeciUEBjiHlnPG9t6cILLyzdJrrM3nHHHemXv/xl7nROfUWwKM7B33vvvcLt%0APve5z+XzmLhF9/PmivlNvB7Gjx/fZGB9nhNPPDE99NBDzd4H0P7tuOOO6Yc//GHhNhH2i6Bp2XHr%0A0956663cSbfsemIEKKMgK43lG9/4RmGx03h+Ky381lJlBTGj2GpHKWLUnkSxvZjLXHbZZYXbLb30%0A0vmaXxQ/pVgUhqqkSHgUIb7//vvTvvvu26zrp8stt1w+z4znbLHFFivdPuaGDz74YGpECy+8cFpv%0AvfXS4Ycfns9p4vuT6KReJopDugYMAABAoxJABwAAABpedBEoE4sS1lprrdLtKlmwWsnjdFRlYfAI%0AykWng+Z0qikLQEawKhYK0v5EOC6C3xFAOeWUU1odOm9qUXt0GYpQe5HoLhHb0TwRGoq/WyyIaqmf%0A/OQn6YILLigNoUcBkEqO55+lqa6/88QxZOzYsalWLr744tz5s+i9MGzYsGY/7kILLVRRcKslout2%0AFBUpKypw2223pUYSQe9Y2D19+vTC7aKDeCxKjL9hLUS4fcqUKen666+vKMjfElFkIxYWRsGNskWV%0AdBwRnnj77bcLt4nOUNHttSXHlXmWWmqpHAiL42clx7hYdA1QqQj7/OpXv0rXXXdd6tq1a+G2URQn%0Ail3UOmRCuQifz5gxozAsUWtlnzcxt5swYUJaZ511aj4WPtsxxxyTO1YWicJZcX4XRW9aa9ddd83F%0A0IpChNENMs47a8lxBBrXb37zm7ThhhsWbvPAAw/k4pjNEZ2p4xpEWQG5enXapXniWkpZodwItNZK%0AnNeXBdx1P6+/KH4ahTnjOkfZNZO45rfuuuvWbWztVRxfzzzzzNLt4npu/E179OjR4n3tsssuuWhn%0AWQg9OtwfdNBBqT3Ycsst05133pmLuZWJvx8AAAA0IgF0AAAAoKHdfffdeVF7JV/il4X4YvFJhFTL%0ArLHGGqkzirBfLO4oEuHzSjoQfFzZQrBYrBUhdNqfeC3E4vQIidfaaaedlr7+9a+3qoAC/1d0L49u%0AT60VXWVOOOGE0u2OPfbYHB5orgg2lQUxy7oOtUbZY8cCsu7du6dGXIx7+umnF25TFi6pp2eeeSYv%0AVnzxxRcLt4ttIlhbFnhrjQMPPLA0vF8NW2yxRbrooosKt7n11lvTk08+WfOxUHvRnSm6fJY544wz%0A0uDBg1u9vwiyR2fRsrDGvOMzQHPFZ3IUoipT687FgqPlIixcFMLq27dvDnzUeq732muvFW4ThceE%0Az9vOv/71r9Lzh+hQf80116RVVlmlavvdaKON0rnnnlu4TRRuimuEteI4Ao0riv5F0LeoUEU4++yz%0A09/+9reKHjM+E8vOxaOw37hx42pWOJDWGz58eOH90X24Vl2SoxBmUXG5uGYVQWjqZ+7cubnY45gx%0AYwq3W2KJJfJ3jvW47tcRRAHisnlSv379ciHFRRZZpNX7iy7qUey2zKRJk9pNYDv+LvG67N27d+F2%0A06ZNq9uYAAAAoDkE0AEAAICGNXv27NKux/Pstttupdu88sorFQUfo2t3Z3T++eeXLiQpC5M3FVpf%0AfPHFC7c577zzmv24dC7zzTdf+v3vf5+6detW2Mn5+eefr+u42rNBgwalH/3oR1V7vCOPPDJ3hioS%0ARUDKOtAUBYLjdVAUqomO1dUWC79uv/32dtvRKBbt9erVq8n7Z86cmRpBvHcjxPbcc8+VFpy54oor%0AqrKgsVFE0Dg6PxYp66pF+xDd7GNBdJHtttuudBF9c0Q329GjR+fQRpHJkyenm2++uWr7BTqPCHks%0Au+yyhdv8+9//rukYothckaI5ZGcQnz3f//73C/9OUfCrlsV95oWbywhqta3o8lt03SzmE1deeWX6%0A/Oc/X/V9x3W9sk6WUaSnVhxHoLFFaO9Pf/pT6Xb7779/evrpp0sL44wYMaL0saLQZdH1FNremmuu%0Ambbaaqs2KVhZ9rjxnUgUMaB+8924dhzXP4rE91QTJkxIAwcOrNvY2rPHHnssB8vLxPG5rEhIc8T7%0AJwrelvn1r3+d2ov4XivOydryvBkAAABaSgAdAAAAaFgHH3xwuvPOO0u3i44FZZ2RQyXdz0OPHj1S%0AZ1S2OGellVZKW2+9dYs68JYVCNDdlUqssMIKpUUpJk6cWLfxtGddunTJgf5qi8eMxy7yhz/8oUWP%0Aveqqq6btt9++7otKyx4zxvWlL30pNfp7pykLLbRQamsvvfRSDp+XLRKPMP1VV12VP1c6YjC5yA03%0A3FC3sVAbUeyhbNFuhLpqEazq379/OvTQQ0u3qyTQAfBpEVou6x5Y687CZY9fNj/tDMXmigoqDRky%0AJO244441H8frr79eeH/MSwcMGFDzcfDZpk+fnjv9Fvne975X026hv/jFLwoLTY0fPz699dZbNdm3%0A4wg0vt133720WNebb76Z9tprryaLacyaNSvtscce6d133y18nAiox+cjja/sNfGXv/yl9PlurqlT%0Ap5YWwYwwNPUTwd5zzjmncJvFFlssXX311WmTTTap27jauyjEUVZIcZ999iktStsSJ598cmlh65tu%0Auqldfa9Y9tqr9XkzAAAAtJRvSAAAAICG884776RvfvObFXfFjs6zEUIvU0mX11g8X8ljdTSTJk3K%0A3QyKRMeBli64raSLWVkAHkJZMYN//vOfdRtLe+9Uue6661b9cb/4xS+Wvt/vuOOO0qBxU8o64kVg%0AIj5DquW9997LC1XLums1eje8CHg3pXv37qktvfzyyzl8XrZYcOONN07XXHNN7hbTEa2++uqFgasI%0Ajc2ePbuuY6K6LrnkknxMKSu+tMYaa9Rk/8cee2xph+IIyP/nP/+pyf6Bjm2ppZYqvP9zn/tcTff/%0A4YcfFt6/wAILpM4qgnhHHnlkk/cvvPDCNSlM9VnKPgejS2ijz6s7esCo6L209NJLp5///Oc1HcNy%0Ayy2X9ttvvybvj+BonBPUguMItA+nnnpqWmeddQq3ueuuu9JPf/rTz7wvCls+/PDDpde2fvvb37Zq%0AnNRPdEpefvnlC78TivPxehar7NevX2lndqrnsMMOS2eddVbhNlHMMopa1iIo3VFF8HzMmDGF28S5%0ARK2Olz179kw/+9nPSre74IILUnvR1ufNAAAA0FIC6AAAAEBDLWj4+9//ngYOHFjadenji1MrWYQQ%0AKul0UdRpqaMvNC4zdOjQFj9+LLj6/Oc/X7pQZM6cOS3eB51DdFsrCszef//9dR1Pe1XWSb7Wj93S%0AhZ+DBw9OvXr1avL+CE5W+vlRiRjnG2+8URhCKApINIJ77rknvfDCC03ev8EGG6S28uqrr6Ztt922%0AtABKzAsmTJhQ2vWmvSvqPPr++++nRx55pGr7ig5BMe8quu27775V2x8pXX755RUVVaqVeP9Egaci%0AEeqaOHFizcYAdFzPP/984f0rrLBCTfdfdq4///zzp84qCpC88sorTd7/4x//OK266qp1GUvZXK6S%0AooHUzoUXXlh4/7Bhw+oSiokCX0WuvfbamuzXcQTahwg7XnTRRbmTcZFTTjkldzr+uLFjx5YWvI3P%0Aqr/+9a9poYUWqsp4qb14rqLQZmsC480RhS/jtVTkgAMOqNr+KBZz2dNOO630O7+4JqMoQPPce++9%0AhdeUw5AhQ1KPHj1qNoZ4b5cVAarkelujaOvzZgAAAGgpAXQAAACgTcUCz+hYfPzxx6c111wz7brr%0Ars0KWJ1++ukVL4At67Y1bxFbZxNho4svvrhwmwgo9u/fv8X7iC5m3/rWt0oXX1x//fUt3gedQ7yW%0Aevfu3eT9cfwo61zW2a211lpp7bXXrtnjr7/++qUdfG+44YYWPXYs+i9bxFnNRaVlj/XVr361povs%0AWiveC4cffniLQ8+19Prrr+fweVnnsSg6cd1116Ull1wydXRl4a8HH3ywbmOhuj744IMc+i/rshdz%0A4VqqpJhQS4/PQOf14osvprvvvrvJ+7t165bnn7VUdq7fWTsXT5s2LZ155plN3h9F4prqEFsL0UG7%0A7PrQv/71r7qNh//v6aefTo8++mjhNnvssUddxrLuuusWzv1vvvnmmuzXcQTaj7jmVPT5FqKo2re/%0A/e300ksv5f//5JNPpuHDh5c+9tlnn5369u1btbFSH1HMrUuXppfBTpo0qfT6U6WiQMFbb73V5P1d%0Au3bNrz1qLwpTjxw5snCbeD6i6HVcg6R5KvmurjVFqystQL7DDjsUbvPAAw/kIqftwWWXXVZ4/8Yb%0Ab1y3sQAAAEBzCKADAAAAVQvpRUi5klsEbPr06ZOD49GtZJtttslducoWu37aiBEj0l577VXx9rNn%0Azy7dpjN2N4kOv9E1uNYLSSp5jEo6scPyyy9f2CX45Zdfrut42puyDrjVsPfeexfeP3ny5BzIbGlH%0AvKLF/xGAuv/++1NrRTGD2267rc26FVcjQBEdrIsCGiuttFKzPkerJbrKb7fddqWB6gifxGLHpZZa%0AKnX2Y1t49tln6zYWqmvq1Knp7bffbtVxsxoqCbnXKtQFdFxHHHFEYQGoL33pSzXvHCw4+tkOOeSQ%0Awufmd7/7Xe4IWS/du3cv3WbcuHF1GQufdM011xTev8oqq6SBAwfWZSwRINx8880Lw/JFwb+WchyB%0A9iUCvvvss0/hNq+99lq+BhYFTvbcc8/S69/Dhg2ryzUzqi8+p8pCqtUqWFn2OF/72tfSsssuW5V9%0A0bT4PvE3v/lN6Xd9l156adp+++3rNq6O5JZbbim8f5lllil931VD2feKUXCkbKyNIILy559/fuE2%0A9fh7AgAAQEsIoAMAAABVMX369DRlypSKbvfee2/uajVz5sy8OKAl9ttvv3TKKac062cWXHDB0m1a%0AGohsz8pC3/F3+8Y3vtHq/ay++uqlFfyjG0UEE6FIFK8oOx7RtC9/+cttvo933nmnxZ2HVlhhhdx5%0AvMioUaNSrReU9u7dOweqGtHEiRPz8XbMmDGF20WXoHoXXnnzzTfzws/77ruvcLvolBqdmMs6ZXYk%0Ajm0dVyVFMbbYYou6jGXLLbcsvD8KQkUxF4AyH330UTr88MNL5xuHHnpozcdSFhxddNFFU2cT3Tlv%0AuummJu+Peexuu+1W1zHFNYGyud1vf/vb9MILL9RtTPyvO+64o6G6Ma622mpN3hfXESPAU22OI9D+%0AnHXWWfmzpazA1nrrrZe/jyjSv3//dMYZZ1R5hNTTQQcdVHj/hRdeWHqsLxOfP3fddVe7LVbZUfz6%0A179Oxx9/fOl3WlF4eccdd6zbuDrbtayYH9ajQE/ZdaxQjWK0tRTj23nnnXNBlKZstdVWaZ111qnr%0AuAAAAKBSAugAAABAuzLffPOlY445Jp177rm5K1JzLLzwwlXpkt6RPPXUU6XdAb7yla9UrWtHWbeC%0A+PvreNbxRIeyCED8/Oc/z52EoptZv3798uuqW7dueUFYvLcrvZV1ivj3v/9dt9+tvYnukxHsrbUB%0AAwaUdrqcNm1aix9/+PDhhfePHTs2zZo1q8WPH8eiWJha5IADDsivx0YQgf7o/H7iiSemDTbYIHcX%0AL1t4d9hhh6U99tgj1VN0G4tOLvfcc0/hdmussUa68cYbG75jVITpI+wfQf4DDzwwB7mia/uKK66Y%0AllhiiTzviLlKpce2rbfeunB/jm3t14MPPlh4fyzYjeNmPay//vqF90en3EceeaQuYwHar/j822yz%0AzXIH7SK77757GjRoUM3HU9YNebHFFkudScwNozhAU+L86/TTT0/1FvOdsoIr8VwOGTIkvfLKK3Ub%0AFylNnTq18P4111wz1VN01Czy7LPPVn2fjiPQ/sQ1xYsvvjh17dq1cLvHH3+88P44d7/ooosUmmjn%0AImi88sorN3n/jBkz0vjx42tarDKud9dj7tuZnXzyyemoo44q3CauScd3ERH4pWXi/fLSSy+16vpS%0AtXTv3j317NmzVdfd2koU247vszfZZJPC+WsUiD311FPrOjYAAABojtqXoAMAAACoYgek6GwSwbqW%0AWGSRRUq3aW0XjPZm9OjRpV3oy0LjzbHXXnulH/zgB4VB/+jIfvDBB1dtn9TfnDlz0vXXX58X9V11%0A1VWli5WqraiTRGcXCyErKcbRWnG8jWN2dNJtSmsCjttuu+3/Y+9OwK6Y3z+O3+2bVqWVVlIUIZU9%0AIksSIltkqZB93+kna9nXFBHZ10ghlKUi2m1FSqmkfVFp+1+fmf/z+z3POXNmzr4979d1nSvmnDNn%0Azjkz35kzz3zu25n/nDlzIgaDdfHwueeeG9f8te4uX77cNywa77xj8cEHH9gdd9wRcTtbt26dE+pW%0AQCdoLC/shhtusHvuucfSHYTSxcBB3RUL3psuJM/Wwi0qcPD+++87QfpYPvdEMbbldiGWoG576Rib%0Ao71AeO7cuU4xBQBQUQoda/z999/2ww8/OB0f3333Xd9jvAIqrDF48OC0LCfB0aIGDBhgf/75Z8T7%0AL7/8cqfgTybonMB7773n+5hp06bZ/vvvbw8++GDau7QXR1u3bg3cpnWskk0BdL/1O16MI0Bu0u8W%0A7S/69esX9zwefvhha9WqVVKXC+mnAoDqPn7LLbf4BsjPPPPMuM/JjBgxIrBYJVJH2+p1110X1XlF%0AFYZE6s5jpTOAXvBaixcv9j2PlWkqhqvjSZ07ViD+o48+cm5B53NVpEvFwdL5eQIAAAAAECsC6AAA%0AAAAAIOs1bNjQrrrqKqe7aFBHEz+VK1eO6iIBXRAQTVg91+lCnKBO0tWrV7cuXbok7TUL5ufXbUSB%0APnVGTlcn0HRTp4Ns6ZqcbCosoJCJLvxMRUeyWJYD3lq3bp3W1/ILMiQSGtA2pC7oV199te9FpfGG%0AxIM6GqmDTp06dSzVli1bZt9//33S5qdOUI8//rjTVTKdtG897rjj7Kuvvorq8epOpq6dKjqTLbTs%0A//nPf2zs2LFpDZ0XxtiWu4IKseyxxx5pW5ZoXivdhWMApJd+Awb9DkyUigW98cYbzu+/dFDxIT/F%0AKTiqAk36PRaJugfedtttlimnnnqq8/qRCkkV+OOPP6x79+7OeQGF1lWIUPuwbC1SlMsU5lGxCT+n%0AnHKKZRMVxUi24jCOdOzYMabHq4OszsPqvasogH4DN23a1ClIsN9++1nbtm0z2jE6HfuzXD2PqE6q%0A+u6qVq1qNWvWtJ133tmaNWvmnKdRgY+WLVtaPlEh008//dTefvvtmJ+r8U1/c0B+OP/8861///62%0AefNmz/u/+OIL++WXX5wCnbFSoctVq1ZFvF/b3DnnnGPpkM9/X4hE5whV2DgaOm/Xq1cvJwScrt8j%0A+Saa80LpPpf14Ycfpv08VuPGjS2V9Dfrp556Ku7CGAAAAAAApAsBdAAAAAAAkJV0YePRRx9tp59+%0AunXu3NnpNpuo+vXrR/W4JUuWpPzCgmygEN2CBQsCLw5PJPQfqaO6XwBdnnvuOd+L5pF91PFcXV4y%0AGTwvEHTxfHFWu3bttL1WUEDbr2tJNHQh4c0332wbN270vF+dtnWhYaxdrBR+Hj9+vO9j1FEplyi4%0Ao25gGn/THRDQ96PAftBnGkoX3ykof8wxx1gmqbv8RRddZO+8845lGmNb7tKxpZ90XhCtMUDHdn4F%0ADYKWFwD8upCqK+EZZ5yR1kI3QfvIGjVqWHGh7ub//vtvxPsHDhwYVXG+VHYnfeSRR5zCdCqKF0TF%0A6dTJVDcFrXbaaSeno6WC6JpXNObNm5eEJc9fQeeFslFQJ8lUBNCL0zhSYOvWrc4Yq5tC/yowN27c%0AuP/eX758eTvssMOcMV8FI4pDMc9cof2AbmvXrrWFCxfatGnTitxfr1495/e2zqu0b9/e8sGzzz7r%0AFPCL5bykzv8PGTIkpcuF9NK5yG7dujmFkPyKTj7wwANJL1Z54oknOgUfkHzaTi+55JKYnqPCpzqf%0A9+qrr6ZsufJZNOeF0nkuK+g4bPny5U7hiTJlylguUHEfFdlSsVPtkwEAAAAAyHbR/UUOAAAAAAAg%0AydSJRRc964/rbdq0cTqjXnHFFc7FJNOnT3cubHzppZec6ckIn4teK5oLlBMNReaKYcOGBT5GYcVk%0AU5iwVq1avo/Rdx+pUwmyizqK3HjjjXbUUUdlRfhcMtWdOBcorJEtr6ULwxK98ExFMvzEcyFx0HN0%0AgbLW91ygYM/UqVOdIL46xqc7fK6Aqy78VSeyeJx33nlOF/hMdj1XeD8bwufC2Ja71q1blzVjczSv%0AF7S8ABAaOleIR+E23dIZPpelS5cGdvCtVq2aFQfvvfeejR49OuL9Bx98cFZ019M5gXiCXzoWUnEg%0AdU/XMa6ChtHcEv3dke9WrFhhuSZSEbJUjiUqlInw72HMmDHOuUN12L7nnntSUhwAyadOsYMHD7YO%0AHTpYu3bt7OOPP7Zcp329gqbRhg/1OD1eXeKRXxQ69jN8+HDfYj1efvjhB5s4caLvY/r27RvTPBH9%0A37D02cZzTkxd60eMGJGS5cp30ZwXyqa/M2j9UMGcbKZCPSpq+/rrrzsB/6FDhxI+BwAAAADkDALo%0AAAAAAAAgKW6//Xbnj/zR3hRKW7NmjdOJYMqUKfbBBx/YQw89ZBdccIG1bt3a6WyVbLqwLJruv+p+%0Am+9Wrlxp7777ru9jmjVrZgcccEBKvgd1tvejAgSjRo1K+msjubQtKyB67733ZnpREKVsujAsGaGB%0AoItKVcwiltfRBagvvPCC72O0n0rFPioVtG/df//97YgjjrCXX3455gtsE6Uu9B999FHcz9fFeJm6%0AgFdBik6dOmU0AI/8ETQOpTuAHhSySEWoC0D+UgG5QYMGObd4i86kMjSqokW5cuyWCI3dV155pW8Q%0A/7HHHrNsoQKETz31lFOcEJmVi4HhLVu2pH0soautPxV6uOmmm6xVq1ZOIS/kjm+//dY6d+5sPXr0%0AsFWrVlkuUzf3aDu69+/f3zlfgvzTsWNH23333SPer/M8b7/9dlK7n++222522GGHxTRPREcdohMp%0AyNivXz9bsGBBUpepOAg6L6Rj+PLly6dteaIpFpLt57J0zP3cc885fwd/4oknnL+BAgAAAACQKwig%0AAwAAAACAYsXv4qMCP/74o+W7V155JfCCjJ49e6bs9aPprK6LMZDdbr31Vnv++ecTmocuVtppp52s%0ASZMmTqdhdVDcd999fW90HotfOkOO6Qg46sLivffe27fYhrqKREudrv0u/ipdurRTdCGXbN682T77%0A7DOn26W60mlszZZO2rVq1QosSKKLghMdZ+IJ0nXv3t0plhMvBd2qV6/ufOYtWrRwghj77LOP79im%0AC5aRn7Qd+qlUqVLaliWa10t3sQoAuW/x4sVO4R8Vb9Fv7lhDPYlQR+yg443i4L777rPff/894v0X%0AXnih81srm2iZvvjiC+c4CZmT7WGddGEsSY7ffvvNDj/88LT/hkPidO5E3dDnzZtnuUpd3b/88suo%0AHjt58uSULw8ye4yRSKA8dD/54osv+j6md+/eUc8PyaXipCp4HMnq1avtnHPOyZpzoflyHqtixYqW%0ATtGcN8uFc1kqojRx4kS74YYbnHPGKnRLEB0AAAAAkAtKZ3oBAAAAAAAA0knhr88//9z3MTNmzLB8%0AF024WwGCkSNHpmwZFM7zu/Bn9OjRzgXA0XStR/opKHDPPfdE/fjKlSvboYce6nQXUsCgadOmzkU2%0A1apVi/m1e/XqFdilGpm3bdu2tF1U6ndhqS4qjaboRcFj/XTt2tXq1KljuUpd/c4//3wnDPDmm286%0AxR8yRYUkxo4da82bN7eZM2farFmzIj72sssuczpJNWrUKOXLpdC5wvrr16+P6vElS5Z0iiAcfPDB%0A1qZNG9t1112tcePGTkBFBQtiMW7cOKdTF/KPLob2uxA22vUtWYJej260ABLxyy+/2Mknn2zHH3+8%0Ac8yhDuSpDr/7adCggeU7hQUVQPfr3HznnXdaNlLYcerUqc5x+MCBA31D9EjduRkwliQ7tKbfnQqL%0AnXLKKZleHMRg9uzZdsQRR9ikSZNyruiCzilcccUVMRUgVAdadUdG/lHg+MYbb3Q6Dkc6/zJnzhzn%0AHE6QN954wylw6ff7WeeqkX4DBgywm2++2erXr2+33HJLxMfp74EPPvigXX311WldvlzmF+qXf/75%0Ax9IpmvNmuXYuS+egn332WWd/9OSTT1qPHj0yvUgAAAAAAEREAB0AAAAAABS7AHqQCRMmOJXoYw2O%0A5QoF/b7//vvAx+kirEzSd6DuItdcc43lE10Ik44Obwq66btOBRUOUCA0moDxIYccYldddZUde+yx%0AgRcuZVuwOR+tWbMma16rfPnySXkdhYWvvfZaW7t2ref9X3/9tf30009OF+qgTm1BBUr69Olj6aQL%0AWCNdxKptXJ+x3vfcuXOd7f2bb76xDz74wNatW+c7X3UE69Chg40ZMyaqi22TTYUnPvnkE2vduvV/%0AC56oOEWkgK7eY8+ePW38+PFO4DuVdAH6Dz/8EPg4FSK48sorneIGySpKwNiWvzTe+QXQ0zk2p3N8%0ABpCdVAQmlqIuujBexxarVq1ybtF6//337aCDDrKPPvrIKTyVKkGB5V122cXynY5JIgWsRIXDqlev%0AbtmqVKlSTvfKvn372qhRo+zVV1911pvly5dnetGKhWg6WO62225OUblsoYJPyaTutkuWLMn7sSTW%0A71FhL/0W07aozyjW3zYKoe+7777WpEkTy4b9Wbz0/jPZFTzW84hbt251vjfd1FU11q6/Or9w7rnn%0AOucWcoWCkAruxbqe6pyzjlX22muvlC0bMkPnnU477TQbNmyY5/3aLoYOHepbwKfAkCFDfO8/6aST%0AnGI/6ZQPf19I1G233eaEz0XdpD/88EPn73qR6LFHHXVUWj63fBB0XkjrhsbcdJ0/iua8WSqWRetL%0AtMF2jSv63az977JlywK7yBdYsWKFnX766bZgwYK8+1soAAAAACB/5OdV1AAAAAAAABG0b98+8DG6%0AQEABbXXiykeRLrzK1mXNt4su6tata999913KX0cXxyb7ouwCugh1+vTpvo/RhTkPPfSQXXzxxUl/%0A/ViCL8j/APoOO+zghJPVKSQSdVTU+hh0Qanfhdm6sF0XKmYLbWO6wFU3bevqUiYKH6m7uS7E9LtI%0AXheVd+nSxSZPnmxVqlRJ23LrtT7++GOnW3gBXeytrpzXX399xOd99dVXdv/99zsXlaaKLgzUawRR%0AR9fhw4c7FzQnE2Nb/tI45TcmpjuAvnr16sDlBZC/tP9XZ/J46EJ6FWpREZu33norsGiZigAdfvjh%0Azu/rVB1vBIUCUxl+zwY6rnr33Xcj3t+2bVsnBJoLVGhIx1m6KbyhsGxQV2qkJ4D++OOP25FHHmn5%0Aav78+b6/BVWgUudyct3gwYPtsMMOi/l5CpPr9+O0adOc8UYFRqI5ftX5VZ3Te/vtty3b9mex0Gso%0AkJ2L5xFVRED7Yv2e1n5b/0ZDxUBGjhxpXbt2tVxw6aWX2o8//hjz8xSeVEhZn2+lSpVSsmzIHBW3%0A8fs7iLZtddD2K5j6888/O0Ucs6lYZb78fSEROjfYv3//IsWMVMhY5xcjFeVUUa2zzjrLOQ+aa52y%0AMyGa80I6FkhXAD3oPFaJEiWiOqaNlfaF8RS70Tlm/VbWdqrjIP1+1joYiY5DVWBX+yKNXQAAAAAA%0AZJvUtgoBAAAAAADIMuq607x588DH5VKXl1gvfFCn2VyhiwfV0RfZ5bnnngu84Oe9995LSfhcVq5c%0AmZL5FgfZFEBXt7JkufDCC33vV1jY7yIvjY1BF6737t3bWbezXYUKFZxAvi6SveKKK3wfO3v27LRe%0AKKuLF0ePHu0EoUIpmHDIIYf4Pv/22293Qg+pom5Jf/31l+9jzjjjDGd8S3b4XBjb8ledOnWy5rtX%0AkQq/8TCa5QVQfKnwzaGHHup01P7ll19sxIgR1qBBA9/n/Prrr85xVKY6oDdt2tTylToPXnbZZRHv%0A17GrgsO5cAwbSoWJ/MLnKmig715hjaDbOeeck9ZlzzXRBKvVXTifBY0jCh6pQEJxpfferFkz6969%0Au3NOUYHEq6++2gn8BXnnnXec36bIDAXZ9ttvP+fcgEK0Osd64IEHRvXcu+++23LBq6++Gnie0o/W%0Az0suuSSpy4TsoHNP++yzT8T7ly5d6lvEp6CgpR8Vy+nYsWPcy4jYXXXVVc5vEa+/+z388MO+z50x%0AY8Z/u6bDEj4vlM5zWUGvpb8z+BWTSDctS8uWLe3ss892xhmF0fXfQa688sqUnvsGAAAAACBexfcv%0AJAAAAAAAoNg67rjjorp4LR8pWP/3339bLsmlju3FgUIOH330ke9jdGHr0UcfnbJlWLFiRcrmne+W%0ALFmSNa+VzA5yrVq18r2IWuuMuoJHokCxX/BYHe/OO+88yyXlypVzur4PHDjQ93Gvvfaa05U0HRe+%0AK+B9wAEHRAw1qFCAX3dUjT/qVqQuZamgrjZ+GjZsaE899VTKQlyMbfmrXr16vvfH060vXupcHKR+%0A/fppWRYAuU37QxVmURfBNm3a+D729ddfj7rraiwULg4a13Thf77SsZ4KAUSijr3777+/5Rr93nzy%0AySd9H/Poo4/G1Y0Q4XbZZZes+h2ZCbNmzSq240g8qlevboMGDXI6eqoAWhD9zkN20D5h3LhxURXm%0AUFhdReuy2W+//WZ9+/YNfFxQd3MVJFRRHeSfoE7CfgFzFW4LGr9SWWQJ4S699FJ74IEHIt5//vnn%0A2wknnOA7jwcffNDGjx+fgqUrXuexsu1cVrafx9p5553thRdecH7j+BU10rijIj8AAAAAAGQbAugA%0AAAAAAKDY6datW+Bj1KXt66+/tnyTSEeYTFExAHXrRHZQwMTv+1AHLHWrS5WtW7faH3/8kbL55zt1%0AesmW10r2hWGJXFQa1NHo+OOPz9mOwOosftJJJ/k+RuGBVFIo4f3337eDDz44MOD92GOPBV5weMMN%0AN1gqfPHFF4EXuvoF5BM1d+7clM0bmdW4cePAi3aDupIny9SpUxNeXgAoTMdIKuZTtWpV38fddddd%0ASX9tdeFdt25dxPt1cf/uu+9u+ejPP/+0AQMGRLy/WrVqdu+991quWb58uROc93PyySfT1TyJtK6o%0Aa2TQtpbPZs6c6Xs/AXRvXbt2tfvvvz/wcZ988klalgfRUYG9Z599NqoCJdn83alA3WmnnWZr1qwJ%0A/B2v0F8055T09wDkl9NPP933GPXTTz+NeC7mrbfeco5LIilbtqz16tUrKcuJYBdeeKFTgCjIkCFD%0ArHbt2hHv37Ztm3McGTR2FHfRnBeK5vxSsgS9Vq6cx9K+5vLLL/d9zGeffeYUgQEAAAAAIJsQQAcA%0AAAAAAMWOAnDNmzcPfFyqA3nppo5VY8aMsVyzevVqe+eddzK9GIiys0XHjh19L/JK1PTp031DJvCn%0A7lWp6h5dmIoUBF2426JFi6S+Zvfu3a1mzZq+4WKvDpG///67jR071nfe0XTUymbqgu7XtVtdJnUB%0AZqo6sb/77rvO2BCNs88+2wkV+dEFp7pIOJkU/vULgOvz69Gjh6VSPha+gatVq1a+92/ZsiWw82a6%0ALtotU6ZM0sdnAPlPHd1U9CYoxKbfdsn+beCnWbNmUXXnzUX6vP1+F/3nP/+xWrVqWS6GixYvXhzx%0A/rp169rgwYPTukzFwb777ut7/7Rp0yyfBY0lrVu3Ttuy5Jp+/frZbrvtFrj+6HgX2UPFI9UFOMh3%0A331n2UqF6YKWr02bNs75EJ1j0P7Fz9q1a53f/Aq2I39UqlTJevbsGfH+7du329ChQyMGmf2o2KPf%0AeUgkjzqbq3N0NHT8G+k7LTB//ny75JJLkrR0+alGjRqBXdDTFUBfunSpLVq0KG+O1VRErHLlyr6P%0AeeONN9K2PAAAAAAARIMAOgAAAAAAKJZ69+4d+Bh1cVOn1XwxfPjwwAs+n3jiCefCq3TeFEIoX768%0A73INGzYsyZ8G4qWwbtDFnan01VdfpXT++U4d5NMxrilIqdfys+eeeyY96BzULdHr4lFdlKixKJJG%0AjRrZUUcdZbmsSZMm1r59+4j3r1y5MiXhV3WDevvtt2P+/BQqUrgoEn1f6jKl5U4WXXzqF8LXRcUN%0AGjSwVFm1alVeHXOgqL333jvwMV9++WValkXFOPyoU7C2XQCIlbqQ+tGx4bhx49L628Dv+CeXjR8/%0A3l599VXfAMbFF19suXjO4s033/QtCKRzA0HduhG7du3a+d4/adKkvA0Q65xUUAf0fB1LkkHb5Smn%0AnOL7GK07f/zxR9qWCdE54IADAn/j/vbbb5aNRo0aZQ899JDvY3bYYQdnX6lzRaLHBxUGmzJlil13%0A3XVJXVZkXlDxAR1bhO7j5syZE3jc2qdPn6QsH4ILVT7zzDO+hTVDdenSJfD7efHFFwn5JnguK13H%0Ah0HnsWSvvfayXFGxYkXr2rWr72OSXXgVAAAAAIBEEUAHAAAAAADFkoJruhDNjwJul19+ueWLoBC3%0AOl6mururlypVqjgXBfn57LPPuFg1SwR1LaxTp05KX//jjz9O6fyLA3W7TrUxY8YEdiBq2bJl0l9X%0Ancr9Lkh84YUXinSz0kVyQWPjBRdcENNFjtlqjz328L3fr9NkvDp06GDHHntszM9TqOi5557zfczC%0AhQuTGqzK9Ng2duzYlHWhR+apOEtQd6MRI0akfDnUfTKo0MGhhx6a8uUAkJ/UbTyogMWPP/6Y1NcM%0AKt6hY5F8oyD/pZde6vuYxx9/3Olum0v0ez/ofanTcufOndO2TMXJkUceGVgsKZrwTy6aMGGC73F4%0A7dq1rXHjxmldplwTzW/7FStWpGVZED2d52jRokXOfW9//vmnc14/iIqs7rbbbv/9fxU/fe2115zg%0An59HHnnEPvjgg6QsK7LnfNghhxwS8f4lS5bYyJEji0xT4NnPrrvuah07dkzaMiKy/v37W8mSsV/i%0A/OCDDzq/T4KKEwR11i7O/LYbWbZsWVr+zvDSSy8F7s8OPvhgy6djp2T/bgYAAAAAIFEE0AEAAAAA%0AQLGkcNuVV14Z+DhVmn/55Zct16kbwc8//+z7mKOPPjpjncTOOuss3/t1MfDzzz+ftuVBZBs3bvS9%0AP6iwQyJ+/fVXGz16dMrmX1y88sorGX8NddpS0Ytka9q0qW+3bV0Yp47cBd5//33f4HXp0qXtvPPO%0As3ygDt5+li9fbtlE+ySFjPyom1my9tGZHNvk0UcfTen8kVkaSw477DDfx3z33XeBx2rJ6CwbpFOn%0ATildBgD5Lej35N9//52011q6dKkzdvrJtSBCNBQu9+vWfMYZZ+Tc+9bv/XPOOcfWrFkT8TG77767%0A3X///WldruLkwAMPtFq1avk+JqhAVK768MMPfe/Pte0pG39rRvN7C9n53WXb96YiLGeeeaZzbsdP%0Az549na7JoRS4j+a3twLuCrojf1x00UW+9xcOnKtwpQpY+qH7efZT8VN1OfcryqQiG+eee65TiBqx%0AFygSfcappPPVQcdq6n4edByba/tfjUN+v40AAAAAAEg3AugAAAAAAKDYuuaaa6IKXOsCpTlz5lg2%0AWbt2rdOhIVrRXCisC/gy5ZhjjrEaNWr4PkYBdC4GyrygrobJDJV4dSGiQ3DiZs2a5dxS2WH3p59+%0AyljAMWhsHDJkiOd/ezn++OOtbt26lg+COvoEbduZMHDgQGvevLnvYxRSX7BgQU6PbVOmTAns4Irc%0A17Vr18DHBI1JiVi/fn1gl3VdoH3EEUekbBkA5Df9VgsqaKPfscny7rvv+v42aNSokdPxMp8odH/7%0A7bf7FszR8VOuUYfKcePGRbxfhavU+bBChQppXa7iRJ1FTz31VN/HvPHGGzZv3jzLt3HrnXfe8X3M%0Acccdl7blyVXR/FZi+83N7y7bvrc777zTxo8f7/sYdT1/8sknI95//vnn22mnneY7Dx3P6Dy5Au/I%0ADyeddJLttNNOEe//5JNPbP78+f89xvTbNnT+SEUKkP3at29vN910k+9jPv74Y6fAE8K1adPGdt55%0AZ9/HjBw50vmNkirDhg2zzZs3J3y+LRePnZL52xkAAAAAgEQRQAcAAAAAAMVWlSpV7K677gp8nCrN%0An3jiiU5HhGywcOFCpwPTmDFjonr8hg0b7LXXXgv8LDJ5oYYu3DrllFN8H/P7778HXmSI1KtWrZrv%0A/anq3qru5/nacS0THnvssZTNO5qL9oK290QoNN6gQYOI93/++efO+vTHH3/YRx99VGw6GqkwgJ/q%0A1atbttHF7gobqXt0JKtWrXIu/E20QEnQ2KaQ+z///GPJpuW+8cYbkz5fZB+Ne+XLlw8cP1NV9GjA%0AgAGBFwXronyFFwEgHhq/1KktqNBFsvafTz31lO9junTpYvnm+uuvt9WrV0e8/9Zbb7V69epZLlE3%0A91tuucX3MXfccYftu+++aVum4kqFnfxo+1Yhx3yikKFfl2MF84899ti0LlMu+uGHHwIfE1R0Eumn%0AfWlQ8cBs+t50TlgBdD/lypWzV199NfA3zeDBg61p06YJvx5yh/72cN5550W8X0WNhg4dGtYN3Yv+%0AThTUvRjZ47bbbrO2bdsGHmOn6m8auaxEiRKBRav1t0d9fqmgc1g6lxW0jGeffbbl47FTsn47AwAA%0AAACQDATQAQAAAABAsda3b9+oOvHqgoDOnTv7XuydDqNGjXI6D0yfPj3q57z55ptOiD4ocJTprjZn%0AnXVW4GMIIGeeOgn6UWGEZHcI2rJli3OxUyrCn8XVs88+64Q9UhFyVmcSP+3atbPGjRtbqpQqVcp6%0A9+7te5G1ugzrwtKgrplHHXWU5YNvvvnGZsyY4fuYXXfd1bLRfvvt51ws6uezzz6zhx56KKHXadiw%0AoXPRYiSbNm1yOmKlohiEui0h/1WtWtW6d+8eGOy67LLLUhIKVXfZIH5jJwAEUeArSFAHvWjpeDOo%0AuM7pp59u+WTSpEn2wgsvRLy/efPmduWVV1ou0X5P5wF0nBXJgQcemLJQC4pq0aJFYNj6rbfesuef%0Af97ygQJTQYWgjjjiCN+OuXB/X7/++uu+jylTpoztsssuaVsmROfLL7/0LcAgzZo1s2ywbNky57yg%0A3zkcuf/++53z5kFUiFXHLVo3/Sj4+MUXX8S8vMjevwOpsIjf3x1++eUX5xxT0HyQO1TU8sUXX7SK%0AFSv6HhPomDSo03ZxpMINftuN6DfKxIkT0158Szp27BhYUCTbrF+/3t5//33fx1SuXDmwWCoAAAAA%0AAOlEAB0AAAAAABR7CmJG88f87777zg466CD77bffLN3WrVtnl19+udPFTRfdxSIoDCpBnQzSQReW%0AB4WbdbHz2rVr07ZMCNe6dWvf+7V+Dh8+PKmvqU5+3377bVLnWdypSMAVV1yR9PlqnkEXBF9yySWW%0AahdccIFv12yFJoIKWmgeQRfY5YJoAq21atVKWiAsFW666SZr37594GNmzZoV92uoM3VQCD/RkHso%0ABecyFag67LDDnMC93y1fwkXZ5IYbbvAtdFBQyKWg81qyxoBzzz03sCuxjnEPPvjgpL0ugOJl/vz5%0ANmjQoMDHtWrVKuHXUhEl/Tb207JlSzvggAMsX+j4WsfQCnpG8uijjwYG6bLNzTff7FskScELBYZU%0AYArpcd999wV+3hdeeGFKCjNFQwGxZLnoooucoGHQb0L4e+SRRwLPkyoQzHacXVTo8eqrr46qIFym%0Aad/Xq1evwLB8165dYyrmpfd2zz33BJ47O+OMM2z58uVRzxfZS393UIHhSBYtWuR8337HWzpvpMAr%0AcosKNQ0cOND3Md9//731798/bcuUK7TOn3zyyb6P0TajY6Zk/t3ugw8+8C2+Vfh8cK7RMuvvvX72%0A3HPPtC0PAAAAAADRyP2r5wAAAAAAABKkLjzq1uMXViygcFvbtm3tlVdesXR5+eWXnYtkdEF5rObN%0Am2fjxo3zfUy9evXs8MMPt0xTIEsXeflRB+zXXnstbcuEcPvss49VqlQpMEiwZMmSpLyegiz33ntv%0AUuaFotTRRxeLJ4u+q/Hjx/s+pn79+tajRw9LNY1ruvg4kqVLl/pevKz9gTq85MNF5X369Aks4KBO%0A70Gh2ExSWOGll17yHXvUOVPdioJCtn4OOeQQ3/u1fkdz8WM0fvjhB+fC540bNyZlfsgNe+yxh51y%0AyimBj+vXr5999NFHCb+eAhMKn3/99deBj+VCawDxUlhHx11BgQMVe0m00MXUqVOtU6dOgRfsp6LQ%0AUiapo6BCMZGceOKJzvFcLlFH2QcffND3Mfqt0rhx47QtE9ywiwLmfnTcrW1e3YPT5Y8//rBLL73U%0A9zdeLL+RLr744sDjegUVu3XrlvDr5bN33nknsIu85Nr4lO/U4Ve/EVRoNciRRx5pmaZCcKNGjfJ9%0ATIMGDaIqwBrqqquusmOPPdb3MTp3pAA88oOKj/iZMmWK7/29e/dO8hIhXbTvP/roo30fo79BTJgw%0AIW3LlCtuu+22wEIyP/74o3Xv3j0p5zl1HjuoGITot+URRxxhueSxxx5zbkE4dgIAAAAAZBsC6AAA%0AAAAAAP9/Qd3jjz8e1WNXrlzpXACh4Ji6l6aCAkMKWivsq+7kuqg/Hrr4LuhCjdNPPz1ruvwqPBgk%0AngsKkTzlypWz4447zvcxixcvdraPRDoEqbOZLny/9tpr454Hgl1zzTX25ptvJjwfhQ/U2TfIf/7z%0An7R1Zgy6qNTP8ccfb3Xr1rVU0nY0ePBgp7BGKqgIhC5WiyYwnQsXUzdt2jSwA/n06dPt1ltvjfs1%0ATjrppMDHKND/4YcfWiLee+89pyurCiGg+FHYTh1d/aiQwgknnOB0fY3XmjVrnIt/VcgoyGmnnZYV%0AxYgA5Bb9zlSBGBVo8+tiXeDUU0+1ChUqxB0YVRg5mv1nixYt8qKQUOj7j0SfadAxUrbRPurss892%0AOrv7heoVkET63X///bb77rv7PkbhIp1LUhBv1apVKTsvpoI8CoE3adLEOWeXaAf0n3/+2elc+9RT%0ATwU+9q677rKyZcsm9Hr5asWKFU5wN9qgmbZ3ZIdvvvnGKbym/XeQAw880Jo1a2aZpJB8UJEDhSL1%0Am6dGjRoxz1+F+J5//vnA8z/qxJtr+1pEPhenYsTx0D4hF86fIbLnnnvOdtxxR99jD+2zgopdFccC%0ARZdddlng4z7++GMn5J/I+U4VHFHBsaDiZvr7wpNPPmm5QsWU9LdPfY5Bf6/Vvqlnz55pWzYAAAAA%0AAKKRHVcWAwAAAAAAZIG+ffvafffdF/XjdUFFmzZtnIsq3n777aRU9//pp5+c8Jwu8FMYSB3e4qUL%0AGaIJHirgni0UFtBn6kddKH755Ze0LRO8t5UgCqG0bt3aRo8eHfN6qy5aeq7CuaFULCHoYnjEFmZR%0AcODhhx+Oex4PPPCAcwGVLtLzs/fee6f1Qk11QNl1113jeq5CxqmmDtgqsqBOXZdffrl98sknTjfB%0ARKnwwy233OLsRz7//PPAx6vQSa50i1HARcUB/AwaNMjpqBkPBfbV6TAoGKxl0EXwse7358yZ4+zb%0AFaJR8CpUy5YtY15m5J769etHdbyp8UAXPmuMXrBgQUyvoYCEjqfefffdwMfutNNOCe0DABQvy5Yt%0As3Hjxjn7wd122825MD6aYmmlS5e266+/PubXW79+vQ0ZMsRatWrldDUP2vfqt8Kjjz4a2KEvn6gI%0AVMOGDS2XqJP1/PnzI95fp04de+aZZ9K6TPifihUrOgXGKlWqFPjYoUOHOuFwhbX/+uuvhF9b27jO%0AtSmco2MmnW9T8aag35pBdG7tggsucMaSr776KvDxhx56qHMMBpeKRfz222/2xhtvOL/99ZtJYVy/%0AIhKFi4/E+7sciVPBu++//9453len2Pbt29ukSZOieu7NN99smaTfzPr9rN/gQZ159d7iVatWLRsx%0AYkRgcVbtb/VZIrfpe463i7mK42h9Qe5SsQmvvzcUpv2dfncgvKisioMGGT9+vO21117OuBoUtA79%0AnalisjrnGhQ+l5tuuskJxmfz31z0t179fVbngfXbWZ9JNLTvi+azBgAAAAAgnUqn9dUAAAAAAACy%0A3HXXXed0pezXr1/UF0ioI5Nuep6q86sr2/777++E/3RRiyrWR7qQ7tdff7VZs2bZl19+6QTmZs+e%0AnbT38umnn/pe1F0QdgsKfKebLmYNCt6rC/q9996btmVCUeqSqk5IX3/9te/jFEY59thjbd9993Uu%0A9tZF3AqPh24Tushc37kCuOrCpJBmJOqy9ffffzudyxA7fQe6ECz0gqgrr7zS3n//fSe8G+2YMGXK%0AFKeDejQhZ3UJUlepoAt6k0nrmYolaBljoYvpFUROl5UrVzpBKd0U9lBHPu1DtK2oKIcuUCtXrpxv%0A4Fxhdm1D+g71/fp1yfQKaUXaT2UjhVwUHInUTUchCIV2VQSjSpUqMc1bYTVdZB90MbJeQ/sgBeLO%0AP/98Z5xT91d9f4XpOOL33393vpPXX3/dGeMihWcaN27szLNr164xLTNyky6q1T40motPFQBToaOT%0ATz7Z6TKpcTy0Y5fWSe07dTyqY6Rp06ZFtRwKhGrdrF27dtzvBem13377xfW8efPmpWzed9xxh3Xp%0A0sWSQcUTNL9U0LzjfY/qvplPYv0sFPxSF8DVq1c7XW/joeOxaAut6LexwnEKun/22WcxFXxRER79%0AJi8udPygcxi55K233rLhw4f7PubZZ5+1mjVrpm2ZEE7BIX1XCgFt3rw58PeMtj2N3zpXcMwxxzi/%0AZxQK8jse17iikJcKDOq3jLZ7dWdOtMu56JyBjou+/fZbpyiezr1FS8dFr7zySk79RoqWfh/r3GUs%0A4WV9TwqFxfO9VK1a1e6///6Yn4eiFi9eHNN+W7859b3ppsIQsQQAC5xwwgnOtpzp9VVjhJ/DDjvM%0AGX8SpfMwCjMOGDDA93hIoUCdC4tlO0L20TlqhWmD9m+ZKFaJ1NO5lXPOOce3cLOORXUMpLEQrh12%0A2ME5N9WhQwfn+MDPkiVLnL/x9e/f38477zxnf7LHHns456BC/z6qc2Oa78svvxw43wI6b6/iI+mg%0A87T6u0Y0tL9VATXtf3XeOtYxRnS+b+DAgXEsKQAAAAAAqUUAHQAAAAAAwCMUpOC4OvXqIvtoqTK/%0AOjfrVkChQXWWVChNN12sposQdHFFvBfvR0sBpFzqfl5AXaauvfZa305KL774otNhqzh1tss2Tzzx%0AhHNReVAnIlGHoIIuQeqipjBBtWrVnItidbG6gurRXBDbrl0752LQaDqww5vGtTJlytjYsWPD7lPA%0AR92wDzroIKczhy4oU6cyXTQuGg8VcJw4caIzzgUVICjs7rvvdkIM6Xbuuec6FyPHElzShajpDMoX%0ApgvtRo0a5dwKKPig7UYXOOum/9b70T5Ht1j2U6Fuv/12p5hELtE+VcFvv4tAVXxFnTX9LiaNRBdG%0A6kLTaLrCKfyvQIVuuohSnbA0tunCRO3rFy5cGNW6V6FCBedCy1g7qiO3qbOr1tVounBqX6sglG6i%0AdU37Uh1nFqxrsYaCNLY8+eSTTqAduSOVXRfjnbdCacmieaXqPWrM1g3p/yyOPPJIu/POO6N+vLqq%0ABxVSi/TbVsc2xYk6EJcvX95yKUQZ9FtO52NU3AeZ17lzZ6cQzhlnnGGbNm0KfLyKYKl7uW4F9FtS%0Ax+863tX5G81Hv3kUENcxTKro95R+C8ZKx/LquK5zgvkomUUvg+j71nnJhg0bpu0185V+C6Sz87bO%0AA+k3caYLz2n88aPfQ9F0Lo+Wimio+I3f7zMVs9B+SsUzkbvq1KnjnPd84403YtouVKgA+UHFOLW9%0A+/3mUHHK9u3bU7CvkNatWzvj36mnnhpV8VP9HeHGG290bvp7xM477+yc29Zz9bdR/TaIZxl0bixd%0A5+5nzpxp6aLzydr31a9fP22vCQAAAABAtDJzFR0AAAAAAECW00VI6sAUb5e8Arq4dsGCBf/t6KQu%0AtepAmGj4XBdrPPjggxHvVyCxcBA+UvAoGwPoutBXXbP8KLCsblbIHIWJH3jggZifp4vMdXHX9OnT%0AbdasWfbnn39GFT5v3ry5cxG5XydoROe5555zLraMRBfbqkulgskKC+gzLyimoWm6L5bwubrKXH31%0A1ZYJNWrUcC6Ki5ZCxAogZxNtH+qcoovyFBjQvuSnn35yAqeJhM910XS6usWkovuMCgX4UWdNdW2M%0AlS5g1MV+oR2mg+jiSX1H+m40vunC9GgC5Qpm6MJJXdSK4kWFiT788EOn2EesFNrSuqZO57qgN57w%0A+WOPPeZcUA0AqaQgscKcod3uku3CCy909v2ZKiKUCUcffXTOdWXUcbZf8YPddtvNBg0alNZlgr+T%0ATjrJOfdSvXr1uJ5fUMRsxowZzu+YH3/80Tknlsrwebz0e/fzzz93Ct8h8QCVioGdeOKJmV4UxGj3%0A3Xe3Tz/9NObfw8mkceLyyy8P/D3z/PPPW7169ZL2uvptrsJwOo/kR6H3aIq+IrvpnFgs9NtZ6x3y%0AQ5UqVQJ/O+i8S9C5x+JI+3YVh4719526gc+dO9c5Z6q/kcYTPlcXdRXVDRqnc7nDfKdOnTK9KAAA%0AAAAAeCo+f4EFAAAAAACIUePGjZ1OvwrZ6qKUbKDlUGDw559/di4EjkRhtqAwkrocZ2snorPOOivw%0AMVzsl3mXXHKJ3XDDDSl/nb333tu5uCiTF8DmExWwGDlypNOFLtW6dOnidKvOJAWSYlnefO12V0AX%0AVw4YMMCeeOIJy/WOn02bNvV9jDpsxnNBo/aNo0ePTvm+X9ug9te5Fh5D8qjzkwIe6iya7ota+/Xr%0Al7bXBFA8w4f9+/e3999/P6XHnOqurJDjU089VazC5/p81bkxlzz55JM2ZsyYiPcrxKKOiirQguxy%0A6KGHOkVvDjnkEMtXxxxzjPMede4BiWnWrJnTVTYbC17C3+mnn27ffPONc84oU3Quu0ePHvbPP//4%0APu6KK66w4447Lumvr/euoo1BLr30UufcPHKXupmr2Gm0x129evVK+TIhvXRcoyKrfj744AN75pln%0A0rZMueK0005zChSl8281Kmymgri1atWyfNOmTRubNGlSSvZrAAAAAAAkS/H5KywAAAAAAEAcdBH0%0AVVdd5XSdVYixfPnyGVkOXcxxyy23OJ2idCF/0EXZ0YSzs/liUIXrg4IKCtD6dU9Detxzzz324IMP%0AOp2CUuGUU05xOnI3aNAgJfMvrtq2besEQKpVq5ay11Cg8p133rEyZcpYJqm78F577RXVYxVYzmct%0AW7a08ePH280335zznZsUolXHHb+xR/uIeDvaaxvR2JOqQi277LKL811ojEPxpuMdddEbPHiwE6RM%0ApQMPPNAmT55s3bp1S+nrACi+dHzRvXt3p7OdCqelKhSu/f/ZZ59tM2fOdP4tbnSOYtddd7VcofMp%0A1157re9jtL7o+AvZSceu6g6uIlY1a9ZM++trm+/cuXPSC+CpoJU6oH744Yd5X4gsHectdX5I47J+%0AgyN3tGvXzj755BOn+3emC7AqWD5r1izfx+y777527733pmwZVCBOBTf9rF+/3glgbtq0KWXLgewp%0AWKmOz/kYeoXZnXfeGXjOWMfdv/76a9qWKVccfvjhNmXKFOf4LJX0d9CBAwc6hc1Sfc4s3fT3Lh1b%0A6zydursDAAAAAJDNCKADAAAAAABEoXbt2k5XtQULFjgB8HSEYXWx/sEHH+x0dPvzzz+dC2KqV68e%0A+LwffvjBvv3228DOHaeeeqplc0fQrl27+j7m33//dQJbyLwrr7zSJkyYYK1bt07qBe7vvvuuvf76%0A61apUqWkzRdFO70oYKtQcjJpfHn44Yed7VNFPLLBRRddFPiYRo0a2VFHHWXpogtY69Spk5bX2n33%0A3Z0uXgqDHXTQQZYvFGwICqGo0EK83d5btWrlfGYXXHBB0gJ0KsigDks//vgjISsU0adPH/vpp5+c%0AQhjlypVL6rybNGlizz77rH355ZfOeAAAyabjSRVMUzjjjTfeSNlYo/BPv379nK6j+p2cyS6tmaJz%0AEfqsc8WWLVusZ8+evt1s27dvbzfddFNalwux0/HwxRdf7GznOi+WjsC2jsfvu+8+++OPP5zj+i5d%0AuiSlUEbBuTaNJVo/ER8V6Tz66KOdz1LnS/XbLFOFOxGbevXqOb87Jk6c6HRd7dSpU6YXyTn/F9Rp%0AWOeLX3vtNee8UyoNGjTI9t57b9/H6FyBgqnIXeecc05gAdyC3+rITxpLdP7a7xyMCk7oWGHr1q1p%0AXbZcoL/f6PhM43KyA9QqPnTWWWc5RUl0HjVVhc0yUVBVfxN46623bO7cuc6xdaoKOwMAAAAAkEzZ%0AcfUfAAAAAABAjlCnJ3XmuvXWW50L9N5880376KOPnMDQtm3bEp5/jRo1nAth1Tkg3nDi6tWr7fbb%0Ab/d9jC7UjybMnknXX399YHBBHZaQHfbff3+bOnWqvfrqq/bYY48520esdCGRAqW68EZdgSN1ztZF%0A6H7dNerXrx/zaxdXujhM3UoGDBhgDz30kHNRXSJ08fmDDz5oLVq0sGyiTpxBnY3OP//8tF7Mps9b%0An9W0adOci/XGjRtn3333na1YsSIp82/cuLEde+yxTleufAqdh9L+Tp/f999/H/Ex6rh5xBFHxBWG%0AU3edIUOG2GWXXWYPPPCAc1H8hg0bYp6PxqVzzz3XGd8ihXV0DOA3tiWzyAciF6IIOoY67LDDUvb6%0AWjeefvpp51hTgXF1IVQwKh7ah2p90oXSJ598Mhe0AkgorKkxRaFC/YbcaaedrGHDhk4H7jZt2jjH%0A76kq0KZiRnoNHcuoUJACctlS4ChTFIrLpQJdc+bMsWOOOca5RaIu9qncT3Xr1s3Zx0cSFDJE+PGx%0AjlVuvPFGe++995wAzejRo51zUck4FtJxu7Z13ZL1217n1g488ECnCJvOtRXH4hXx0O9jhfM05uh8%0AqD5HFTbS730V09J5IHUmRfbRvlKBSm2vKt6i/bT22zqfpqIfyS5EmKjff/89qpCvfis1bdo05cuj%0Az06BSnVbX7duXcTHPfnkk85YpXEFuUfHtfr+1Fk5Em03HTt2TOtyIf3nxu+55x7fghL6O8ddd93l%0AHP8gnApd6285o0aNsuHDh9sHH3wQ17nTgvPZOpetYqA65sg1+k2jYycVTNHfLlXwRfst7Xd17LTf%0AfvulvIgKAAAAAACpUGL79u3bUzJnAAAAAACAYmTNmjX2zTffOAFcVa6fN2+e06FJF+Cq05du6vyl%0AC9h04X61atWcC2t1Ma0uZNKFLnvttZdzIYIu8AdynbYBXYSu7UIFGgq2h02bNjnbgbo9aDvQ+t+8%0AeXPnwmVd9KeLmjNNgWB1X/cLKCjEkI169erldB+LZNiwYc5jvCj4/NRTTzlFBNRdJNbOHepG2a5d%0AO8tGunBYF6/5XZytdTQdXfyCqKOgguizZ892tiNdiP3nn386Fz2rQIBuOq2vi9V0sb8uZisIgumC%0ANoWUtT2pCw2ST5//J598Yl999ZUzVug7Wrp0qbOfV0BD4QxdZKjPX2ObLvDX2LbnnntmetGRozQm%0AqHP5t99+6/y31jmN11oXN2/e7IwDWu80fhUEghSw0q1KlSrFbt+ZLcsBIH7PPfecU5RFY5p+K0TT%0AmTIdnn/+eWcMjkTH2H4hZ6CwVatW2cMPPxzxfq1LkX63ZSMdk6gb8OTJk51/C86JLVu2zDlO3rhx%0Ao1PIQsfJuukYRdu5tnEdu6hQlP5N1m+YmTNnOsui30fNmjXLmiJ1+lw0luTL9w4g+91xxx0J3Z9v%0Ay1GY9k0Kh65cuTLiY+6//36nqCGQDccJuXI+Q+erFNr/+uuvnb8x6O+lixYtcs5t67hQIW2dx9Lf%0AhnTso+M1BbNVmDvbCqQAAAAAAAAXAXQAAAAAAAAAyBOJBNBDL3jTRWI//PCDE3hU8YC1a9c6BTIU%0AGFDQsaDrmUKO2d6548gjj7SxY8dGvF8X773zzjtpXSYAAAAAAAAA6TdixAg766yzIt6vc50LFy60%0AWrVqpXW5AAAAAAAAgGxTOtMLAAAAAAAAAADILuo+ki8dHNVB/NNPP/V9TJ8+fdK2PAAAAAAAAAAy%0AZ8iQIb73q1gl4XMAAAAAAADArGSmFwAAAAAAAAAAgFR59tlnbfv27RHvb9iwoXXu3DmtywQAAAAA%0AAAAg/ebMmWPjx4/3fUzfvn3TtjwAAAAAAABANiOADgAAAAAAAADIS1u2bLFhw4b5PuaCCy6wkiU5%0AVQ4AAAAAAAAU9+7nzZo1s44dO6ZteQAAAAAAAIBsxlV1AAAAAAAAAIC89M4779iiRYsi3l+6dGk7%0A//zz07pMAAAAAAAAANJv48aN9txzz/k+pk+fPlaiRIm0LRMAAAAAAACQzQigAwAAAAAAAADy0gMP%0APOB7//HHH29169ZN2/IAAAAAAAAAyIxhw4bZ8uXLI95ftmxZ69WrV1qXCQAAAAAAAMhmBNABAAAA%0AAAAAAHnn448/tm+++cb3MZdccknalgcAAAAAAABAZmzevNnuu+8+38f06NHDatWqlbZlAgAAAAAA%0AALIdAXQAAAAAAAAAQF7ZunWrXX/99b6Pad26tR1++OFpWyYAAAAAAAAAmfHYY4/Z/PnzfR9zxRVX%0ApG15AAAAAAAAgFxAAB0AAAAAAAAAkFcGDhxo06ZN831MUEAdAAAAAAAAQO779ddf7bbbbvN9zJFH%0AHmn77LNP2pYJAAAAAAAAyAUE0AEAAAAAAAAAeeOll16yW265xfcxu+22m/Xo0SNtywQAAAAAAAAg%0A/ebNm2fHH3+8rV+/3vdxt956a9qWCQAAAAAAAMgVBNABAAAAAAAAADlt06ZN9vnnn9uJJ55oPXv2%0AtK1bt/o+/q677rJSpUqlbfkAAAAAAAAApLfr+R133GGtW7e2n3/+2fexxx13nB188MFpWzYAAAAA%0AAAAgV5TO9AIAAAAAAAAAABDk+++/t759+xaZtm3bNlu9erUtXLjQ/v3336jmo4tJu3fvnqKlBAAA%0AAAAAAJAOXbt2tUWLFhWZpk7nf/31l61cuTKqeZQtW9YGDhyYoiUEAAAAAAAAchsBdAAAAAAAAABA%0A1lu7dq0TQk9E+fLl7emnn07aMgEAAAAAAADIjBkzZtj8+fMTmscNN9xgLVq0SNoyAQAAAAAAAPmk%0AZKYXAAAAAAAAAACAdBg0aJC1bNky04sBAAAAAAAAIMM6dOhgt956a6YXAwAAAAAAAMhaBNABAAAA%0AAAAAAHnvkksusX79+mV6MQAAAAAAAABkWLNmzeydd96x0qVLZ3pRAAAAAAAAgKxFAB0AAAAAAAAA%0AkLfKlCljAwYMsMceeyzTiwIAAAAAAAAgww4//HD78ssvrXbt2pleFAAAAAAAACCrEUAHAAAAAAAA%0AAOSdkiVL2nHHHWffffed3XzzzZleHAAAAAAAAAAZtOuuu9ozzzxjY8eOtTp16mR6cQAAAAAAAICs%0AVzrTCwAAAAAAAAAAQCLKli1rVatWtR133NFat25tHTp0sG7dulmjRo0yvWgAAAAAAAAA0qhEiRJW%0ApUoVq169ujVp0sTatWtnnTp1so4dOzr3AQAAAAAAAIhOie3bt2+P8rEAAAAAAAAAAAAAAAAAAAAA%0AAAAAAAAAgDxWMtMLAAAAAAAAAAAAAAAAAAAAAAAAAAAAAADIDgTQAQAAAAAAAAAAAAAAAAAAAAAA%0AAAAAAAAOAugAAAAAAAAAAAAAAAAAAAAAAAAAAAAAAAcBdAAAAAAAAAAAAAAAAAAAAAAAAAAAAACA%0AgwA6AAAAAAAAAAAAAAAAAAAAAAAAAAAAAMBBAB0AAAAAAAAAAAAAAAAAAAAAAAAAAAAA4CCADgAA%0AAAAAAAAAAAAAAAAAAAAAAAAAAABwEEAHAAAAAAAAAAAAAAAAAAAAAAAAAAAAADgIoAMAAAAAAAAA%0AAAAAAAAAAAAAAAAAAAAAHATQAQAAAAAAAAAAAAAAAAAAAAAAAAAAAACO0u4/AAAg1yxatMg++OCD%0AItOaNGlilSpVytgyAQAAAAAAAAAAAAAAAAAAAACAzFq/fr3NnTu3yLQuXbpYvXr1MrZMAIDcQgAd%0AAIAcpfB53759M70YAAAAAAAAAAAAAAAAAAAAAAAgyw0ePNj69OmT6cUAAOSIkpleAAAAAAAAAAAA%0AAAAAAAAAAAAAAAAAAABAdiCADgAAAAAAAAAAAAAAAAAAAAAAAAAAAABwEEAHAAAAAAAAAAAAAAAA%0AAAAAAAAAAAAAADhKu/8AAIBc06RJk7BpgwcPtlatWqV9WdasWWPTpk0rMm3vvfe2KlWqpH1ZAABF%0AMUYDQHZifAaA7MUYDQDZZcOGDfbTTz/Zpk2bbMmSJUXuq1OnjpUrV85atGhhFSpUyNgyAkBxxzE0%0AAGQvxmgAyE6MzwCQvRijkU9mzpxpffv2DcwgAAAQCQF0AAByVKVKlcKmKXzeoUOHtC/LihUrbOPG%0AjUWmtW3b1mrUqJH2ZQEAFMUYDQDZifEZALIXYzQAZJf169dbyZIlnSB6xYoVi9zXsGFDJ3iucdrr%0AnDkAID04hgaA7MUYDQDZifEZALIXYzTyHX9PAQDEomRMjwYAAAAAAAAAAAAAAAAAAAAAAAAAAAAA%0A5C0C6AAAAAAAAAAAAAAAAAAAAAAAAAAAAAAAR2n3HwAAAAAAAAAAAAAAAAAAAAAAAAAAAPgqUSJ8%0A2vbtmVgSAEgZOqADAAAAAAAAAAAAAAAAAAAAAAAAAAAAABwE0AEAAAAAAAAAAAAAAAAAAAAAAAAA%0AAAAAjtLuPwAAAAAAAAAAAAAAAAAAAAAAAADiMnOm2Z9/Fp3WqpVZ/fqZWiIAAAAgbgTQAQAAAAAA%0AAAAAAAAAAAAAAAAAgEQ88IDZCy8UnTZsmFmvXplaIgAAACBuJeN/KgAAAAAAAAAAAAAAAAAAAAAA%0AAAAAAAAgnxBABwAAAAAAAAAAAAAAAAAAAAAAAAAAAAA4CKADAAAAAAAAAAAAAAAAAAAAAAAAAAAA%0AABwE0AEAAAAAAAAAAAAAAAAAAAAAAAAAAAAADgLoAAAAAAAAAAAAAAAAAAAAAAAAAAAAAAAHAXQA%0AAAAAAAAAAAAAAAAAAAAAAAAAAAAAgKO0+w8AAAAAAAAAAAAAAAAAAAAAAEAOW7bMbOpUs7lzzVat%0AMtu82axyZbM99zQ74ojo57NxozufOXPMli51/79cObMddzRr1sxsn33MdtjBUm7dOrPvvzf77Tez%0A5cvNNm0yK1/ebKedzHbd1axNG/f/0+mff8wmTzb75RezlSvNtm1zP5dWrcz23desbNnY5rd4sdmU%0AKWa//262Zo37udapY9a2rVnjxql6F0ilefPc7eePP9x1WOtEvXpme+9ttsceqX/97dvNfv7Z7Kef%0AzBYu/N8yaLupXdtdT2vWtLymbUnb1a+/utupxo5KlcyaNDE74YTYt3l9nxqH/v7bbMMGs2rV3M+y%0AQQN3Wy2donja2rVmM2a470PvSbdSpcwqVnTH9p13NmvUyB0rND3Z/v3XbNo09/WXLHHfu8YovXet%0A0/vvn/4xOFn7uWySyXWswKxZZtOnmy1a5H7v+p4bNnTHLa1jAFBMEUAHAAAAAAAAAAAAAAAAAAAA%0AAADZqUQJ74BpAYXvhg83GzLEDUYrEB3q0EODg3l63ttvmz33nNmnn7oBtEgUdDzoILNevczOPNOs%0ATBlLGr3uSy+ZvfCC2ddfm23dGvmxCtV26mR2/vlmJ57o/VlFQ+9Dr1fYsGHu9AL6bO+/3+yDD9xA%0AvhcF0bUsN91kVrWq/2f96qtmjz9uNmlS0e+zsNat3Xn16GFZadw4s44d/R9z7rnuLYjWUc1PFBiu%0AX98NYYa+nh6XKIUsFaoMXacVHFfYM57tUOvEs8+aPfWU2Q8/RH7tXXYx69PH7PLLk1/EQdvL0KFm%0AI0earVgR+XElS7rB4e7dzS6+2KxCBcsJCsHOn190mgo3FIRj9X289Zb7HXzxhdmWLeHzUKA2mgC6%0Avk+NQyNGmH31lfe8CmhbP/JI93vVv4nSd6cxXa+tAhyRxofCFK7fbz+zQw4xO/lks732iv/1Nea+%0A+abZiy+6+4JI451o3Tn8cLNzzjE75ZTs2M+NGWN2zDHOpA6ajXL8ZlZHOW9LgsGDzS68sOg0FQBQ%0AeDyWfVAm17ECKmjwyCPu57pgQeTHqXCGxgrt31SMBgCKkZKZXgAAAAAAAAAAAAAAAAAAAAAAAICY%0AKZyooOEFF5h98413KC8aEya481GAcPRo//B5QUBx/Hg3WLzbbu5zkkHhbnU2V8hNAVK/8LloOT/8%0A0A1cKlCszyDZFHy85BKzdu3cUKZfGFNd2hVSb9nS7LvvvB+jTsLt27vB/YkT/cOl6nx82mlmxx3n%0AdsgtLqpXd993qGeeSc78FSANpc84Uvg8iDpta/3TeuIXPhd1Rb/lFne7+fhjSwq9pkLAKgrx/PP+%0A4XPROKHCB9dc4y6HArC5Tt2wDzjAHcM++8w/zOtH26OKTyjU3ru3W/QgaF6rV7tjw1FHmR17rNkv%0Av1jcVMRA38mVV7pjSDThc1m/3h2T77zTXRfvvTe+13//fbPmzd3tb9Qo//FOVCRCjzv1VLMOHcy+%0A/dYyvp9TQLtu3SKTKpvZSclantBiJXL22dGHzzO9jhXQvlPr2m23+YfPC8aYfv3M2rQxmzYt8dcG%0AgBxCAB0AAAAAAAAAAAAAAAAAAAAAAOQWhb4PPtjsp58Sm4+6n6pr7qxZ8T1fXaMViLv55viXQYG8%0A664zO/54N6AbD4W1FcB98klLGoUvjz7a7Iknog+CyqJFbmdwddouTJ171Xla/8YaFOzSxWzTJis2%0ALroofJq6WweFq4MoyO8VuFZn4Xgo9KvOy7EGQhcvdrs0JxqqV+fiffc1+/zz+J6/cKHZWWeZXXtt%0AbOt4NlFAuW1bN1SfaDfoE080O+88s7/+in9cVoGJL7+M/blXXeWGrFXIIlFBwXGvYh7q6t21q9vJ%0AOx76/LUv0Xaayf1cqVLuOh3inGQsz+zZbuGQwhQ8VwA9F9axAo895u5TYl0GfQ/6PjTuAUAxUTrT%0ACwAAAAAAAAAAAAAAAAAAAAAAABA1dSDt3t3tPlvYDjuYNWxoVquWG3T780//gNnAgW7wO5JKldz5%0A7bSTG/ydP9/txOrl7rvdLrwPPxz7+1HnaL/geNWq7nLsuKPZ0qVu6F2vFUpdZNWlVWHKK66whCnE%0AqG7KhVWsaNakifsZr1vndjRfuTL8ubpPQcMffzQrX94NLqozb+jnV7u223m7ShWzZcvcgJ9XN1wF%0AjPUZ9+9vxYICxQpWK1xcQAF8dR9Wd+h4vfqqu20Utssubhg8Vgrq6jvWdx26Haq7cc2a7neq9TX0%0AMaJOzgr96rv36vgeZMAAs1tvjXx/2bJmTZu6241CshoLtL56dZAeNMhdj++/33KKAvQnnxxemEDb%0AnL4DjV0aJzUWKvQfid67ukur63gk+hx33tmsRg2ztWvdYhle4+uqVe681E28U6fo3sfjj5s99FDk%0A+7VOadzRWFiunPv6Wo+1boXuB2Kl7eqkk9xCF5FoHdUYrHW64PP06pqteakbujp8RxvKTsV+rlcv%0Ad/9WSEcza5DYEpkNHx4+TYFsfTdBMr2OFX4Pl10W+f7Klf83fv39d/j4VbBvi7WQCgDkKALoAAAA%0AAAAAAAAAAAAAAAAAAAAgdygYrU7OBU44wezyy90O4GXKFH3szJneQbEvvjC74Qbv+e+3n9mNN7qd%0AzRXkLKBg9KefusE+/evVTb1DB7MePaJ/Ly+9FDl8rsD21VebHXGEWenSRbv7Kix5111mU6aEP++a%0Aa9xO4wccYAl1lp4w4X//366dG/bVshT+TLZudT8LLWdoF/nffzd74AF3eRTYKwif67307et23W7d%0AOjykqK7Y//lP0e9Y7r3XDVY2bmxZYZ99inYDvvPO8BDrLbeYHXdc8LwUcPXqgq6O0KHfSyIBdK+O%0A43qNkiVjn9f55xctPqB17qab3DC7wt8FVBBBXYu1voZui+o63ru3u64qCB+tN97wDp8raK7PW0Ud%0AFIxVwYTCFIjXc7V+LVlS9L5nn7Wybdq4BRFyhQL8KkpRQB24VVTj8MPNKlQo+ti5c81GjQqfh76D%0Anj29g8EKfF98sdnpp5vtuaf7+RY2fbrZE0+YPfecOxYUHqPOPNMdfxWC96Pv5OabvQuAqKDGGWeY%0A7bWX93NVTEBFBdR9XGHkjz5yg8ux0PbkFT7XOKdO3eeea6b1Qp3FC5szx1lnnHG/cMf1gsIK2h52%0A390ysp9r2dLdjxX6TrX0PeNfGnc9efHF8OnnRNFbPdPrWOGiGRpXvairusavo48u+vl6jV8a97Ru%0AAEAxEMcRIgAAAAAAAAAAAAAAAAAAAAAAQIb88IP7rwKWI0eavfuuWceO4aE8adUqPCimILS603p1%0AQlZgWGFGdcQtHLQuCE537mw2dqwbOgwNyomCh+pKHA11VFdQNpTCwE89Zfbxx+7rFQ6fi5ZLy/fN%0AN94d3BXSU3gx1iBmYYXD5+o8rs9Ewd7Qz0ShTHWiVRBbIXWvzsa33+52Qpe6dd0Qn6aHhs+lenWz%0A6693A6HqdFyYgoBDh1rWUGhcocWCmzoSh1IH7sKPiXRTYDSUApkKZxamDvFffhnf8s6Y4a4zod+f%0AguTxGD/+f/+tgg1aZxSSLRw+F/2/pmsd8Sr6oI7CkUKhXhSkDg3mS+3a7rapILK2m9DwuairsV5r%0A9mx3vQ1R6YYbrELhQHeujIX6HgcPdr8Tbaeh4XNRl+pLLw2friIRXsF0BXEV2NX2r3HUa7xTMFxF%0ADVTQQ92rC9Pn6PU9hXrzTbeTd2Halr791uy++yKHzwvGyt12c8dzFRZYtMjs0UfdDtbR0GtrrA3V%0Atq27rSn4rCB3aPhcdt3VLYoxdWr466lruYLzhQPT6d7PqVhHiCii4pF9/rnbkbwwbWOnnBL83Eyv%0AYwVU9CS0sImomMXXX5sdf3z451t4/NI4V0DLAwDFAAF0AAAAAAAAAAAAAAAAAAAAAACQWxQ8/OAD%0ANzAWqwcfdMPfoRSOVRdrr7BhqMsuM3v44fDpq1aZ3XZbdMuhxxV0BS9MHdEVZA+iYLoCml4dsdV9%0A/KGHLGH33FM0dBfJDjuYvfBCeHhPXaa1jAWBbYX29t47eH6HHup2Tg81fLgVGwp3enUX9upiHg2v%0A53XpYlavniVE24ICpEHbje7X+uQVglbBgTFjonu9vn3DA8vqgKyAqDp/R6NyZXf8UMfwQkqsW2fN%0AFPTNNerErXBtrDROqOtzqFNPdb+T0MBvJOpg/+mn4QUqVAzg++/9n6uu5aE0ZngVZYhmHNL65RG+%0ADqMCHV6fmTqMq8hDtCF2dTnX41XcoDAF0995xzK2nzv9dNsWMh4310c0a1Z8y6LxPZQKoWhbyvZ1%0ATN57z+yzz8Knaz/zn/+4n3XQ+KVxTl3oAaAYIYAOAAAAAAAAAAAAAAAAAAAAAAByi0Jg0YZNQ7to%0Aq1NwqH32MbvrrtiDt8ccEz79lVfMli/3f+7ff5u99lr4dHVaVcA2Fvff73aPDfX002abN1vcFM5V%0AN/JoNW9uduyxke9XZ+JmzWL7jkNDzeour0BjceHVGVxdm1eujG0+6sg8YkT49HhCy4Wp+/SgQbE9%0AR49X92iv9TXIlClul3Ovz6Rx49iWQ+Hcl182q1SpyORdPvvMSq9fbznjxBO9CxVEQ0UqQseIPfZw%0Aw8Ze3aj9qFO1CgyE8irUUdiCBd6FEVJtyJDw7UiFDFSAoFy52ObVoIE7v1CPPJKZ/ZzUqGErDzww%0AbHKt0aNjn5e2h7feCp8eTdA/G9axSOOLihx4zc/PwIHuvg4AigkC6AAAAAAAAAAAAAAAAAAAAAAA%0AIHcoHHjzzfE9VyG6v/7yDrAFdUD1ooBh6PM2bjQbOtT/ebp/06ai0xS2jqdruTqhewXwFi82e/tt%0Ai9utt8YeEOza1Xu6wsE9e8Y2r1q1zDp08A4hFxfqrtyxY/j6FWsneBU7WLWq6LRddjE7+ujElk/F%0AD0K73gcpW9btcB1q1CizRYuCw5+hevQwO/hgi0v9+mbnnVdkUumNG63+119bzlD35nisWGH23HPe%0ABQJCu0xH68IL3RB3Ya+/7gaYIwntZi9VqlhKbdniPWb27x99R+5Q3bqZtW5ddNpXX5nNmZP+/dz/%0A+9ujIEhNFXAI3fdEs98M/Q533jl8bMrWdWz+fLOPP/YeT7T/jIXGO69xCADyFAF0AAAAAAAAAAAA%0AAAAAAAAAAACQO9QlPN6Q4EcfeYd84w2wqpPzEUdE9zpB9x95ZOxdnAuoS666Uce6HJEoXNipU+zP%0ACw1gFlD4PJ6Av9f8Zs+2YsWrC7pXt2U/zzwTPq137/i+kwK1a8ffqfr448NDpAoFjxkT+TkKzb7z%0ATvj0yy6zhHgURtjxxx8Tm2e67L+/2Z57xvfc998PD+1qPEukKIFCxd27F532779m33wT+TnVqoVP%0A+/ZbSykVGAjtvF65cnQdvf2cdVb4tC+/TP9+7v+tbN/eQsutlF671v3uY6Fu5aHOPjt4/MiWdUz7%0AwW3bwotPxLscCvbXqRPfcwEgxxBABwAAAAAAAAAAAAAAAAAAAAAAuSOo66qfiRPDp512WkKLY2ee%0AGT5t8mSzrVu9H6+gre5P9nKccUZ07zca8QbyGzb0nn7QQfHNr1Gj8GmrV1uxos7KoWHHH35wQ7TR%0AmDUrfD1Q19+Qzt8xO+kks1Kl4nuuXl/PjyV4rPtCOzfXrWvWoYMlpE0bs0qVikyq/vPPlvdj4Rdf%0AhE87+WRLmNfYMWFC5MfvsUf4tMsvN1u50lLG670fd1z8Xbnjfe+p+m4LlC5tI6INlEfyxx9mn38e%0APv2cc3JnHfMKp2v8ibcAh8a9ZLwPAMgBBNABAAAAAAAAAAAAAAAAAAAAAEDu2Hff+J63YoV39+x2%0A7RJbnvbtw6etW2c2c6b34zX9n3/Ssxy//BJfkLNFi/iWQV2EUz2/4hZAL1PG7IILwqcPHhzd870e%0Ap87l9eoltlxt2yb/+X4BdK8wq8aCEiUSWw6F4Rs0KDJphyVLrFRo2D2fxsJIn+d++1nCvIpGzJgR%0A+fEKfoeaOtXt7P7442arVlnSZct7T9V3W8jzXhPHjDFbujS6Gbz4otn27UWnHXCA28k8Vz5nr3El%0AFeMXAOSh0pleAAAAAAAAAAAAAAAAAAAAAAAAgKiFhEVj6uQaqQNyIhTEUwfl9evDX2/vvcMfP39+%0A+LSKFc122y2x5fB6HwoOLlhgVr16bPOqUSO+ZYjUQTiZ89u40YqdPn3M7rnHbOvW/017802zRx7x%0A/243bDB76aXw6X37Jr5Me+2V/OfPnevfyT2UtrtJkywpIf/QSWvX2tZy5Swvx0KF63/9NXy6CmMk%0A+nl6jbMq/hHJiSe6BSp++qno9EWLzC691Oyqq8wOO8ysUye38/U++5gl+r14rUvathJ975s3x/be%0AU/HdhlAZlKnaPRSeuGWL2YgRZldeGTyD4cPj636eTevYvHnpGb8AIA8RQAcAAAAAAAAAAAAAAAAA%0AAAAAALmjatX4nufVCbxkSbOddkpseTSPOnXMfvst+PUiTa9d251PIvQ+1M1Z4cJolsOPAvHJlMz5%0AhXbjLQ523tntFD1yZNFwuboTX3ZZ5Oe9/np4B2l1Dz7qqMSXSet8sp+/Zo3Ztm3e28Ly5eHTXnvN%0AvaVA2XXrbGPNmpaXY6HXZylnn20p4RcOLlXKXU/VVXvtWu9Q9yefuDcpW9btDt6xo9nhh5sdeqg7%0A7iW6PNdfH9s8EnmtVH63Ebqgh5UneeGF4AD6xIlms2eHFwXp0SN31jHtD9etC5+e6H4/0ecDQI5I%0A8NcJAAAAAAAAAAAAAACpUaZMGWvUqJHVr1/fdthhhyI3TdN9egwAAAAAAACKmXjDzF5B7MqVzUqU%0ASHiRPMOCsQTQq1RJfBkizSeeADqyz0UXhU8bMsT/Oc88Ez7tggsSL3aQjHXW6/kqLrB6dXKDvHEq%0AvX695e1YmObPMuJ3WmDPPd2w8+67B8/r33/dx959t9sVvW5ds0suMZszJ7plURhZ88iW956Goh0v%0A62MLnTh9unvzo5B6qG7dogvHZ8s6FlqAI1njVxILBABANiOADgAAAAAAAAAAAADISmXLlnVC5g0a%0ANLDKlSsXuWma7tNjAAAAAAAAgKioY3SoChWSM2+v+UQKsGbLciC3dO5s1qRJ0WmzZplNmOD9+B9+%0ACL9PnaLPOy85y5PoOhvp+f/8E1uQNEVKqBN7vkrzZ2lbtwY/Zo89zGbMMHvySbPmzaOf97JlZk88%0AYdaihVmfPt7drjP53rNgPVpmZh9GGzAvsGmT2WuvhU/v1Su31jG9Dy+J/m2pXLnEng8AOYIAOgAA%0AAAAAAAAAAAAAAAAAAAAAyH9eHU/Xrk3OvL3mE6lDarYsB3JLiRJmF14YXZfzSNOPP97tGJ0MQUHf%0AIJHW+Ujrq8LzSI5s/SzLlDG76CKzn382mzTJ7LbbzA4+OLqwrwLIQ4aY7bef2eLFuffeU8wzav7y%0Ay2Zbtng/YeTI8BB5vXpu1/loZMvnHGk8SXSfu2ZNYs8HgBxBAB0AAAAAAAAAAAAAAAAAAAAAAOS/%0A6tW9u4NH0503yOrV4dNq1Ih+OZIRZtu+3TtUF2k5kHvOPTc8jPv66+Hr38aNZi++GP78vn2TtyyJ%0ArrNez1dodYcdoi/ccN117nqfpNuK5cvtvXffdW7LW7WyvOX1WcqPPyb18/zvbd682JexXTuz/v3N%0AvvjCXb+//NLsrrvMOnc2q1Ah8vN++cWsa9fI43qk9/7hh6l577plgQ/M7O/QiX/9ZfbRR95P8OqO%0A3rOnWalSubWOaTzxCsN77bNjkejzASBHEEAHAAAAAAAAAAAAAAAAAAAAAAD5zyv4Lb//nth8N20y%0A+/PP6F/Pa7o69io0nIi5c73DjpGWA7mnZk2zU04pOm3DhvCw+RtvmK1cWXRao0ZmRx2VvGVJdLvx%0Aer7furrzzuHTli9PbBmKK6/PMps/TxVdOOggs5tuMhszxl3Ot992w+hevvvObPhw7/sqVvQuypGt%0A7z1J1Of8lWiD5pGC6eeck5vr2I47hk+bMyexec6endjzASBHEEAHAAAAAAAAAAAAAAAAAAAAAAD5%0Ar1kzs7Jlw6dPnZrYfGfONNuieF+Ili29H+81Xc/XfBLh9T4U3GzaNLH5IrtcdFH4tCFDiv7/M8+E%0AP6Z3b7MSJZK3HNOmJfb86dPDp+2xR+THe2038+cntgzFVeXKZg0a5O7nqQ7oJ57ohtHff98NlYcK%0ALcpQWDFdl573mjhyZHixihEjwvdp++9v1qJFbq5je+2V/PEr0ecDQI4ggA4AAAAAAAAAAAAAAAAA%0AAAAAAPKfwtht2oRPHz8+sfl+/nn4tLp1zRo29H5848ZmtWunZzn22cc7dI/kS2a4288BB5i1bl10%0A2owZZpMmuf/9009mX31V9P7Spc3OOy+5y/Hll8l/vkKukXToED5twgSzf/9NbDmKK6/P02sMyXZd%0Aupj95z/e68b27fn93mOkEiX/NGlSdOKmTWavvRbcFT2W7ufZ9jm3axc+bezYxOb56aeJPR8AcgQB%0AdAAAAAAAAAAAAAAAAAAAAAAAUDwovBtK4bvNm+Ofp1enXa/gXdByvPRS/MugEG5oiDCa5UByCxyE%0ASmS9irUL+uDBRf8trGtXszp1krsMH3xgtmZNfM9dvdps1KjogqIFOnYM73T9zz9uF2zEF9wO9eGH%0AbiA515x2Wvg0vY/Qzt5+711FG5YutXy39NhjwycWDpyrs7cKWoSObV6fca6sY177WwXI//orvvkt%0AWkQAHUCxQQAdAAAAAAAAAAAAAAAAAAAAAAAUD927h09btiz+8Pcnn5jNnBk+/ZRTYl+O6dPj7w6r%0AAOHy5bEvB5KncuXwaevXp+a1zjor/PVef90NVHoVROjbN/nLsHGj2dCh8T13yBD3+YVVrWp29NGR%0An1Ohgvd249X9GsG6dTPbYYei0xYvNnvmGcs5NWt6T9+61Xv6QQeZNW5cdJpC0ffdZ/luWefOZqVK%0AFZ04aZLZ7NmRu58ff7xZjRq5u4516mRWt274ujFoUHzzGzjQbNu2pCwaAGQ7AugAAAAAAAAAAAAA%0AAAAAAAAAAKB4UCfUffYJn37jjW5X5li7jl96afj0evXMTj7Z/7kKhnt1pL7sMrMtW2JbDgXPtfyh%0A2rY1a98+tnkhftWrh0+bNy81r6VQp0Lood3ATz3VbMWKotMVtD3yyNQsh8LfsXaN1uPvvDN8ut5P%0AaIfzUFdeaVaiRNFp339vdvfdsS0DzKpUMevdO3z6bbeZ/fST5ZTffgufVrZs5GB6yZJmV1wRPv3x%0Ax83Gj7d8tnnHHc0UQg81fLi773n55fD7zjknt9ex0qXNzj03fPojj5j98ENs81J3eK0nAFBMEEAH%0AAAAAAAAAAAAAAAAAAAAAAADFh0KsodQ5+qST3C640VD3UwVmf/kl/L5LLjErU8b/+bq/X7/w6bNm%0AuUG57dujWw6FjtVl1qv7udf7ROq0bBk+beLE1L3exReHT/vii/BpCoCGhraTRUUbtN1s2BD9+nri%0AiWZr1hSdro7MXu8n1N57m/XqFT79llvMnnwyyoX2X75Go0db6VR1rs82+twUSC5s1SqzY49NTkB4%0Azhw32BzJ2rXu9/7rr4m9zsMPh0/bd1//9f6ii8yaNw8vKqL18+uvLWGLFpk99ZRlJa9t6MUXzT78%0AMLygRO3aZkcfnbvrWOHvu1KlotM2bzY77jizP/+M7rX++MN9fKxFYgAghxFABwAAAAAAAAAAAAAA%0AAAAAAAAAxceZZ5oddVT49M8+MzvmGLP58/2fr4CeQrdvvOEdkL366uiW49przVq1Cp/+0ktmPXqY%0ALVvm//y5c9338dVX4fcp3Hf66dEtB5Jjn33Cp337rdmYMal5vT33NDvooOBCB+edl5rXLwj3Kqyr%0AgGrQdqNu8HrchAnh9111lXeA38tDD5k1bFh0mgo2qKBD9+6xh5n1XH1P115r1Vq1sr0GD7ZSCiIX%0ABzVqmA0d6v1d7befG+xW0YBYrFtn9uabZscf7wa8vTpqF9i61Q1p63EKfr/9dvTFDAoCxLfeajZk%0AiPc4H7RtKHQdWixk5UqzQw9156v/joUKmCjErddu1MjtsJ2NunY1q149PFzt1RVe70UdxHN1HSvQ%0AoIHZ3XeHT9e41b598Dg9apRZhw5mCxe6/1+xYmzLDAA5KoE9AAAAAAAAAAAAAAAAAAAAAAAAQI5R%0AcPb5593wd2jn8M8/d4O96m5+yiluuK1WLbMVK8x++80NSOq5+v9Q5cubjRhhVrZsdMtRrpz7+LZt%0AwzuvK9yuZTnnHDfs3qSJG+T7+2+zn39271d40iu4p+V97rlYPhEkwy67mO2/vxtmLkwhSa1LRxzh%0ABqfVhTe0M3OVKtEHsEO7+noVICgcNFUH41RQ4Pvxx//XeV3bzdlnu+91t93MatZ0iyjMnu2ur+pS%0ArOBoqKZNzfr3j/51q1Y1++ADs4MPdjspF/bWW+42qqC7ijMoMLrzzm7YViFadWzXTeHXmTPNpk83%0A+/hjt1t1ce3y2a2b2Z13uoHrwjS2XHml2X/+Y3baae7n3aaN+71Wq+aOWepkr7FQnaxnzDCbPNkd%0At0LHsyDbtpm9+6570/Zx5JHuuKiiDs2aud+fvncFzhUK1zql19E6pe8yVIsWZuefH/y6eo1nn3XH%0AWRUiKByMHzDA7MEH3fVZgXQ9dqed3Peu+7Ueaf3Tsui9f/+92dix3ut4ttG+R99paIf233+Prlt6%0ALq5jcskl7lgUOmYqVK7iMwrEq4iFxi91bdf49csvbth9ypSiz1GY3SuwDwB5hgA6AAAAAAAAAAAA%0AACArbdu2zTZs2GD//POPbdaFZYVoWrly5axChQpWsmSxvCwQAAAAAAAAiahb1+y999ygamhgUP//%0A9NPuLVrqovvKK7GHiBWCVwhd4bstW4rep/DbAw+4t2hVrmw2cmTqQsfwd/nl4Z2X9b1q3dAtEgVc%0Ax42L/fUUllQIUoUJvPTtaylz331u9/OpU/+33Tz5pHuLlkKm2g4rVIjttRV2/+wzs2OPNVuypOh9%0AChKPHu3eEJ1bbjHTefabbw6/T4FvBZVDw8qpsn79/8Lo8dA6pTFVBUGi0bOnu85ccIEbcA8NSL/w%0AgnvLNwrdB32nCoNrH5Uv65heXwUqDjzQbM6c8Pu/+869BenRw+yyywigAygW+Cs8AAAAAAAAAAAA%0AACArKXw+efJkmzlzpi1btqzITdN0nx4DAAAAAAAAxEUhtPHj3a7UiVC31jFj3C6v8Tj5ZLMPP3Q7%0AriaicWOzL780a98+sfkgfmec4RYTSJeyZc3OO8/7viZNzDp1St1rV6xoNmpU/AHVOnXcEPkee8T3%0AfIVj1XVanc6TaHuJEra9OBY9vekmt7N8sotXqDhHuuyyizsGat2Ixdlnm33xhdttPVffe6zatTPb%0AfXf/xySj+3m2rWO1arkd0OPdT55+utnw4WYlSsT3fADIMcXwiAgAAAAAAAAAAAAAAAAAAAAAAMDM%0A9tnHbOZMsyuvjL0Lc+nSbvj3xx/NDj88seU48kizH35wA3+ab6xB4GuuMZsxw2yvvRJbDiTupZfM%0A7rzTrFKl9Lyeupx7hSF79059SLJuXTfMef75sb3WSSeZTZsWe1A4VL16Zh995HY11raciN13t39u%0Ausk+eeYZ+7dqVSuWjjvObPZst0t1jRqJBYKPOcbs1VfN3ngj8uN22MHs3nvNDjrIrFSp+F9P25qW%0A+aefzPbcM755KJA8a5bZoEFm9evHvywqXnDIIWZDh5p9/bVlfRd0v+9QBTVyfR3zstNObqGCu+82%0Aq1Il+oIZzz1n9vLLbuEPACgmYvxVAgAAAAAAAAAAAAAAAAAAAAAAkCbbt6f+NSpXNnvwQbMbb3TD%0AZerQ+s03ZmvXhj9WIfX99jM79lizM88023nn5C2HusIOG2bWv7/ZiBFuV3R1eN6wwXuZFZjs0sUN%0ACaoLe7yef969ZeN3pkB+srvwppqCtLfcYnbFFWZvvumGUKdPN1u40GzdOrP16822bUve661eHf6Z%0AK5x57rmWFgpwKmx79dVmzzzjdkX/9dfwZVJYXIFRBebbtk3uMpx4onv77js3jK5u1gq467OOFHxu%0A3tztvn7ooWZHHGHWsKFtXLHCNiiYmo3mzUvf9zlggBsQ1nep8XDSJLM5cyKvt/pu1U1bRQBUjEMB%0A7GgKMKjYxvXXu7cVK9xiBhMnmn37rRtS/vNP7/FEIe+mTd0CBscf7373ySj4UK6cux5ffrnZxx+b%0AjRxpNmGCG2zfsiVyR229dxX/0Hs/7DCz6tWzbz/nRWPrxo3e92nflsh+JVvWMb91T/v8fv3cEPuY%0AMe44vXix2b//umPELru465j29926uetHNnxvAJBGBNABAAAAAAAAAAAAAAAAAAAAAAAUJFTwUDdZ%0AssRs6VKzTZvcjqcK4ykEl+qu0gq9KRinmwJuCmEuX+6G4hSAU1BdN2Q3BRjTEaBX6DvUCSekfx1p%0A0cLsoYfcm4LfCxa4gXttO9puUhVmLUzFIXQroO3377/dIg4KnKpwg7qbp2NZcp2KbXTv7t5k82Z3%0ALFLBA41FFSu6n+eOOyYn/K1u2F27urcCGnv/+sstBvLPP+5rKrys70/LlypaVxQ61k22bjVbtMhs%0A5Up3mcqXd5dDQfNoO2hnI3X1vuOO4rOOedH316ePewMAhCGADgAAAAAAAAAAAAAAAAAAAAAA4BXO%0A0y2TFHZv0MC9AaEU9B4xIny6uoxnksKi6lacaTvt5N6QuDJlzBo1Su9rquCGCnJkWqlSbkdw3ZBf%0A6xgAwFdJ/7sBAAAAAAAAAAAAAAAAAAAAAAAAZJ2XXzZbs6botF13NTviiEwtEQAAAPIEAXQAAAAA%0AAAAAAAAAAAAAAAAAAAAgl2zbZvbAA+HTL77YrESJTCwRAAAA8ggBdAAAAAAAAAAAAAAAAAAAAAAA%0AACCXDBtm9ssvRaftsIPZuedmaokAAACQRwigAwAAAAAAAAAAAAAAAAAAAAAAALlixgyza64Jn37Z%0AZWZVq2ZiiQAAAJBnSmd6AQAAAAAAAAAAAAAAAAAAAAAAAACEWLjQvcnmzWbz55t98YXb/XzLlqKP%0ArVbNO5QOAAAAxIEAOgAAAAAAAAAAAAAAAAAAAAAAAHLTpk1mU6em9zWrVDFr2TL1rzN0qFn//tE9%0A9qGHzKpXT/USFT9r1pjNnp3e16xVy6xp0/S+JgAAQAgC6AAA+/HHH23WrFm2aNEiW7dunZUvX95q%0A1aplLVq0sDZt2liZMmUyvYgAAAAAAAAAAAAAAAAAAAAAEG7xYrMOHdL7moceajZunGWNnj3NevXK%0A9FLkpdIzZpidcEJ6X/Scc8yefz69rwkAABCCADoAFFMLFiywRx991F5++WUneB5J5cqVrWvXrnbZ%0AZZfZ/vvvb7lo48aN1rp1a5szZ47n/cOGDbNenHABAAAAAAAAAAAAAAAAAAAAkEtKlDC79FKzBx/M%0A9JIAAAAgz5TM9AIAANJr27Ztdvfdd1vz5s1t0KBBvuFzWbt2rY0YMcLatWtnZ599tq1evdpyzR13%0A3BExfA4AAAAAAAAAAAAAAAAAAAAAOaFkSbOqVc3atDG7/HIzded+5BGzUqUyvWQAAADIM3RAB4Bi%0AZMOGDXbKKafYqFGj4nr+iy++aJMmTbKPPvrIGjdubLlg6tSp9sADD2R6MQAAAAAAAAAAAAAAAAAA%0AAAAgNnfc4d4ybfv2TC8BAAAA0owAOgAUE1u3brWTTz7ZRo8e7Xl/mTJlrGXLllazZk2n6/mPP/5o%0A69atC3ucOokffvjhNmHCBKtbt65lsy1bttj555/v/AsAAAAAAAAAAAAAAAAAAAAgDzVqREAaKbPl%0AoINYvwAAQLFUMtMLAABIj9tuu80zfF6tWjV76KGH7O+//7Zp06bZ2LFj7ZtvvrEVK1bYm2++abvt%0AtlvYc+bNm2enn366E2rPZoMGDXI6oBcoWZLdHgAAAAAAAAAAAAAAAAAAAAAAAAAAfkjiAUAxMH36%0AdLvvvvvCpjdu3Ni+//57u+KKK6xq1aphHdHVMX3KlCnWuXPnsOeOHz/enn76actWs2fPtv79+xeZ%0AduGFF2ZseQAAAAAAAAAAAAAAAAAAAAAAAAAAyAUE0AGgGLj66qvDupVXqlTJPvzwQ2vSpInvc/W4%0At99+2/bYYw/Prurr1q2zbLN9+3br3bu3bdy48b/T9tprL7vyyiszulwAAAAAAAAAAAAAAAAAAAAA%0AAAAAAGQ7AugAkOe+++47+/TTT8Om33rrrbb77rtHNY+KFSvakCFDwqavWLHCnnnmGcs2gwcPti++%0A+OK//1+yZElnOUuXLp3R5QIAAAAAAAAAAAAAAAAAAAAAAAAAINsRQAeAPOcVEN9xxx3t0ksvjWk+%0AHTp0sM6dO4dN9wqmZ9LChQvt+uuvLzKtX79+tv/++2dsmQAAAAAAAAAAAAAAAAAAAAAAAAAAyBUE%0A0AEgj23ZssXefPPNsOlnnnmm09U8Vr179w6b9vPPP9uUKVMsW1x00UW2Zs2a//5/gwYN7K677sro%0AMgEAAAAAAAAAAAAAAAAAAAAAAAAAkCsIoANAHps0aZKtXLkybPrJJ58c1/yOO+44q1ChQtj00aNH%0AWzZ49dVX7YMPPigy7fHHH7fKlStnbJkAAAAAAAAAAAAAAAAAAAAAAAAAAMglBNABII99/vnnYdPU%0A+bxDhw5xza98+fJ2wAEHhE3/7LPPLNOWL19ul112WZFpJ554op1wwgkZWyYAAAAAAAAAAAAAAAAA%0AAAAAAAAAAHINAXQAyGOTJ08Om9amTRsrU6ZM3PPcf//9w6ZNmTLFMu2KK66wv//++7//r67njz32%0AWEaXCQAAAAAAAAAAAAAAAAAAAAAAAACAXEMAHQDy2IwZM8Km7bnnngnNs3Xr1mHTVq1aZfPnz7dM%0AGTNmjL300ktFpt19991Wv379jC0TAAAAAAAAAAAAAAAAAAAAAAAAAAC5iAA6AOSpf//91xYsWBA2%0AvVmzZgnNt2nTpp7T586da5mwbt0669u3b5Fp7dq1s4svvjgjywMAAAAAAAAAAAAAAAAAAAAAAAAA%0AQC4jgA4AeUrh823btoVNT7QreKTnz5s3zzLhxhtvtD/++OO//1+6dGl75plnrGRJdnEAAAAAAAAA%0AAAAAAAAAAAAAAAAAAMSqdMzPAADkhL///ttzeu3atROab6TnR3q9VJowYYI9+eSTRaZdffXV1rp1%0Aa8sFEydOTOj5M2fODJu2Zs0aW7FihaWbXjeaaQCA9GOMBoDsxPgMANmLMRoAsss///xjGzZssE2b%0ANoXdVzBt5cqVnvcDANKDY2gAyF6M0QCQnRifASB7MUYjn7DuAgASRQAdAPJUpBBy1apVE5pvqVKl%0ArFKlSrZ+/foi05cvX27ppAvJLrjggiJd3ps0aWK333675YoDDjgg6fOcNm2abdy40bLB9OnTM70I%0AAIAIGKMBIDsxPgNA9mKMBoDM2bx5sy1btszzviVLljj/6m8WZcqUSfOSAQD8cAwNANmLMRoAshPj%0AMwBkL8Zo5Kqff/4504sAAMhxBNABIE+tW7fOc/oOO+yQ8Ly9Auih/59qAwYMsJ9++qnINHVDr1Ch%0AQlqXAwAAAAAAAAAApE7JkiWtfPnygY8BAAAAAAAAAAAAAADJQwAdAPK4I4iX0qUTH/q9uoj8+++/%0Ali4zZ860++67r8i0M844wzp37py2ZQAAAAAAAAAAAKlXqlQpq169eqYXAwAAAAAAAAAAAACAYoVS%0A8ACQp7Zu3RrxQq1Eec1jy5Ytlq73df755xcJ2NeoUcMeeuihtLw+AAAAAAAAAAAAAAAAAAAAAAAA%0AAAD5jA7oAJCnInU6T0ZQ3GseXl3RU+Hhhx+2yZMnF5k2cOBA22mnnSzXTJgwIeFO8H379i0ybe+9%0A97a2bdtauq1Zs8amT59eZNpee+1lVapUSfuyAACKYowGgOzE+AwA2YsxGgCyE+MzAGQvxmgAyF6M%0A0QCQnRifASB7MUYjn5QvXz7TiwAAyHEE0AEgT5UrV85z+r///pvwvL3mEen1kmnu3Ll22223FZl2%0A6KGH2rnnnmu5qEOHDkmfp05uqCN8NsimZQEAFMUYDQDZifEZALIXYzQAZCfGZwDIXozRAJC9GKMB%0AIDsxPgNA9mKMRq6icAIAIFElE54DACArVa5c2XP62rVrE5631zzS8eOkd+/e9s8//xQJvQ8ePNhK%0AlCiR8tcGAABAFpo71+zuu826djVr2tRMf+gpVcpMx4eFb+++m+klRXHSqFH4OjhvXqaXCtnssMPC%0A15lx4zK9VMiG7fmOO8JfX9MAAMgGmd5PZqPnnw//THr1yvRSAQAAAAAAAAAAAAAQFzqgA0Ce2nHH%0AHT2nr1q1KqH5bty40TZt2hT16yXLs88+a5999lmRaTfeeKM1b948pa8LAACALLRypdnFF5u9/rrZ%0Atm2ZXhoAAAAAAAAAAAAAAAAAAAAAyCsE0AEgT9WpU8dz+pIlSxKab6TnR3q9ZFi8eLFdc801Rabt%0AvvvuTgAdAAAAxYyORw84wOz33zO9JAAAAAAAAAAAAAAAAAAAAACQlwigA0CeqlevnpUrVy6sW/kf%0Af/yR0HwjPb9x48aWKh9//HFY5/bzzjvPpkyZEnOQ3ctvv/1mkyZNCpvepk0b5zMEAABAFjn9dMLn%0AAAAAiM2YMeHTjj46E0sCAAAAAAAAAAAAAAAA5AQC6ACQp0qUKGFNmza1H3/8scj02bNnJzTfOXPm%0AeE5v1qyZpcr27dvDpl133XVJm/+AAQOcW6jff//dGjVqlLTXAQAAQILGjjUbNy58+p57mp1zjvtv%0AlSpmJUsWvb9587QtIgAAALLQMceET/M45wgAAAAAAAAAAAAAAADARQAdAPKYOniHBtCnT5+e0Dyn%0ATp0aNq1BgwZWs2bNhOYLAAAABBoyJHzaCSeYvfmmWWlOcQAAAAAAAAAAAAAAAAAAAABAMoS0BAMA%0A5JN27dqFTVMgffXq1XHPc+LEiVG9DgAAAJB0X30VPm3gQMLnyC7z5rkdVQvfGjXK9FIByEV33BE+%0AnmgaAAAAAAAAAAAAAAAAAAApRgAdAPJYp06dwqZt3brVxo4dG9f8li5d6tkB3et1AAAAgKT66y+z%0ARYuKTqtXz2zXXTO1RAAAAAAAAAAAAAAAAAAAAACQlwigA0Aea9GihTVt2jRs+muvvRbX/F5//XXb%0Arm5bhZQoUcK6dOliqdSrVy/ndRO9/f77757zHzZsmOfjG9GlEAAAIHssWxY+rUGDTCwJAAAAAAAA%0AAAAAAAAAAAAAAOQ1AugAkOfOOuussGnvvvuuLViwIKb5KJD9xBNPhE0/7LDDrAHBHwAAAKTa6tXh%0A0ypUyMSSAAAAAADSaP369TZu3Dj75ptvbPHixUVumqb79BgAAAAAAAAAAAAAAJA8BNABIM/16dPH%0AypYtW2Ta5s2b7ZZbbolpPuoS/vPPP4dNv+SSS6KehzqKq2N64RtdxgEAABCVf//N9BIAAAAAAAAA%0AAAAAAAAAAAAAQLFQOtMLAABIrXr16tl5551nTz/9dJHpw4cPty5dutgpp5wSOI/Zs2fbVVddFTZ9%0Azz33tG7duiV1eQEAAOK2bJnZd9+Z/fqr2Zo1ZhUrmtWsada0qdn++5uVKpXa158/32zGDPfftWvN%0Atm8322EHs513NttjD7PddrO8s22b2Q8/mP30k9mff6otnVnp0mZVq6r6kNk++5jVrp3ppcwtixeb%0ATZli9vvv7nqsz3OnncxatTJr08asZBprCW7c6C7L7Nnu9rVhg7td6Ts966zYCwhMm+Zun0uWuPPS%0A9qF51avnbqPly6fqneSPFSvc72TuXLNVq9zPVd9JnTpmzZub7bWXu87kO42v+gw05v79t7utaH2t%0AUMH9PGrVcscgjf/Vq1teWb7c7Pvv3W1p9WqzEiXcfV3LlmZt25qVKVM81kGNI1Onms2b534OW7aY%0AVapkVr++WYsW7n43neNlPtB3qs90wQJ3f16tmrsttW5ttvvuqT2WmD7dbOZM93vdvNndPzRsaLb3%0A3u62nA7aL82aZfbLL866XX7JEtt13jzbWq6cbalQwTbuuKOV1D5LxzYhhR5zno7hNK5oe9IxbOXK%0A7nev713fgcaZVNJxhj77hQvN1q1zX0/LoHVA65/+RfS0P9Qxl7bpgmMujcv6TLUOa4zcddfk7S80%0AXmi70feofYT2yfoOa9Rw98HaF+t7TPVvMS9alsmT3WXTPkvbrtbtXXYx69DBrFy51C+DvoOC34gr%0AV5pt2uTur6pUccc3fR/adyXbP/+4Y/pvv7nHSloPNK5rHWjQwD1myIVjRo1P+vzmzbMyy5bZLn/8%0AYev1+f37r62sU8fW6HdSKulzmzTJXce1fms91nqt3/b77efurwAAAAAAAAAAAAAAyGM5cHUBACBR%0Ad955p73++uu2QhdJFdKzZ0/bsmWLnX766RGfO3XqVOvataut1gXdIR599FEryQXdAAAglbwCLwoe%0AFvb++2YPPWQ2frwbYvKii+1PPNHs9tuTG2JRSOuJJ8xee80N7fhROK97d7NLLnFDernsm2/MnnrK%0A7L333DCHH4UAdbx50UVuECVa0YSd9J0HPS50fckEhUsUOilMAfOCUJ3W2xEjzB57zC2iEGmZFZg5%0A91yza65x/zsehx3mfm6Fff65O73AJ5+YPf642ccfuyEmL9EE0LduNXvzTbMXXzT79NPI8xIFhw8/%0A3Oycc8yiKJL1Xz//7AZ3CtM6odBVMkKLH31kdvTRRacp9KIwUaTASdD3HSuF8Z591uyll9yAoN86%0ArWU79lizPn3MOnWylI69sejVy+yFF4pOGzbMnR6LL74we/55s3feCR57Cij41r69+7kcf7wbwMtF%0ABfs6fQbatrwozHbaaWY33GDWuHHyXjsT66AXFcJQcb1XXjH78Uf/xyocdsIJZhdf7IbsMk3jvAr7%0APfJI+H0a+95+2y3eEuqOO8z69y86Tccymh5k3Dizjh2LTjv0UHd6AY3LQ4e6+3S/z1RhzYL9T7LC%0Adn/9ZTZokDs2KBzpdxyhY4gLLigaFk3GOKWA5ssvu/upr78usm1VNLOWoY//z3/cZVBBmIMOco8t%0AFWJNdUA7VjomDR0DdPxb+Fi18LGHArqRKNyp47hbbnGLXSSLihfpGFrHCVoX/Oi99Ohh1q+fG5xN%0AZN8TKtrvLp59VjppnNZ6/Prr7rqsQg5+dNx1yCHueH3GGbF9t9puRo82++wzdzzRdxm07Wn/dOCB%0AZn37mnXtmtg2E81xlvaVGl90HKdCKZH2VzrG03i6556WVAorDxli9u67bgA8iNbrI480O+kks2OO%0AiT+srzFd+2pt21995RZniUT7HL2m9tf6N5vo+9T+XuODjun/n0p/NPn//271//+u2mknm9e6ta3Q%0Ab4hYxocgKuJw333uMaeKBnjR/kDr0LXXuus3AAAAAAAAAAAAAAB5iNQgABQDNWvWtGd1sXiITZs2%0A2RlnnGHHHnusvffee/bXX3/Z1q1bbdWqVTZ+/Hjr06ePtWvXzhaqA1GIK6+80jqGXsgMAACQTgqA%0A6oJvhRgUoI0UPhcFFRUcUfBbYZdkdEK77jo32KgL04PC5wXLq1CvutTqQv9ow5PZRMeFCvQpzKlA%0ATzTvQR3SFVpS8OnBB/2/p+JIAYsDDjA7+2w3AOYX4FFA7/773a6VCpYkm+bfpYvZUUeZjRzpHxiP%0AJiyr7U1h2FGjguelbUqPO/VUN8z37bfRvY66s6p7emH6DBXCSgav4JoKSaSr26HGLQWqrrjCvzhB%0A4S6kb7zhBokUNFVAPx/88Yc71us96TOJZfxU8Evby5lnxl+4IZMUulZAsGBfFyl8XtDp9Zln3KIM%0A2jclowBHNqyDes8DB7rLceutweFzUZdZFSvQ+KBAnzqoZorCmief7B0+19g/Zox3+DzVNM6qY/2l%0AlwZ/ptoGFYRv1swNNSZKwUzNSwFRv/B5wXGEiveoE7e6+SaL9nPaVnr39i/sEEpBRHXD1bIrcKhw%0AfK5RN2gdyxUce/hZutRdd3XMq0IJidK2ef75bmEBHZMHhc8LjpXuvdddhptuSuz4JN8oYKzj6513%0AdgtuKBAeFD4vOO5SOPvyy93u2xpjoym8pWIEKkqgY6Enn3THjmj2Ndo/KbTerZtZq1ZuSD4V1q5V%0AxVV3/6Nj0Ujh84L91VtvuWOL1qtk0FipYgkaWx54ILrwecFvLO1vVShHv5mi2c8Vpu+gYH+tMU3r%0AgV/4XFRsVgFvHffrOEOh+Uxbvtz9nazfOvrNUyh8Hkm1pUtt77Fj7ZALLrBG+gwihcWjpXVGBWP2%0A3dfs1Vf956f7VJBNBUnOO8/drgAAAAAAAAAAAAAAyDME0AGgmOjWrZvdfffdnveNHj3aub9OnTpW%0AunRpq169uh122GE2ZMgQ2+xx0WKXLl3sPl3MDgAAkCm6QF6hMgUnYqGLxBViinBcFHVAQIEjBTWi%0ACXiEUgBbwav99nM7BuYKdc1WQEOBrXg7M159tdlxx7khFLjhEoWt1VE+FgqMqAO5gv3JoiIK6hKs%0AEHiioY0LL3TDstGGbkIp2KeunAoFRUMdD0MNH24J03qqzpXRvF6y6XPUd6wwi8I48VCgUuOMOjfm%0AMo2T2k4UJEtUoqGkdFu82C1QodBerO9TXdC1DgUF0LJ9HVSxARWbUdEXhQXjodffZ5/UBR6Dwrsq%0A3uc1lihMryIXZcqkf7kUJFZAU0HkWCgsrLDi2LHxva5Ckpdd5gYMdVwQCxUz0L6hcAf3eClQrYI6%0ACosmKtfC0NoOFD4PCp577RNVJCaRAi+zZrnb4nPPxVcgQ+PSPfeYHXyw2aJF8S9HvlAgXJ+Fjq8T%0AKWylz1WFHqL5/aVAbrxjcQG91uGHmw0dakml8Um/0dQBPBYqPqH1SuNSInTcqnC9utAnUgBGBVO0%0A74hl2zzxRHd/HU1BBy86ztC48OWXljETJ5q1bu3+To62IEghpTdtskbDh1t5fRbx/tZUAQMdczz0%0AUOxF0xR+P+KI2PdtAAAAAAAAAAAAAABkudKZXgAAQPrceOONVqFCBbvmmmucTufxOOuss2zo0KFW%0AJhMXSAMAAIgCJ+qsqtBFYVWquF3fdtzRvfBbHdMiheYU3FVgQ7dYqIv5YYf5B2vVgbBePTdQpgCB%0Agr1eIQTNQ/NSQE+dorM9fH7MMZG7upUu7X72et96jL4bfVZe1OlVF/YrvFaxohVbK1a4HXFDgyIV%0AKrifZe3abphI60+kUNFdd5lVrmx2/fWJLYvCFp07m82fX3S61uHGjd1Ol/r9oOIL2v4i/ZZQ6FWd%0Ahj/8MPJraTtVZ8eaNd11RdtI6LZcMC8F3RTmUIdWP+rGqU6FhcPFv/7qhuwURIqXAkSh67yWXdtt%0AKunzVWdRv8C1xrlddnG7JiukrPXEK1ytkNgpp7iBMc0z12j5NV5EChqWLOl2btWtUiW3KIhCR+qo%0AnMmO18mgQKA6oc6Z471d1q3r7usUoI3UQfrll90xJdaQX7asg3quxiZ16o6kTh2zBg3c/YnWEy2H%0AV+heYT7NS4VrEhkXYg1Mq6usujeHfoeDB5ude65lxKefuuNmaGdgfZbalvSdah+lsKnXfl/TVJxA%0ARVRq1IjttW++2eyxxyLfX62aO85qvjqG035JRVcKaJ1XuDDW8HRhWq+vuCLy/eXLmzVpYpurVLGV%0AGzZY6Y0brfSGDVbh77+tTK53t1UAXIWACn+mBduzjl/1ueuYQ/tQrwCnxoa+fd2iIOpgHwutLyrG%0AsGyZ9/0lSrjHP1oHtQ1HOj6Q775z56WwrI5RiiMVj+jUKfJnVLAu63utVcusbFm3+7zGyUj7jETo%0A+K5g/ND+WOO3vmv9HvMK8mr8UaduHQ+qK3qiNDZoPjNnFp2ufYP2mfoMVCxCY4r2WV4UfFZhjjPP%0AjP31n3jC7NJL/YPneq/ad+tf7S/1fejzSaQ4juahoiDaJiIpvH3rmF/HDV5BdW37mpfGSK1b6fTJ%0AJ25RkEhjrMaHxo1t64472potW6z0ihVWftEiK+NRDK6UflvrWF2/X/U7KVoad3Sc8vnnkR+jdVzH%0AHNqeCn7nF16/FaLX+qP9FAAAAAAAAAAAAAAAeYIAOgAUM1dccYV16NDB+vXrZ99//33Uz6tbt67d%0Af//9TgAdAAAgoxSaKghb6GJ0hVR1wb+6tpUq9b/H6WLwCRPMbropvJubwgEKPaizruYRDT1HQViv%0A8Hm5cm4AVmGyXXctep9Cu+rEp67ruug/NBDXo4cbrtOF7NlI4ZHTTvMOBCisdtttbrhQYYrCpk51%0AA3bPPBMextDF+erW+NRTkV9XjylsyhSzfv2KTmvTxuzJJy0naX1RaKHAbruZ3XGH2zlcwZ3C67GC%0AEAMHusFJrzCfukiqe3m8bryxaBdcdR/UfBX8VaCoMBUWUMdeL1de6R0+VwBKXRm1feg7K7ydigK2%0Azz7rdqQt3ElW713d1Pff32z33SMvf/XqblD3zTeLTtdyJhI09XqfGgOiHTPipS6ckYK/Gi8uucR9%0AX4WXQ2OLOiz37x8+RikwWPDZN21qOUVFFrw6FGu81zakoJTCbl4UsJwxw91u9Hnqv3PJgAFmhX+z%0Aq8CHvl8VrtA6X9ikSWaPP242YkT4fLRtKUimcTzX1sHLL/cOn6vwgEKw2o9rnqH7LBWP0HKEdpBV%0AIFLLr3Uh1uB0rBSAUxhS4cDCNKZqrFIhnUzQZ1I4fK5wpj7nnj3NWrQo+ljt9997z91HFN5ficKL%0AN9zg7uOjpTDgvfd636egvo4LFP4svI9QIFDPGzTILWBTEJLUPiUeCitq/Q2logAF+6n99nOWYe2K%0AFTax8PHj9u12aKNGVk37rA8+cPd3kcLU2Uj7V4UrC8Lnes8XXODetB0V3p71OSkQqu8+dOzUenHx%0AxWYffxzba2vb8/q8tE3oWF2hTQU7C9OxibqlqxtxaMEE3derl3/Rm1tvdY8jCig4H3S8GUk27T8V%0AINcxmlf4XN+jxnsdryiEq2OwUNqv6jfSG2+4n1/hY69oKUjdpYtboGrvvd3iAV7HRwqGjxvnjhVe%0A+xVtd/vs4xY0SYR+I0yf/r//1/HBNdeYHXKI+zutsGnT3H2E9lmhLrvMPRaPJbiszzFS+Fzhbx0f%0Aa57qjh5K25pC8yrMpUIt+v0ULb2exm6v8LmOjbSdarzfc8/w70aflULz2r4KF5bSuqBtUcuUruIO%0AOmbQ2OT1W3Ovvdx9g9b3WrVs4/r1Nn3yZNuwYYMtnDPHdv7pJ9t31CirFbot6HPUd6lCVtHSby2v%0AcU37JK1fffqY7bFH0ftU0EHFfu68839FO0aOjFw8DAAAAAAAAAAAAACAHFRi+3a/kvwAgHw2duxY%0Ae+mll5x///ToDletWjU7+OCDrXv37tajRw8rF3rBXo5ZtWqVPfzww2HTu3XrZnvrYskcM3HiRDvg%0AgAOKTJswYYJTYCDdVqxYYV+GBPu07tRI9UX9AID8H6P9gp4K4L39dnA3YoVYFSgaPjz8PgUTFVCI%0Aho4jFCDwCqToQvOWLf2fr4576obmFSzQhfUKV2UjLbNXQENhMQXrQ4OQoRQc0zxCQ3iiIIrCK9FQ%0AeEXdLgtTUE3Ts51COaHdxQs75xw3jK9OxX4UMFWYIvRUjgLjCqqqE32Qgo6Akdx+u1tUQAHPWChQ%0AqUIEoRSMVxhUn0E03YIVZAoNOioYp263ocH1wkaNCl+XFL5RYN4rfBVNGMaru6u6wgaF0Ly+b3VA%0ADvkMvMbnw3bYwaoqZBPawVnrxiuvuN0h/fzzjxvM1bbpFdrW60WznniNvYmcQlRIMDTQr1CQpkei%0A11OnydBOpQp5aTyOdR1VQEvP8/psMi1ou1THYi23ukP70b5IIc/QMKE6v6rgioJw0XxO+k2Z6XVQ%0A+x2vDqJ6D3qfIb+Fw6h7toJ3CtGGUtBNgcFoRLk9F6Ewmo47QgOzCtcq7OkVQoxEhUkUlAwdpzU9%0Anv1maLBP+2F1xg36LI84omi4s2Cd0PYZqQhEYQoWal+lMbQwjevqOhxNN3gVU1AA0KubcrTjlELs%0A2s8Upn2EQocHHxzbMbS+X20TClXrOC6baD+qrs+RKOyrEH3QuqjvTdu813b0yy9u8ZxoqOO8isx4%0AHSPoWD40eB5KYVgVmvE6lnrsMe+iAunYt2WKjnd03BNK34fWSQW6o6Xjc32GKkzwwAP+j/30U7dA%0AiQrAaDuKtSCPfncpHB8azr3ootgKSvkdV2t7fv55d18YRAUKVOwllApoaayJhvYHGtsUtA+l4g76%0AfRfNGFm44JaKlqkwSMiYFEbzvvba8Ok6jtQ+OJp9vgoRKByvcb4wbW/a16ZqP1lA46j256FFclUg%0A4/773bGjkPXr19vk/w+gzy94ze3bbf+RI22fgiIlhb31ltlJJwUvhwpaaJ8Yevykz1BjpY5f/Kjg%0AnMZKfX9+v/e0bgJAnsv589AAkMcYowEgOzE+A0D2YoxGPsmmvAEAIDfFeKUmACCfdOrUyZ5//nlb%0AuHChrVy50n744Qf79ttvbcaMGbZo0SJn2siRI+3ss8/O+fB5QaD+jjvuCLvlYvgcAIBiTx07FawK%0ACp+LQorquhfamVyivQhcHc0UyvXq/qdQTlD4XBo2dIMXXmEddXYMDd1mA3Xe9gqf63PXBf1B4fOC%0AkLhCMvrOQinQn4vBn2RSwFLdB4PC56KAlVehAnUnHTo08WVRoFG3WIO96nzsFdQ56CA3bBpNAEXU%0A5VyPr1mz6HQVbXjnHf/ndu5sVqdO0WkKU3mtv9HwKlih95PiDqgVNc6EBn8V0FRYNij468ygohv0%0AVsA2lLpkKxibK7Reh4bPmzRxx8tY11FRV+NsDJ8HUQBNBR6CwueiENlrr4V/PuqWq0BbNBSkzfQ6%0AqICxAo6hdtjBDRAHhc8LQmPa/tWpPZQ+T3UoTwV9zmedFR4+V7BN7z+W8Hkqqdu5xtug8HnBZ6nO%0AvGXLhoeTtb5FQ+Hx0PC5PP10dOFzOf98NxiaCB2HhbruuuCgpxd9HgoUZlv4PEjt2m7oNJp1Uccm%0A2ma9LqSJ9hhaBV0UcA6lY2dtz0Hhc9Gy6njbqyPzzTd7h3/zlQL7XuFzhc6//jq28LnoWF7HHkHh%0Aczn8cLdTt4pQxRo+LzhW0zaocHHoMVcyOkZr3/fee9GFz0Vdq9UhPVQsIWEFxb3WP32mKq4RS/hc%0A9P1pHxU0JingfdNN4dNPPdUtdBJN+Fy0P1VhgdBiTSpOEhoKTwV1HQ99HX2P+gxCwucRlShh355w%0Agv2m9x5KBVuicf314eFzHc/oswwKn4vGMY1nXucbAAAAAAAAAAAAAADIcQTQAQD/DWe3bNnS2rZt%0Aa61atbK6ClMBAABkK4Vw1W0uWiqmo4BRKAU1oqEggkK2odStz6/DZCh1oVUwLzS0obDdE09Y1vEK%0ADFWqZPbii7F1lVbFVK8AgMJourC/uFI4RMHxWMK0CmUq1B8q0VCeupDeckt8z1XAJrTDvUJiCn/G%0AWshKAQ7NL5RX59TC1FH5zDPDp4d23Y6GiiJoHQ/l1607CarMm2dlFAr0KjygDtjR0vqksGdoID/S%0ANp2tFizw7uqpMHRxoXFW63As461C6Arqeu3HQsNVXqF/r2B2utdBdRtVuM4rLKhCAtFSeExFB7wK%0AfCR7W1Bov3dvNwwbWlhF663C3vXrW1bQeKngeOXK0T9HBUJOOSX+4yivfZQ6KKtDcCz0eH2eyRxX%0A1E26OBk2LLZ1UUVh1KE63u9ex7ehXes1Rih0HEuHCAU7vbZbFYmKZ1+fq9S1O5RCzirUE1rAJ9ni%0ACZ2H2n9/s0svLTpt/fr4CwYVds01Zkcdlfjn+d13Zps2BT/322/doLZXcan+/S2lVIxn8+ai0/bY%0Aw/t3ZhAVSFFn+1APP2wppWOSRx8Nn67PTscyMZrTs6etDS30NmuWG7D38+ef3t+jfhdpfY3ld34y%0ACoIBAAAAAAAAAAAAAJBlCKADAAAAAHKLunUq5BUrdWMNDfr+8YfZsmXBz/UKh6sLYLdusS+Huqip%0AO2oohfWCwoHptHCh2ciR3h3ioulW6dXt3Kt79OOPW7Gl0Ess4avCoZNQ06a5QZh4qVNjPMFehS69%0AAioKj0TbfTGUtqvQAhNffWU2Z47/89SJNpQ6pi5ZEtvrKygaGn5VkNUrfJlEjb2KMagzaTwhpipV%0AzO66yztU9c03lhMUKvR6X8WJQnqxFDkp3IU7NHS9YoXbxTzWfV0m1kGv5VCoTEH4WDVq5IYSQyns%0AqNBZMqhAjULMXsEzBaYVbIsl7J1qOh6KpxO7V3fZaDrkqvO7QoCh7r8/9mVI5HlS3McVHYMq+J+M%0A737q1PBiC6E2bHAD714FXfbdN77l8OoMXVyOJcePN/vxx/Dp991ntssuljO8jtcmTkxsnjpO02+U%0AWOn3XGhwX8HumTODn/vUU+HTNNY/84yllPbnzz3nXaAtloI1hV14oVs8qrDXX3eLA6SKwvJLlxad%0A1rCh2bXXxjW77aVK2XyvYlRen1Xo/Vu3Fp2m37oq+hWrQw4xO+mk2J8HAAAAAAAAAAAAAEAWI4AO%0AAAAAAMgtZ5/tdu+MVbVqZk2ahE8PCrXOm2c2e3b49D59LG66yD+UOkgnEiBOtrFjwy/GV4Dfq7Nu%0ANMqUMTvvvPDpn39u9u+/Vuzo8+jZM77ntmnj3ry6Bsejbt34AmkFHVBDO8oqfJNot3CvIg0KhvtR%0AoHKffYpO0zqsDsix8Oqkqm6WKQ4p7qQwX6gePdzOpvE4/XTvZf7oI8sJGrNDZdMYmQ7xjrcK03l1%0ADx0zxv95XutGutdBdZ0dNy58uvYf8ez7C/bXoQVoVDwjqCtqNBRiVyA29D2pA+2AAWZDhsS/3Nm2%0AXnkFhoOOocTr+9S89twzvuXwGuujVdzHlXi/e3VWDg22qvBCUIEXFZtYtSr1x9A//+wWlcp3XkVE%0AVOzHK9CdzVRkqGzZ8EIVidBxWjxFnbRv2Hvv2Mc27UO8urbrd2qqO9GrqEloMHzXXc2OPjr+eWr7%0AVnGSwvT7LJVFi1591XtsKFcu7lkuO/BA2x5a8CXo98Po0d6/Q+JdjnjHWQAAAAAAAAAAAAAAshQB%0AdAAAAABAbvHqfBitZs3Cp61e7f8cr4586izrFe6L1gEHuF1Zo3mtTPFaFnV1q1cv/nl6daVT2NAr%0AeJvvOnWKLyhTOBSarBCdvtd4up/LF1+ETzvuuPg7MPpt5xMmBD/PK4TlFSiP5J9/vANeKQ53lVux%0Awir+/Xf4HaedFv9MNU55dWHMpnEmKPAY6rPPYvs+c5lCts2bx/98r47FfkGyxYvN5s/P/Do4ZYp3%0AUZJElkOdTDXOxbIc0Zgxw6xdO7Pp04tOV7DyxRfNbr7Zso7C8B06xPfc+vXDx3Z9Vxs3+j/Pa71L%0A5Bgqked7jSu33BJeSCVfxXsMrWMEr+PWeI6hNR9tN4kEjTW2RPNa+eaTT7yPrRM95sqE0G7bv/2W%0AW78PJ0/2Lq6QjvCx17H3yScnPt94j73jESncnuj7KFXKtoaOLxrfFy70fry63Xv9Dj3llPiX4aij%0AvIudAAAAAAAAAAAAAACQowigAwAAAAByS8uW8T/XqxNrUMDAqyOfOvd5hV9i0b59dodnvN53IoEh%0AadjQrE6d7H7f6dK2bfKfrzBMsrraJhKC2W8/S5hX0E1hzyBnnOF2ly9s1iw31BqNd95xu7qGhleP%0AOMJSqcbs2d5dORNdT7zGmUS7jKaLxguvsGivXm4YOVfeR7wS/e69tmsF/JYv93681+eZiXXQ677a%0Atd31IdnLkci+5+OPzQ46yO2AXphCZ+qG7lVwJRvssotZpUrpPY76/vvwaW3axL8MiTxfBVJCqXO2%0Ajuvuvtvsr78sbylEvttumT+GTvRYUsffe+1V/I4l16zx7sqdSPA6GTQGDh1qdtllZocd5oa5NWbr%0AeypRIvItNBCsjt7qKp4rvw+9xjXNx2vdTLZsO/aOh36zbNhQdJo6lydSeOf/bdd+Ltr3oemhRVTU%0A+Vz7hEQKvey9d/zPBwAAAAAAAAAAAAAgy5TO9AIAAAAAABCTRLpGe4XGgzp3enWETTQ4VTCPV18N%0AD0Fli1S+79Gjs/d9p0uiARWv569Y4XZjjLXrngLW8VK4O9TWrYmHg9WR0Ov9BalZ0w0Yvvtu0enq%0Amr3PPsHP9+qu3bOnG8RNoQpLl4ZPVFCwYsXEZuy1zWodUZDNK3CVbdRBWkUFQr32mntTKPnYY93u%0A1goDJ7Iu59sYoc9GY0Foh1aNtzvuGN2Yn4l1MJX7nlDx7nuefdbs3nvDw5IK7334oVmLFpaXx1Dx%0AHkd5hboTCYsm8nyFNNWdVgUEQtdJjTe33mp2wAFmRx5ppffay0pt3Ghbc7G7tJfq1d3gb74cQ4ce%0AZ+T7saQKiGzfnvxAf7zef9/soYfMxo8327YtOfPUdqjjuFz4fehVDEDjS4qPF23TJrNffw2f/s8/%0AiR97e21D0Rx7J+v3g4qUBbyHkhs2WJWffrJymzbZhsWLi9xXbcMGK6fwuNd3F+l9zJvnvX9RiDzR%0AY7hx4xKbBwAAAAAAAAAAAAAAWYIAOgAAAAAgtyTSudOLV5ijsJUrw6fVrZv469arF91rZYKCJAoH%0AFrf3nU5eneBjoQCpOn2HBrXjCaBXrRr/cngFOq6/Pv75xfpaXtQhOzSA/vLLZoMGhXdHD+3i+emn%0A3vNLsTLq/Jmu7a1gm8uFAPrpp5t98onZsGGRw41PPeXepH59s0MPNevY0Q2ZenXBzBU77ZT4PGrV%0ACg+gRxpv07mv81sH07kc6nCrY4BYQ7kDBnh3nB81yu38W5yOoYKOoxSK/Pff8Omx7qeS+XyNJ/vv%0AH969vuD456uvnJvWzmNLlrQ1jRrZsj33tGXqiJuMLsPF5bsvrsfQqeK1vmrs0n4vnZYsMbvgAne8%0ASzYdC8UbQE/370Ov7yMdRXCWL/eefvbZqXm9VAXQvd6HQv0dOvg+TaUCoignFf378Bo3knH8lYx5%0AAAAAAAAAAAAAAACQJVJcjh8AAAAAgBzndWF6MoKbXqHfbAnPKLDoFbzI9/edTsn4LCtXTs5nGW+H%0A43XrvIOFqaKwaDTUEVvB28KWLXM7E/t58cXwLp7t27tdoFOsrD7LdG1vubbNDR1qdsstZqVKBT9W%0AgTAVG+jd2+1Grc7o6mof2qk6F6R7vE3nvi5blkPbe7TjSjTdpb3G5OIu0ueb6HeaSOEUhZfVZTcg%0A6Cglt22zanPnWrORI639gAFWfffdzc4912zKlPhfvzgpjsfQqeJ1nKAxJ9UdtwtbtMgt8pKK8Hk0%0Aoe9s/z4SLayRyUB4JMnaR2br+wgt0pPqYx8AAAAAAAAAAAAAAHIQAXQAAAAAAPxs2BA+rYL6ryXI%0Aax5eXZCz5T0Xh/edTqn6LNVtNl28QhupFBoOj0Rdzs84I3y6gsh+hg/PSPdzKekV5E/VOpJr25zC%0AdXfeaTZrltsRvVy56INsX37pfocKjX78seWUsmUTn4fXZ7VpU+b3dX7rYLYshx+v4PLYsWadO5ut%0AWRP7/PJZpMIRW7cmNt9Ei0qoU/HXX7sFK/aJvp9uCYVOn3/e7XjfvbvZ0qWJLUe+K47H0Knitc0k%0A47OM5RjshBPMZs/2vn/HHc2OP97s5pvNnnrK7N13zT76yGz8eLOJE8NvdepYTsvU95HuY+9Ex+ps%0Afx9ex0SpOv4CAAAAAAAAAAAAACBHlc70AgAAAAAAkNW8uqCtXZv4fL3mkS3d0iJ1fsv3953pzom5%0A9lmWzuLTSuecY/bII0WnqWOnOi7WqBH++MmTzX76qei08uXNevSwdNjiFVpK1faWq9ucQuQKiyq0%0A9N57Zp9+ajZunNmCBcHP/e03s6OPNrv/frNrrrGckIzv3ysMHalDazr3dX7rYLYsR1CxijvuMBsx%0Aouj0r74yO+IIN3TpNc4UR5HWN62bGmMz2ZW3RAm3qIVuP/xgNnKk2eefm02YEF2Y+a233Md+8onZ%0AHnskvjz5SNtzaKdjjiWTty2ls+DF0KFm330XPr11a7dITJcusXVjj1ScIldk6vvI5mPvXHwfXuNG%0Aqo6/AAAAAAAAQosob95stnFjppcEAAAAAIBAWfJXfgAAAAAAslT16qm5qNwrPJUtgbXKld1gQGiH%0A0Xx/3+mU6GepCxO8QuyRwn7pLFTw4YdmxxxjGdWmjRuKmjHjf9PUZfyVV8z69YuuO7o6fabp89y8%0Aww7hE1O1vWVim9NFNMmi70QFBnST+fPd4O8XX7jh0TlzIm8z111n1qyZWbdulvWSEbD1mkekdTqd%0A+zq/dTCdy1GmjJnXthdE+0eF0CtVMnvmmaL3KaB56KFuKDnXO/wmgzrJVqxo9s8/Raf//bfZTjvF%0AP99lyyypFCDX7cYb3WOfqVPtn48+stUffGA1Z860MqHLX2DxYrPjjnP3NZH2icWZtufQADrHkvHx%0Aen/qMK9jm2R0bA7y2GPh0zp2NPvgA3cbj9XKlZZ330c6unpHGmd+/NGsRQvLGV7vY//9zb75xvdp%0A69evt8mTJ9uGDRtsvo7/CmnYsKFVqFDB2rZta5W0f46G1zFRqo6/AAAAAABA8bR1q9nvv7tFsHX7%0A+We3aLLOOevvVvXrm513XtHnvPSSWePGZi1bmjVqlPvFHAEAAAAAOY8AOgAAAAAAfrzCcHPnJj5f%0A/XE5mtfKFF2QHxrw0vs+/PD8ft/poosNDj44/ucrdLFtW2Y/SwWOFMAJDZctX25ZQQHlq68OD5qH%0ABtALgulez08TzwB6qsaZaNYTXcyii2IKUygz3o6VqVwnGjZ0b2ee6f7/L7+4F+cMHuyGXAvTxTzq%0AgK5OrdnSfTOSSEH6aCmY+Oef4dN33DHz+7pIr5fu5UhkvFSnX61j2nYffLDofbNmmR1yiNmnn5rt%0AvHP8r5EvdtnFvaiusOnTE+saruenisaGtm1tY9Om9m2rVlZiyxYnhN7wk0+s3qRJViJ036v98QMP%0AmPXvn7plylW5sj3ngpo1I+8rEtmWoj1m1bgWup3omCqe8Ln2T5GKOuTy95HofjsakfYp2XLsncj7%0AyMR7SNX3OHt24vMAAAAAAAC5S0WZx40ze/dds2nTzDZtiu35+ttCwd93ypUz23tvt7DyYYe5hXUB%0AAAAAAEizkul+QQAAAAAAcoqqi4eaOjXx+XrNw+u18ul9K/zpFRrLpvedLrrgIBFen6Oq4Efb8S9Z%0AvL67kI6EGXPWWeEh48mT3Q4Dhal7Z2iIvm5ds6OOsnRZ6xXE0cUloQHqWHlts1pPKlTwf17lyuHT%0A1q2Lfzm8gtCp0ry52Z13ugGi44/3Di5OmGB5P0aoI3NoEQGND+oAH+22nIl10Gs5NN5p/5Hs5UjG%0AvkfB49tuC5+u9e+gg8x+/TXx18h16mobSmNxIhJ9fgy2ly5tf7dpY99dd52tGT3arFat8Aep6AXC%0AFddj6FRo0sR73zxpUupf+/vvw6fpYtd4C2xMmWI5Txf9eu2rNm5M7etqHWjQIHuPvaPltb0uWuRe%0AnJ1Oe+3lvRyJHvskegwHAAAAAABy09KlZk8/7RZBvvFGs2++8Q6f6xxIQZHGoPNJer7mo/lpvpq/%0AXgcAAAAAgDQigA4AAAAAgJ8OHcKnqZPnX3/FP091XPYKQHq9VqZ4Lcv48YnN87vvzNauje618t2X%0AXyb/+V4hv1Tz+u4+/9yywk47mR19dPh0dez0+/+C8Lq6gKfJymbNbJs6Kid7m/P6LqLZ3qpWDZ+2%0AZEl8y7BqldmPP1ra6T2os32dOuH3ffWVZb2vv04syPbZZ+HT9t038nrdtq33feleB73uU/EDrwBk%0ALNRtJJbliIU6Xw8cGD79jz/cTug//GDFWvv24dPefNMstJN4tPQ8PT8Dtu63n9lTT3l39VZoEcHb%0A2MSJ7nFwvLQv0nF4NK+VTzQ+q6hFqE8+Sf1re/3madEic8fA2UBje6TOVsX52DtaXsccuuhaF1On%0AkwpOeRVSGDs2/nkuXEgHdAAAAAAAihsVB7zuOjcgPnSo2fLlRc8ZrVnjhsb1N4NffnEL186b5z7P%0A69ybpunxel7hgn2ar+av19Hr5VpRQgAAAABAziKADgAAAABAUHCqRInw8JOCjfF6/32zlSuzOzxz%0AwAHh0xSiS6Sj2/Dh4dN23NFst92s2FEYXx1y46H179VXw6e3a2dpp4scvMK92VJ9/5xzvDvVFgQf%0A1eFQHW2jeV4Kba1QwdaoK3Qyu+rqApWPP45vnKlXz7ujdjzUYT7eoGmi1PHbax2NN0yfTqtXu59d%0AvLzWHa9xvcAOO5i1bh3dfFK5DqqDfY0ayV0Ohde9QuDJ3Odec40bTA49Xli82OzQQ/Oj42+8VAgk%0A9HNRQM9r7I3GqFFmf/5pGXPCCWbly+fmuJJuXmOOjn8//DD+eY4YYbZ1a9FpWr+iOQYqVy58Wro7%0ALidCXcdDvfNOYkWxot0fee0z4rF9u9mwYZbzatf2DuF7FahINq/jGm1TXt20slWVKt4h/rffzo5x%0ASuNMvPTcTB33AgAAAACA9NI5gBdfNDv9dLcocOFzAgqPKyCusLnOZys8vn59dOcNVJxYj9fz9HzN%0Ap3CBd81Dr6fXLfw3TwAAAAAAUoQAOgAAAAAAfqpVM+vUKXz6k0/G18FRwYuHHgqfrhDDnnta1jji%0ACPe9h/Ja9mgo6OsVIOze3Yqtxx6L73kKZ4SG79RF8JRTLO3UjbNx46LTFIC57z7LCl27hodZ9dkV%0AdDZ8+eXw8Jk63O6xh6XbIq8wrAJF8XZRfPRRsy1bik4rXdrsxBODn7vPPuHTvILE0Yx3Dz5oGVWz%0AZvi00PBitrr/fvczjJWC615d53v29H+e13ic7nVQQdKTTw6frou4VqyIbzm81sHq1d39XDJdeKFb%0AaCW0q6suFDv8cLMJE6xY0j7iqKPCp191VeyBST1ez8skrcNex0e5Mq6kU6tW3kWGHn44vvnpwksd%0Af4fS+lW1avDzK1cOn6aLPnPFGWeYlSlTdJp+i9x7b2pf1+uzXbQovnm9917+dIfu1ct7/5vqgiPd%0AuoUXAFCxk2eesZzidUwyeHDqCypEsxxjxsRXeEnjyeOPJ2WxAAAAAABAllMH8/PPN3vkkf9dL6C/%0Ah+jv4SpArr9F/vOP9/llndvR3yhUpD2a85qaj4q6ar6af8HfXfS6Otd6wQV0QwcAAAAApBQBdAAA%0AAAAAglx6afg0/ZE3nmClwmlffx0+/ZJLwjuEZpI6B593nncIMJ4Q3XXXma1aFd1nW1yoS6JXV96g%0A8NW113p3mN15Z0u7kiXNrrgifLrCF+PHW8aVLWt22mne22HhfzPY/bzA/KOOsu2h3VkVjr/ssthn%0ApnDXoEHh0xX8bdAg+PkK4Yd66y3vbdiPClZMnWoZ9dtv4dPq17ecMHmy2ZAhsT1HFyJdeaV3sYiW%0ALf2f27t3eIfgTKyDXvsFhc9vuin25dA4pEIToXRBVsWKlnRnnWX2+uvu2BPaQVgh2U8/tWKpXz/v%0AdaRPn+iLLOhxWkfV8SWT1LlGF/nl6riSTjqu1fGt13b56quxz0/FbebODZ8e7Rilizq9LhTNFRo7%0AzzwzfLouch03LnWvW69e+DQV8gktMBJExTguvtjyhoqO/B979wEmSVXuD/jbyAZY2AVWWJBdclBA%0AVEAQBBUVI2CWIKjXAJiuXjMKGDCnq2BCRQWvkWAOqAgIIooICiiSc9ol7rJs+j8fx/5PT3fvzHT3%0AzHT3zPs+Tz3bU9Nddaq66nRNb/3OV3uDcFabys+BvF4fyerh2RfWet/7Ii6/PHpGVuiqPbbyGuYV%0ArxjdAT2e+cz6v6Fy/fm51Ww7jj223AwOAAAAjF35PfUpp5TBIi+9tP//YeR313fe2f97s/y/ghwo%0AOb9/2HLLMuXjDTaImDu38WCn+T1gPidfV/1/DbncXH6up3rA3hxIL79ryXa1MqgxAAAADEIAHQAA%0AAAbz7GeX/xBudKN/VocdqvPPbxzCygrNL395dJ1sa22lxfyP6xe/uLnATlbBPemk+vkZxutApemu%0AkTcKZKXfvFlgKCqhlkb7vpWA6HA5/PCIrbfuPy9H3c+gaaPBFpqVVTYzrD+cFSpPO60MpFBbpTJv%0A5MibRjrgobXXjqWNqtj/8pcR73nP0BeUwcis/F6puFCt0WABjTz3ufUB2gyf/8//DL0dp54a8a53%0ARcuykufJJzcfcKsNn//4x0ML2HerPLeHGlrOsPjzn984oNto4Ipa669f+phOH4NZNblRdfKsjNpM%0AID8HinnJS+rn57Hd6LN4uOR78KMfRUyfXl8ZNa8nGh2TY132KTlQSq0cBCQDtYNVt8/gavbNOQhO%0AanXAngy/XnxxtCUHWKkNJWb4fMMN21vuWJWfwY1uonzta5urFJ2f2x/4QP38bbYpAdKhaDQIR16b%0A95J3vKPxtXn2O+1cc2UF7dXJAUxqz7ms4HT88c0N3JCVuwdaT6/JIHij6+8MgT/nORH33dfacpcs%0AGXzAn6OOKhWyquVrnvWs4Qmh5+dno0GahtO0aREf/nD9/J//vAyC1m6IP/9uys/bP/958MG03vKW%0A+vnnnlsGGRiqr30t4uMfb76dAAAAQO/I7xs++MEy+HLl/z/y3/x/29tu6x/+XmutiE02idhss/J/%0AL1n1PKufD8WkSeX5+bp8fS4nl1eR68n15Xqr25Ht+tCHSjsBAABgGAmgAwAAwGDyxvS8qTz/rQ37%0AvfCFJSg52Iji3/1uCQVkAK1WhmvzP5K7Tf6n9jHH1M/P0MmTnxxx9tkDvz7/sztD+o0Ch7m9J5wQ%0A41YlyPPPf5Z9maPTDyRD6hlOzirUtXJ+hvk7JYNQGQqsDUQtWhSx114R731vedyMpUvL4A4ZTFyw%0AoFT3bNXOO9eHzrLCYqOgbQaGckCIDlly9NGNQ4zHHVeqQjfqP6pltfG99y7HVaOBAnbffWgNyVBT%0ABsVqffWrpbr2QKGgDJll8DyPy8qNL61Umr7ssohDDin90PvfH3HFFc29PitPZCixtq2PeETjcHO3%0AqeyzPBcyvPupTw1801C+5/neZ1i8Vg50kYHwoVYY7oZjMD8XZ86sn59hsLzBa7CBCTK0/5SnlJuw%0AamWIdf78GFHPeEbEL37R/6awyvuZ70dWSR9v8lopA5u1/u//Sog4g7U5MEi+Z3l9deutJVD79reX%0A31dXzG61ivK3vx2x004R++xTPreyMv1QrVoVa2QfmP10rawu02oofqzLc6BRUDk/K/LaJYPlA8nr%0A6wz95z6uDf7njZh5fT7Uff+4x9XPy+uLZo6DTstzoVHINa+znva08ruhBnfzM/qMMyKe+MSBB4zJ%0AG10b9d05KM1QQso50MCTnlQCvdXv3ViQQfBddmn8GZT77He/G/qyss/LQHZ+Pg02UEZeq554Yv38%0AvOk4B9n5zGfKtW4z7r8/4gc/KNccObBU9pcjLQdga3S9mcfVrrtG/P73TS9ywjXXRHzyk2Ub8tqn%0A0aA8tfL6ptHgRLmPcxkDDZyQ51t+TlVXpW/luhcAAADobvmd9bvfXb5Pq8iBVa++ugwoWDF7dsQW%0AW5Qq5vl/HO1+b5yvz+Xk8nK5ufyKXG+uv3qA19NPL+3M9gIAAMAwGeKQagAAADDOZfW/DEfVVmrL%0A/9zNKo55g/qhh5Zg47x5JViRlZszbJE30Z91VuPlZsAyK4p3q3e+s1Siqw6NVAIOGTLM0ECGgvKm%0A/Q02KDfh33BDeU2Ggv71r8bLzcDP5pvHuJXVdzNQlf7+97L/srrrS19aqsJnSDYrGeaNAxnOyn3Z%0AqFJ63mjwuc9Fx2XIO4N5eQ5UD8aQYbEMi2Z4NgPJGUjP586dWyqi5u8z+JXbmsdKBvH/8peIM88s%0AQZjhku3K87daBlSGUi19FK3KQNHXv16C07WDWuTxklWVs40ZhsmAUgb7MqyZ+y3DmTnQRaNgboZw%0APvGJ5hpz7LHlRpoMzFbLUFNWN8/zPsNB661X3qvs7zIo9JOf9B9wIAdYyBtjKpWLm5X9SQY+c3r0%0Ao8sxlCHCHXcsx1GeA1lFM9uQz83QVt5gk1NtWDF97GO9EXzL/Z/9b25Dfs689a0R//u/paJ3Bmgz%0AJJ7bfP31pcJnnjONbijK96fS1wx18IFuOAa33LL0G/n5Wi1D+DmoRQbjsh3Zzjy+stp4HoNZ6fSU%0AU0o7G8nPrQxNjoYMXGYIMSt/V98Alu9T9vcZ5n/FK2LceOQjy3uT1w215+Ydd5RzM6fBPPaxZaCE%0A2lBzMzfy5fuS09SppY/Kviz7lTxOsx/Oz6elS2Pq3XfHmrfcEnMuvzweedZZMTPPt1rZD9V+vtBf%0AHu/52ZCDDdRWts/K3XntnIPC5LV29m15fORgR/kenXRSuS5oJG+k3G23obcjB43KgZGq5WAZed2V%0A1+N5DGSfmZ8ptfKaNYPY3eBNb4o455z6QYnysyKDsPlZkddc2fdstVVpdw4SlJ/NuV9zf+bgDtlP%0AVj6vs88dSPa7ubxq2dfn9VX+nfNf/1Xei/xbIOdnmPpPfyptzOvY6gFUcl/nIFbXXRc9L/uQHFAk%0A+6Xqfr5yfZ8Doey5Z8R++5XPn/wbMY+xvLbK5+fxl59bv/51uYZqpjpV9qU5oEq+N9UyeJ6DBeXg%0APfl3Ra4/rxtyvf/p2x4eACLXn9XS8/P7wgtLWL72mm805PGT13Y5gE21bFfus8c8JuKAAx4eKGHC%0ARhvFpNy+lStj6uLFMXXJkphxzz2x7s03x/yf/SzW+/vfY0aj6/vB5HVh/h2TnwW1AzhUrrFykKoc%0AXCavOfJ8ymuOHDQlQ/v5GVaRA63kdUZtXwMAAAD0rsr/S+R3BCn/7yS/G8jvWKq/J8rvNkdyYLr8%0ATiK/f8vvH3L9+X8NlWro+d1gfveU35NX2pkDC9cOrg8AAAAtEEAHAACAocqb/K+8stxoXitv3M+p%0AGXmz/Re/GF0t/2M6tzcDALUViPM/tTNUMlj1ylpve1vEK18Z41oGQ666qgT1U94k8I1vlGmo8maG%0AfG8yrN4NMlCUx0SGkGqDsBkWaXb7hlMG2zKo1iiQXB0izDBrp2W45dOfjnjzm+t/l+HHDBTlNFR5%0Aw0kG/5q96SWrrOZ6GgUrsx0ZAB1MVp7//vdLeHo4ZJgrp1ZlUC6rbfaCHJQiB+p4/ev75mVYbygB%0A3YqsipEBw7whqRePwde8poTjctCDWjk/j81mgr95PGZQcDRvuMoBN3IAmqxMXF2NPfuiV72qhNCr%0A3+OxLgN8GUjNQHKz1XlTDjzx0582DgivuWbzy8sK0L/8ZZlqzImIQT8R1lijfK5lsJOBfeUrZZCQ%0A2gGNqgcEaEYGaxtVox/IttuWczHDvtUylP2Rjwz82hyYo8OD1PSTg7rkICQNjt248cbSh+c0XPJz%0AIa+lTj65vfcvg9o5eMT228eYkYOx5PuQ+6g2hJ5ysICcRqoCe36mvec99b/LwQW+8IUydbMcyCbP%0Ayay8fv759b/PgYX+UxE+ryL2HKl27LBDOb5zoJ/avxfyBu68ns1pIPle5EArjQYNAwAAAHpT/r/n%0Ahz7UP3ye379VD6Kdg5rmIJCj9X8P+X8tm21WBsWrfB+VYfgMyufgeZUQen5nnt8btVuFHQAAgHHP%0A8GYAAADQTHW0rN7YKJTXrIMOKuHjkRwJfbhkwDmDE1nFrx2TJ5eKts0EKMeqvAkhKwVn5dVWwxpZ%0Aka/d92S4Zbg3q1puscXwj+rfjgzAZuhssHMyj9FuqW6a4bKs6tyOrHiZ1RlbfT+ykmoG91ux++6l%0AmmZW1O60vLnmLW8pAcJecuSRJUDYyk1Lecz/9rfNVQfuxmMwtz8HO2i3an2e//k51okKxhm0zH4x%0AK4BXyxvV3vCGwYOvY01WAs4KzFnteqjyHHjd60p4OQdUuPvu+uesvXaMqryp8Be/qK8KzeoHxMiQ%0AboY72+3Ps7pwBkVb6Re+9rXuqWTejuybc2CP3BejdWPriSdG7LNP669/whPKOZPXsGNNDhqTA5Hl%0Av6Mtr9PyWBjuAanavfZuRl4r5jVjDtA13MdzM9vxghdEnH56qSLWrBwYJf+2y4FWAAAAgLHj29+O%0AOOOMvu/0c5DNSvg8v6vM7/3ze5nRrjSe68v15vorAfNsV4bjs50pv+fI9gMAAECbBNABAACgGRlQ%0AzUBcVvp7zGOaf/2WW5bqnxmcaTfYN5qyumdWpzvhhOar6aYMWv/5zyVYQJEBnAzivPOdzQWfsxr9%0ARRdFPP3p0ZUyYJRVqj/xiYiNNmrv5oknPakEnv7wh/bbldWv2/n9aMtKo5deWsKazVYnmD074rjj%0AIi64oFTmbEdWdsiq0ZtuOrTnZ2gn1/3735eq8q3KCsmvfGVr/U21XXYpodVPfrI3qzzkgCe5L7Py%0A81BkIDP329/+VrZ9LByDORBCBvuyP2gliP+lL5XgawaGO2WrrUoAvlEQ/13valy9dizbZpuyP/K6%0A4mUvaxwIzmMu91teN2TF+6ziW6ly3iiAvs46g6/3wx8ugxFMndp62/O1hx8e8a9/lc9jhi4HXfrO%0Ad0pIc/PNm399Vs/OkOrHP976oBRZASivobJada/La8fcF3/8Y+sDEuW1Vu6L/NwYzBpr9F23NhPq%0AzXMmQ9JnnTU2wv+rk1Wn8r34/OfLcdaK/Ox84xsjHv3o5l737GeXPik/S9r5rMv39ZnPLOfpYNW+%0Ah1seXzlQWZ6fz3teezdt5/VnDvCS1w4ZKm9GBsiz4vr++w/9NflZkAOrvPCFTTcVAAAA6GLXXhtx%0A/PF9P998c8QDD5TH+d3FJpv0fWfdKbn+bEflu5QMoWc7K7L9113XseYBAAAwNkxYtaoy3BkA0EvO%0AP//82D2rClY577zzYrdWK9y1YeHChXFO3jxeZc8994w5nbzBH4CH6aNHQYYp8ib9DMRceWXfqOLV%0AFiwowbkXv7jc1D/ao6APt6VLI049tUwZ7Lz11vrnZDDoUY+KeOpTS2Xpxz2uvXVeckkJIVbbYYfe%0AqKae73/tf+5fc02ZX3H99SUkmVXNL7ssYsWK+sqAGTh/1avKPu0Vy5dH/OpXET/6UamCnCHCnNdI%0AhpIylJhB2wxSZZgjgzjD5cEHSyXlRudoDgbw1rdG1/bPV1xRqlFnWDNDMcuW1T8nj5H8+yDDwtnX%0ADHeF0ZUBo8wAAQAASURBVDzvs8Lmz39eQsW3354bUQJDG25Yzsfs33LdrVSOXJ18vzJMncfP+eeX%0AvuDqq/sqTDSqgpxteeITS7A1H48V+TmTFSty/191VcQ995SQbg4Qst125bzJ/jZvNhpu3XAMphzI%0A5JRTyiAwjfrKlMdjVtfO0FkGyPIYpfvddlu5nshjK2+ay8otWTW7kfyszIBitazMnMfnUGT/kQOb%0AZJ+S51Me31m5ptHxFBGL118/7tlss5j14hfHzMMO6+xgBmNF7uv8PMkBTs4+u/FNkJVBCHIQo5e+%0ANGKvvYa3DRnYzZBtBl7/8Y/ymXbffeV6odbXvx6R7303y8F/8m+S7B+zn260Hfk3SA4ok4No5XXl%0As57VWlg6Kyl97nMlkJ4DldReW2U16Lz2z2B0httrq3N/85sR995bPxDQWKmOnv1YHt+Vv5XyuqXR%0A9Wf2cVtvXT479923XOPnvmvHkiURP/1puWbLQHz+fbpy5eoHaclr7xzcIa8h8u/V1fW7oy37hB/8%0AIOLMM0u4+447Gj5txeTJsXiDDWKNxzwmpubfDrkP82+J4Rh0KP9uyWuOHAjon/8sg5/kOZQDnmTf%0AlNeaGTpv9+9cgDHE99AA3UsfDdCk/D4l/082v/tK+d1hfoed8nuH/H+YHHCzTQs32ijOqRkccs+v%0AfS3m3HRTcwtavLj8X3PlO6j8Pq7Sx+f/k+Vg371+fwLAKHMNzVjSTXkDAHqTADoA9Khu+oPQly0A%0A3UsfPcoy6JEBpkqgIm/gHyhANVZkCDL/Izz/czuD5xkAze1upjriWDaUAHrtcZQ3CWQIKvdn3iSQ%0AgcqxEjjLkfcXLSqB5gzZZFg5g+bDGVoey/1z7sMMfuU+zIDT9OmlSniGkMeTDCJlECjPk5THT/Y9%0AY7m6arfolmMw1519ZX4G5c1gebPXRhuV44Cx7aijIj70of7z3vGOiI98pL3jKQPw2acsXhz3PPhg%0AXHD55fHQWmvFijzGXUOPrBwUIPuVSgWh7NPzWrLdMO54lf/td8stEXfeWa638hjOcHf21cM9KEe+%0AdzkoTX4m5LV/XtNlX+yG1v7X9nl859+I+d7kIBv5WZXX+MMRlB6sb8u/0/Kz8qGHymdlHgs5aEwv%0A/Y2a+y7/hsj++e6748IrrojlM2bE0uwrJk3SPwN0Cd9DA3QvfTRAk3JA3s9+tjzO71SqBxjM7y2H%0AqfL5sAXQK9/T5X0KKb9z2myziKlTy89vfnPEwQcPR5MBxg3X0Iwl3ZQ3AKA3Te50AwAAAGDMyJDM%0AllvGuJMBCoG/4T2OsqreWJSB+rwxIyda34fz55dpPMugubD5+D4GM+i4+eadbQOjL2/yy6q4tXbe%0Auf3jqeqzacXChbHkrrvaWyZDlzdsZiVmhkfeYJrVrXMajfdumG64HdPX9lts0Zl1Z9+2ukGvekkG%0Azf8zWFX2zw9UBiACAAAAGG45qPgXvtD3cw6KVwmfZ+iwW78Ly3Zl+7Jae7Y32135XuiEEzI12fn/%0A1wEAAKAnKUEAAAAAAAB0v1/8IuKf/+w/Lyst14zYDgAAAAAATTv++FL1PGWYe8mS8jiriXf7wMjZ%0AvhyQMGW7s/0ptye3CwAAAFoggA4AAAAAAHS3e+6JOOKI+vnPfnbEhht2okUAAAAAAIwVt98ecdZZ%0A5fHy5eXnivwOOgdD7WbZvnnz+n7O9ud2pNyu6u0BAACAIeryv4YBAAAAAICed955Eddc09prs1LL%0AfvtFXHtt/e8OP7ztpgEAAAAAMM6demrEypXl8aJFEatWlcezZ0fMmBE9IduZ7U3Z/tyOlNt12mkd%0AbRoAAAC9SQAdAAAAAAAYWb/9bcRWW0Ucckh5vGLF4K/Jm+K++92InXeO+P3v63+/994R++47Is0F%0AAAAAAGCcWLasf0D77rv7Hq+7bvSU6vZWb0cG7CsV0QEAAGCIJg/1iQAAAAAAAC3Lm9tOPrlMj3hE%0AxJOeFPG4x0VsvnmpyjJ1aqnIctttEeefH/Gb30Rcf33jZa2zTsQ3vxkxYcJobwUAAAAAAGPJWWdF%0A3HVXeXzffX1B7bXWipgyJXpKtjfbXdmO/Dd/zu3L7dxnn063EAAAgB4igA4AAADd6MYbyzSaMvy1%0A/voxZtx7b8Rll43uOnP/5X4Eut/SpRF//evornPWrIjtthvddUK3ypD5979fpmatvXbED34Q8chH%0ARldx/TZ25TVlXluOpp12ilhjjdFdJwAAAACMR6ef3vd44cK+xzlwai/KdmfwPOWgrxlAT1nlXQAd%0AAACAJgigAwAAQDc68cSIY48d3XV+/esRhx0WY8ZFF0U8+cmju85DD4046aTRXSfQmltuidhtt9Fd%0A5157leoSQOs22yzixz/uzsEcXL+NXUccEfH734/uOq+5JmLBgtFdJwAAAACMNytWRFx8cXm8bFnE%0A4sXl8dSpETNmRE/Kdmf7H3oo4oEHynZlZfS//a1s76RJnW4hAAAAPWJipxsAAAAAAACMcU9/esT+%0A+0dMm9ba6zfZJOL440sl6m4MnwMAAAAA0HtyIMilS8vjJUv65s+aFTFhQvSkbHe2v6KyXQ8+GHHt%0AtR1rFgAAAL1HBXQAAAAAAGBk7bJLxGmnlWorf/xjxHnnRVx6acR110XceGPEffeVm+AmT46YM6dM%0Aj3xkxB57ROy9d3l9/g6AcWfJkiVx6aWXxuLFi+OOO+7o97tLLrkkZsyYEdtvv31Mnz69Y20EAAAA%0AetTll/c9zoB2Ra9/z1A9GGxuVyWQntu7+eYdaxYAAAC9xd1aAAAAACPJKPIA0GfmzIinPrVMADAE%0AK1eufDh8nkH05cuX9/tdzqs8BwAAAGDYAujVAe5eVB2gr96u3N7nPKcjTQIAAKD3CKADAABANzrm%0AmDLRuqyWumpVp1sBdKsFC/QRwPBy/TZ2nXVWp1sAAAAAAIyEK67oe/yfge5i8uQy9bLKNuRgfrUB%0AdAAAABiiiUN9IgAAAAAAAAAAAAAAjAlXXVX+XbYsYuXKsVH9vKKyHStWlO1LV1/d0SYBAADQWwTQ%0AAQAAAAAAAAAAAAAYP1atili8uDzOSuEVU6bEmFC9HZXty+3N7QYAAIAhEEAHAAAAAAAAAAAAAGD8%0AyKrglTB2dSh74hi5vb56Oyrbl1Xeq8P2AAAAMIAx8hcyAAAAAAAAAAAAAAAMQXUQuzqAPmFCjAnV%0A21G9fRm8BwAAgCEQQAcAAAAAAAAAAAAAYPyYPHnwsHYvW12ofsqUjjQHAACA3iOADgAAAAAAAAAA%0AAADA+JFB7EowuzqgvXJljAnV21HZvokT+wfvAQAAYAAC6AAAAAAAAAAAAAAAjB8Zyp4xozyuDmUv%0AWxZjQvV2VLYvt7c6bA8AAAADEEAHAAAAAAAAAAAAAGB82XzzvmroWR08PfhgjAmV7Zg0qWxf2myz%0AjjYJAACA3iKADgAAAAAAAAAAAADA+LLNNn2Pp08v/y5fXqZeVr0N06b1zd922441CQAAgN4jgA4A%0AAAAAAAAAAAAAwPhSHciuDmr3ehX0JUv6HgugAwAA0CIBdAAAAAAAAAAAAAAAxpfVBdCrA9y9qDpA%0AL4AOAABAiwTQAQAAAAAAAAAAAAAYXzbdNGKNNcrj6dP75t97b8SqVdGTst3Z/orKdmUQfcGCjjUL%0AAACA3iOADgAAAAAAAAAAAADA+DJpUsRjHlMeT5kSMWNGefzQQxGLF0dPynZn+9PMmWW70o47lu0F%0AAACAIRJABwAAAAAAAAAAAABg/Nl//77Hc+b0PV60KHpSdbtnz+57fMABHWkOAAAAvUsAHQAAAAAA%0AAAAAAACA8WfvvSPWXbc8XmutiMmTy+P77otYtix6SrY3251yO3J7Um5fbicAAAA0QQAdAAAAAAAA%0AAAAAAIDxZ8qU/tXB11mn7/Fdd0VPqW5v9XY8//l9wXoAAAAYIgF0AAAAAAAAAAAAAADGpwxoT/zP%0AbfWzZ0dMmFAeL1oUsXhx9IRsZ7Y3ZftzO1JuV3XAHgAAAIZIAB0AAAAAAAAAAAAAgPFp7tyIvfcu%0Aj7NSeP5cccstEStXRlfL9t18c9/P2f5KxfPcrurtAQAAgCESQAcAAAAAAAAAAAAAYPw68siIqVPL%0A4zlzIqZPL48feijijjuiq2X7li0rj2fMKO1PuT25XQAAANACAXQAAAAAAAAAAAAAAMav+fMjDj+8%0A7+d58yImTCiPFy6MuP/+6ErZrmxfyvZuuGHf7444omwXAAAAtEAAHQAAAAAAAAAAAACA8e2ggyK2%0A376vevjcuX2/u/HGiMWLo6tke7JdFdneShX3HXaIOPDAjjUNAACA3ieADgAAAAAAAAAAAADA+DZx%0AYsTRR/eFuOfMiZg1qzxetSrihhu6J4Se7cj2ZLtStjPbm7L9uR25PQAAANAif1UCAAAAAAAAAAAA%0AAMCCBRFHHtn387x5EWuuWR6vXBlx/fUR998fHZXrz3Zke1K2L9tZke2fP79jzQMAAGBsEEAHAAAA%0AAAAAAAAAAIB04IER++9fHk+YELHxxn0h9Eol9Ntu6wuAj5Zc36239q98nu3K9mU7U7Y72w8AAABt%0AEkAHAAAAAAAAAAAAAICUYe53vztin336fs6Q96xZfc9ZuDDi6qsjFi8enTblenJ9ixb1zcv2VIfP%0An/a00u7KzwAAANCGye28GAAAAAAAAAAAAAAAxpSJEyM+8IHy+MwzS6h7o40ipk+PuP32UoF82bKI%0A666LmD07Yt11I6ZMGf525Druuqt/8DzbMnduxJw5ffMyLP/+95d2AwAAwDAQQAcAAAAAAAAAAAAA%0AgGoZKD/uuIiZMyPOOKPMy9D3mmtG3HxzxJIlZV6Gw3Naa60SRp8xo70q5Bluz4rnucz77uv/uwzA%0Az5sXMXVq37z99y+Vz4XPAQAAGEYC6AAAAAAAAAAAAAAAUCtD3UcdFbHZZhHHHx/x0EMl/L1gQcTC%0AhX3V0FOGxXPK38+aFTFtWgmMTx7CLfsrVpTXPvhgxL33lvVUa1T1PNdz5JERBx7YXuAdAAAAGhBA%0ABwAAAAAAAKArzZw5M/bee+9YuHBhPFRz4/Wuu+4ac6pvugYAAAAYCRnuPuigiD32iDj22IhLLinz%0A83uJDJpnpfK7745YvrzMz+8w7ryz7/UZQM8welZUz0B7VlSvdeONZaqVr11nnVJZvTrIvsMOEUcf%0AHTF//rBvLgAAACQBdAAAAAAAAAAAAAAAGEiGvU88MeLb34444YQSNM9Q+PrrlykrmGdV9MWL+78u%0Ag+n339/381AG1MuQeobO11qr//ysen7EEaXqeYbZAQAAYIQIoAMAAAAAAAAAAAAAwGAy9H3wwRF7%0A7hlx/PERZ50VsXJl+V2GxXNatixiyZKIBx8sUz6uPGd1skL6uuuWf6dPL9XSa9e7994RRx6p6jkA%0AAACjQgAdAAAAAAAAAAAAAACGKkPgH/tYxO23R5x2WsSpp0bcdVf5XYbHc5o1q+/5GUrPSuirVkU8%0A4hH1y8t5+ftaGUp//vMjDjggYu7cEdwgAAAA6E8AHQAAAAAAAAAAAAAAmpWh8Ne+NuJVryrV0DOM%0AfvHFEUuX9n9eJZSessr5QPL3O+5YQudZ9XyyW/4BAAAYff4aBQAAAAAAAAAAAACAVmVIfJ99yrRi%0ARcS110ZcfnnfdPXVEQ88UCqgN5Kv23TTiO22i1iwIGLixNHeAgAAAOhHAB0AAICxI/8T9rrr+s+7%0A5poyHwAAAAAAAABgpE2aFLH55mV6znP65mf4fPnyiDvuiLjwwv6vOeigiDlzRr2pAAAAsDqGRgMA%0AAAAAAAAAAAAAgJE0YULElCkR06Z1uiUAAAAwKAF0AAAAAAAAAAAAAAAAAAAAHja5/AMAAEBX+v3v%0AI5Ys6T9vr70ipk/vVIuAkfLvf5ep2hZblAkAAAAAAAAAAAAAYJQIoAMAAHSzQw+NuO66/vOuuSZi%0AwYJOtQgYKSefHHHssf3nHX10xDHHdKpFAAAAAAAAAAAAAMA4NLHTDQAAAAAAAAAAAAAAAAAAAKA7%0ACKADAAAAAAAAAAAAAAAAAADwsMnlHwAAAAAAAADoLg8++GBcddVVcf/998eiRYv6/e7KK6+MNddc%0AMzbffPOYNm1ax9oIAAAAAAAAAGONADoAAAAAAAAAXWnFihVxxx13xJIlSx4Oo1dbuHDhw/MXLFjQ%0AsfYBAAAAAAAAwFg0sdMNAAAAAAAAAAAAAAAAAAAAoDsIoAMAAAAAAAAAAAAAAAAAAPCwyeUfAABg%0A2Nx5Z8Rf/xpx9dURd98dsWxZxFprRTz60RFPfWpzy7rnnr5lLVwYsXRpxJw5EXPnRixYELHTThET%0AR3FcqVWrIi65JOLvf4+47baIxYsjZs4sbdlll4iNNhr5Njz0UMTFF0f8+98Rt94asWRJxJprRjzi%0AERHz5pV2TJs2cuvP9+SKK8r6Fy2KuO++iMmTy/uS09ZbR2y7bcSECdHTOr2f05VXluP/hhv61p/H%0A2A47lP08ll1+edn/N90U8eCDfdu+/fYR22zT6dZ1XvaJ//hHxPXXl3Mwz7fsF/P4zONj441Hrg/M%0AdWc/eMcdEffeW96f6dMjZsyIWH/90h9uvnnE7Nkj0wYAAAAAAAAAAAAAgBEmgA4AAEPRKEycQcSK%0ADJl/85sRX/lKxIUXRqxcWf/8vfYaWgA9A85f+1rEd74T8ec/N15WRYYdn/nMiNe/PmLnnaMlZ50V%0A8eQn17c151dk2PxTnyrbmGHk1ck2vPGNEQcdNLwB7BUrIn7wg4hvfSviN78pgc/VySDoU54Sceih%0AES96UfvrzkEEfvKTiN/9ruyTDJ8OZr31yj7M92XvvZtb3zHHRBx77MDP2XTToS3r6KPL+9EL+7ki%0AB1n44hcjvvCFiH/+c+B98OpXRxx5ZMSsWTEmZJj5s5+NOPHEEqweaNv/67/Ktq+9dt/8DD5fd13/%0A515zTZk/kGuvrT+m5s8v81uVx/3vf99/Xp5DzZ4P1TL0/eUvR5x2WsTNNw/83B13jNh//4g3vWl4%0AguBnnx1x0kll3dknDEWG0J/whIhnPSviuc8tA5EMZd/Xyv5gsD5hON4zAAAAAAAAAAAAAID/GMVS%0AiQAAMEb95S8l7JiB0AsuGDgwPpDlyyM+8YmITTaJeMtbIv70p8GXlRV4MxS+664l9D1YKLMV3/52%0Aqbj8sY8NHD5PGb4/5JCI3XaLuOqq4Vn/j39cql2/9KURP/3pwKHolJWy83kvfnFpR+7HVlx6acTz%0AnlcqKuc25aAAQwmfpzvvjPjhD0uwf/fdIy67rFQUz4rx+W/14AXdolP7uVqeP496VMSb3zxw+LwS%0ArH73u8vzMyzf6370o4gttoh43/sGDp9Xtv0974nYbruIM8+MMS/3xwteUPrZ448fWj/3t7+V0Hbu%0A0wz1t3rO5bqzH8gBJb7+9aGHz1P2gaecUvrmHCwEAAAAAAAAAAAAAKBHCKADAEA7fv7ziD33jLj8%0A8vaWc8stJeD4treVKsjNynBlBsWz2m67ban2yU+W8GQzoctKkHiXXdoLJWdQ+3WvK+HPVsPsf/xj%0AxJOeVMLgzcptyFB2tqMd558fscMOJSycbclAeu6bfL9f+coS7M/15DZmBfLR1un9XHHqqWWfNNuG%0AG2+MeOYzI7773ehZOfBEVuvOASWakUHs3PbvfCfGrDw38vzJ46MVCxeWAQ2yH1u2rLnXZl+agytk%0AG9q1dGn7ywAAAAAAAAAAAAAAGCWTR2tFAAAw5lx8ccQLX1gqQVdbc82I+fNLxdsMk990U8Rttw1c%0AYTcrZQ9UXXuDDSLmzYtYZ50SBr/22hKsrHXDDRF77BHxu9+V0GY7MvCZgfhauV1ZpT23M4PzWY25%0AUbAz27fvvhHnnVcqqDcb1nz+8yN+9rPVP2fWrLKf11uvvAe5n3P7Gy0rq3Rn9eKXvzyGxZw5ERtu%0AGLH22hHTppV1Zxj4vvsaPz+D5fn+ZoXxmTPLgAEPPBBxySVlqlhjjfYD7724n7OCeVZeX11AePr0%0AiAULSjX6RYsirruu/6AI+bpcZ7az13z5y43Ps4o8XnLb584t25z9xV139f1++fKIQw/tzW0fzDe+%0AUQZpWLmy8e8nTYrYbLNybOa5k/3sv//d+Dj6v/8rfdJPf1peN5g8P7P/Wl219YkTIzbaqEz5HuU6%0As7/PQQTyHAEAAAAAAAAAAAAA6GEC6AAA0KqDD45YvLjv5/32i3jTm0oAfMqU/s+99NKICy9sHNrN%0AyseNwucZOs/lveAFEVtu2f93GcjM6uJZObm26nSGLDPM+5e/lOBuK+68M+I1rylB6YoDD4x4wxtK%0AlfVqGQj+/vcjjjmmBNJrf5evy20fSuiz4r//u3EoOsPeGUh9xSsidtqpfplXXhnx1a9GfPazEQ8+%0A2H9/ZZXvrDzebBg+bbppxHOfG/GMZ0TsuGMJnd5+ewnpn3ZaCeNvtVUJA1dCqPff338ZuS+zuncu%0Aa/LkMtUeJ3k8ZAA9g+oZbs+K4BnCzXVVy/VmAH4wG2/c/fs5j5E8lxqFhnMZRx9dqrPPmNE/0J+D%0ALOTx/8tflnm53zKE3kuVpv/1r3KON5Ln2XveE/G0p5VwdfVxlBXnjz8+4pRT+rY9Q+i9tO2DyYEr%0A/uu/GofP99yzVDV/6lPLeVItz7+sWJ79UYbRq+Wx8sEPlmNqMB/6UAn7N3pf3vKWiKc/vX7dFffc%0AUwaWyPVlW6oHmaiV5/H55/f9fOKJ5dyq9qpXlX0xmOrjBAAAAAAAAAAAAACgDQLoAADQqn/8o/yb%0AIe/vfrcElFdn++3LVOutb43461/r52eY9IQT+odua6vvZhDyBz+IOP30EvKursR++eUR73hHxP/+%0Ab7S1bZVQY1YPPuCAxs+dPbuE1bMa/MteFvGrX/X/fW7fJz8Z8fa3D23duU1f+EL9/J13jvje90o1%0A6NXJoP5HPhJx2GERz3xmqRRfkfunmTB8Pie3Od+jJz6xb35W385tOeus+nBshoMzWJ77ZMKE+oro%0AGbLOivGV4Hm+j3n8ZOA7p3w8dWqZMmT929/2r/RdkaHwgfZD7YAE3byfM8x766318zN0+/nPl/1S%0AK5e7zz5lyiB2DoyQ+z6D8b0i25vbWB3gr/jAByLe/e5yfNTK42q33cqU+znPu9znvbTtQxmUIPuS%0AHNChWg708JWvlAE2VmfWrIiDDop40YtKv5QDOFTLAHoeszlIwkDvzUkn1c/P4+wzn2n8vlTLYHqG%0A5HPK9f35z+V1jWT/Wj2oxy9+0XggidqBPwAAAAAAAAAAAAAARtAgd00DAAADyiDiT34ycPh8dc49%0At4Rna73tbSX8uLrwea2soJ4VsTOYWu2LX6yvSN6sXGZWWV5d+LzanDmlGnijoOSxx64+CF0tA9sZ%0AGq2VVeXPOWfooeusnJ3PX2+9+jB8tnEoMlyd+7USPs+w+be+VYKxGQyvDp9n1eUMpmfF5Ztuirjr%0ArhIgzyB5rQzVVirL5zIeeKA8P1+Xr8/l1AbXh1u37Oe//a1x0PfFL4748pcbh89rHXlkxKc+FT3n%0Apz8tfUCtrHp+1FGDh5zTs55V9vNQnttLcoCH2urj2R/meTdQ+Lxannt5bOX5Wnv+vf/9A782K5bX%0A9p2bbRbx6U+3tq8f//iIk09u/nUAAAAAAAAAAAAAAB0yxu5SBwCAUfamN0U85SmtvfZjH6uf97Sn%0ARXz0o80va999I974xvpq21lFvR1Zif0FLxj68zMkmhWHKxW+KxYvjvjmNwd/fVY3zurH1ebOLVXe%0As1JwM7JqcC6v1mc/O7TXVwf6s8J3VqvO1z70UF+Q9Y47SuXpDI/nNtbKAHVtuzN8PnNmqeac1dJr%0A5XJuvLEsN5dfCatXy9+3YVoG6bthP+cgCbWyHRk+bybo++Y3t34edkqjbd9++4hjjmluOc94RuPB%0ABHpVBr8b9RVf+lLEzjs3v7x8XR6j1X72s4Erxt9wQ+M+dtKk5tcPAAAAAAAAAAAAANCDBNABAKBV%0AGdTNasWtuOKKUjm9WoYbs5JzbSXzoXrnO+srbn/ta9HW9n3kI82/bqutIg4/vH5+hooHkoHuz3ym%0AcfX0ddeNlmR1+B126D8vq04PFD6tluHvrAB/4IERl17aNz+ruWe18jvvLO2uyP2f1cAf+ciILbcs%0AU234tfK86ufk43xd9fuXy61dfkUONpDtahROH8SEFStijUbh59Hez1n5Pbeh1tFHR6y9dvNtyOrU%0AveLmmyN+/vP6+R/+cONBCQbzwQ/Wn/u96n//t2+Qh4pdd404+ODWlrfWWhH//d/95+V5k9XRV+fe%0Ae+vnzZrV2voBAAAAAAAAAAAAAHqQADoAALRqv/1aD+x+97v14eGs4PzoR7feng02iNhnn/qg69VX%0At7a85zwn4hGPaO21WS281uWXD9yWP/yhvvJwhkcPOyza0ii4es45g79u5coS7M1gcyUQm/9mNfTb%0Abuv//mU7N9kkYrPNItZfv39186x23ih8XZHPy+fn6/L1uZxc3kCyun2260MfKu1swpzLL49JWbG9%0A0/s53+/77quvGH/QQa2tPwPwrVTI7oSzz65/3/Jcyyrbrch+KM/XseA732k84MJoHpvrrFM/709/%0Aaq8NAAAAAAAAAAAAAAA9RAAdAABa9eQntxdArfWCF0Tb9tyzft5557W2rBe/uPV2ZBh4m22aC3E2%0A2ifPfnYJJY/2PsmA97vfHXHGGf2rnmeAfsmSvnmzZ0dssUWpcp5B80bV6xtVtF66tPF68/W5nFxe%0ALjeXP5DTTy/tzPYO0br/+Ed37OcLLqif97SntVb9fDiO2dHUaNuf9ayISZNaX+bznhc978YbywAP%0A1bKy+3Of295y586N2Hrr/vP+/OfVnzePelT9vN/+NuIb32ivHQAAAAAAAAAAAAAAPaJBEgIAABiS%0Axz2utddl6PGPf6yf//jHt92kWLCgft4ll7S2rHarSefrr7iiPoD+0pcOPYDeiX2Slanf+96IM88s%0AP2el86wkf++95XcrVpSgeIaF77ijVEPPebUV7QeSzx/MlCmlqv3tt9cHZW+9tVRKz3ZU2nnccRET%0ABx9jbN3LLuuO/dxoMILhOOZ6wV/+Uj9vp53aW2a7r+8Gv/99/byttopYa63hOT7/+c++n3MgiSuv%0AjNhuu/rnzp9fQui1gzUcdljEz38e8eY3RzzhCe23CQAAAAAAAAAAAACgSwmgAwBAq7JKdSuyivbi%0AxfXzFy1qHExvRoaha2Xl7mbNmhWx6abttWXHHSO+9a36bV+dv/+9cVC73X3SqMrx6vZJhsg/9KH+%0A4fMbboi4556I5ctLAH04DCWAXtGoqvr995dq0XkMVkLoa64Z8Z73NH5+lVnXX9/5/ZxqK11Xjpl2%0AtPv60ZIDCNRqFIRuxrbbRs9r1AfMmdP+sZkanbsDHZ95Lh14YP387363TBlSz6r1T3pSxB57tP55%0AAAAAAAAAAAAAAADQhQTQAQCgVWuv3drr7rqr8fynPS1GRCsB9Ec8ov31ZvXuWnff3Vw73/GO9tsx%0A1HWlb3874owz+sLn11xTwufDFTyvGI7l1YbQTz+9DBpw0EEDvmzKffd1fj9XBlyoNXdue+tbZ52I%0AqVMjHnooulqj8yDb3o4pUyJmzox44IHoWY36xrPPjthtt9E/Pl/2sohf/zri619v/Pvrrov4whfK%0AlDbaKGKvvSKe/OSIpz89YpNNRqbNAAAAAAAAAAAAAACjYOJorAQAAMakGTNGLxDejgxQt1IBvV2N%0AltEodFwJU49maLjRPsmK3Mcf3z9gmu0d7vD5cJg4sW+/3Xxz3/xsf7Z7NSYtWRKTspJ7Nxx7jULY%0AI3XcdZtG+2U42t3qoBjdotv6xhNPjDjqqIhJkwZf1k03lQEsXv3qiAULSmX0b3wjYjTPNwAAAAAA%0AAAAAAACAYSKADgAAo22gKuAjYcWK5l8zfXr76220jMWLu2Of1IbK8+djj+0Lwd9558Bh2Kw2nRWr%0AN9wwYv78iM03j9hyy4ittorYeuv6abjlerPqebr33r62ZvtzO1YTmp8y2tWxBwrvL11aPy+rl7dr%0AjTWi6zUKNLdyntbq9bBzt/WNOdDDBz4Q8fe/l4roQz22Vq2KOOeciMMOi9hmm4hf/WpYmgsAAAAA%0AAAAAAAAAMFoE0AEAYLRNnhxdLytrt+u++4ZeobnT++SUUyIuvbQvxJ1VxTNEWmvNNUvIfIcdSuh8%0A3ryI9dYrYfSsYL3WWuU51dPMmcPf3gz3b7xx38+3394Xnr/kklKJuYFVQ6nkPFoaHQuNjplmZSC/%0A2+XxMhLtHqyid7frdD+wOhkiz3Pq1lsjTjop4pBDIh75yKG99qqrIvbdN+ITnxjpVgIAAAAAAAAA%0AAAAADBsBdAAAGG0ZVG4kq4Nn6Hm4p7POar6NwxGGbbSMRsHbgfbJz342MvukOlx+3XURX/hC3883%0A3RSxbFl9W+bMKeHzDJl3Q1XqDLdnm1JuT4bmK044oWxXbVNmzOjcfh7KsdBugDorrg/H4Akjbfbs%0A+nl33NHeMnO7G1WV75RG59BgGvUDL37xyB2bWaG8GXnMHnpoxDe/GXH99RHXXhtx8skRr3lNxJZb%0Arv51ua63vz3i9NOb3ycAAAAAAAAAAAAAAB0ggA4AAKNtdZVz77orusaNN7YWIK12zTX18yqB6VoZ%0AjG70u9HYJ8cf31c9fOHCiAceaFyZeZNNIiZMaH75IxVAT+uvHzFlSnm8ZElpf8rtye2qsWKNNeKh%0ARgH6Thx7WTm+1pVXtrfMfP1AofdukcdSrb/9rb1ltvP6RpXH2z1uWzmmGvWN3dQv1po/P+KggyK+%0A9KWIf/0r4oorIo46qpyXtfK4/J//Gdn+AAAAAAAAAAAAAABgmAigAwDAaMtKuY0Cnw0qVndMBpgv%0Av3z4A7GPetTqn7/ddqO/T26/va9CfAZD8+esot2o8vGkSa2tIyvbj5SJEyPmzev7OdtfCbjmduXP%0ANe7beOPuOPZ23LF+3sUXt7fMdl8/WnbZpX7ehRe2t8x2Xt9oUIJ2KsnnOXTLLc2/rhN9wHDaeuuI%0AD3ygDITw3OfW//6qqyLOO68TLQMAAAAAAAAAAAAAaIoAOgAAjLZp0yJ22ql+/u9+F13lnHNaf+2K%0AFRHnnz+04G3FbruN/j459dS+wPmiRaVKcaMK2vmetaqdIO9QZPX42bPL42x7bkfK7TrttLqnL8yQ%0AbDcce7vuWj/vN79pb5ntvn60POEJ9fN++cuIe+9tfZnf/W57AfQJE/rPy7a0OnjC3//e2rY06gP+%0A/e+IG2+MnrL22hH/938RG2xQ/7tzzx34tbXvAwAAAAAAAAAAAABABwigAwBAJzznOfXzGoSFO+rb%0A3279tWeeGXHbbfXByoEC6I32SYY1G1TxHhbLlvXf53ffXf5tFEDPSuOtBvErgfBWNQqk1rZx3XXr%0At6MSsM82VLlt551Hdz+vzu6718/75z8j/vzn1pa3dGnE978fPWHPPSPWXLP/vCVLIr71rdaWd+ml%0AEX/8Y+vtyeO7Niydx1gGyVvxox+19rqsgL7ppvXz8zjuNTNnNu7Tbr114NetsUbjvgoAAAAAAAAA%0AAAAAYBQJoAMAQCccdFB9qPmiiyJ+/OPoGuedF/GXv7T22s99rn7ePvv0D0rX2mOP+vBphoo/+tEY%0AEWedFXHXXeXxffdFLF8+/AHQO++sC4A3bdKk+nmVqu0VU6aUKtYptyO3J+X25XFV5a5tt40V8+eP%0A3n5enW22iXj84+vnt9qOL36xf/i+m2X4PPuAWkcf3XdMNuP1r2+/TY99bP28X/2q+eXksXT88a23%0A45BD6ud97GMRDz4YPWe99ernDdYfVM7jag88MHxtAgAAAAAAAAAAAAAYAgF0AADohM03j9hvv8ZB%0A0sEq5I6mN76xcUXwgfziFxE//Wn9/Ne8ZuDXZSD/zW+un//5z0f8/vcx7E4/ve/xwoV9j2srU6d7%0A7ml++RmYvfnmaFujAPpDD9XPmz2773F11fXafTdxYjz42teO3n4eSKNj4gc/aD74fMstJbzdSw4/%0AvL66fYbPX/rSEuIeqqOOijj77Pbb02gwgG98o/nBF972tvb6sNwvM2b0n3fTTRFvelP0nKuuqp+3%0A0UYDv6b6PK649trhaxMAAAAAAAAAAAAAwBAIoAMAQKdkpefaatvXXx/x7GeXwGW7/vrXiFNPbb8K%0A+v/8z9Cff+WVEYceWj8/K243Ctw3Cp9uvXV92PqAAyL+8IdoWwbCv/CFUoX44ovLvAzYLl5cHk+d%0A2jgAmr9vprp2tjnDp7WVylsxfXr9vPvvr5+Xod1sf6ViciU4/O9/1z116StfOTr7eTAHHtg4kJsh%0A7EsvHdq68n3Zd9/WBgnopB13jGg0EMCZZ5Y+4IYbBn59HpM5YMOHPtQ3rzbQ3owXvrB+Xh47zVSk%0Az0EMPve5aMsGG0S84x3187/85Yh3vav9cyrPi1NOibj66tU/J9d18skRy5e3vp48/3/846EF/att%0At139vAsuaH4gEAAAAAAAAAAAAACANgigAwBAp2y5ZeNw50UXlXBqK9WHs5L3N78ZsddeEY99bPOV%0ApBsFWT/1qYgjjiih5oFk9eynPjXi9tvrf3fCCRFTpgy+3nzOt75V/9ys6J3b9N739q/uPRRZTfpn%0AP4s46KCIBQsiPvvZiGuu6asyvWRJ33NnzYqYObNxW/M19947+PryOf/8Z6mAPhxqq0FXKmXXVkHP%0A9yzbX1HZrkbVtEdrPw8m93UeG7Uq7cg2DuT88yN22y3ikkvKzxMnRkybFj3jYx+L2GST+vm/+U0J%0AIr/hDRG/+10J9Of7fccdEX/+c8Sxx0Zsu23/fZyh9UbLGqpHPzpil13q57/vfaWdOWjD6tx2W8Sr%0AX13aO9BxO1QZNN955/r5H/lIxFOeUgbXaNbf/172Wx6bBx/cuJ+quOyyiEMOidhss4j3vz/iiiua%0AW1cOnvDMZ9b3AY94ROkjB/KoR9UPTJIV5b/0pebaAAAAAAAAAAAAAADQhsntvBgAAGjTm95UgpEn%0AnlgfMD7ssIh3vzviJS+J2GOPiB12iJgzJ2LttUu4OCs+33lnxD/+UQKPGcY999yBg6JDtfvuJXBe%0AqRKe1ax/+tOIV70q4rnPLUHXNdeMuOWWEpjPisKnnda4Sm9WuX7Ws4a+7gyefvWrpZJ69fJyuz74%0AwRKIf9GLSkA5nzt3bsQ665Tf5z7Jitj/+lcJJf/lL6WidG3F8Msv73tcHRLNauMZ5N5ww1KNvlpW%0AXs4K77muddctAdvJk0sbc6CAXEcGp2tD6rms3E+tyvc721S9L7Iyc4Zksx2VwHzlOZX3P/fFQGHs%0A0djPQ/G855Vj5Nvf7j8/9+XLXx7x4Q9HvPjFJSCdbcj5Wb06j7c83qvb/sY3lvnXXRc9Ya21In74%0Aw4i9964f4CH3ZVYUz2kw8+eX93LXXet/l6H8ocp9vc8+/fdpPs6K5CedVPqinXaKmD27HOdZpT3D%0A8j//ef/25/uW70EOStGKPJ7zfcx+qPY8zGXm4Bp77llC9/mcTTctbcrgdrYrj88bbyzHZk7ZxqxI%0A3qzcvqOPLlMef3kuPO5xZYCQPBZznXmO5XuVz83+8vTTy9SoH84g/6RJg2/7fvtFfO97/ecffngZ%0A4CGD7RmMz2On9r3N7c/3BwAAYIyZPn167LzzzrFo0aJ4oObv5+233z5mz5798HMAAAAAAAAAgOEj%0AgA4AAJ2WlW0zdJgh71pZ+fjTny7TaMpgdQaCs7p0hjlTBkErYcyhyjBkK5V7s/pwBl//67/qq8Av%0AXlyqw+fUqtUF0CuB7fXWK0Hn++6rf20Gr3MaiqxI3m4APd+LDJrnYAPVMuA6UBXn/F2GXTOc26n9%0APFRf+UrEtddGnHde4/cqK1cPJgPJH/1oCS73ksc/PuLXvy5B/Nr3eCgyfP7LX5bq2o1CzzlQxFBl%0AdfHXva5xX5TvwzHHDL6MDNPnOb/vvtGWjTYqYfNczj//Wf/7c84p02jJgUJyalUO9JDB/KHIgRS+%0A//36AT1+/OMyDXQs5HkEAAAwxkycODFmzpwZS5cujSn5HVqVGTNmPPw7AAAAAAAAAGB4NVEKDQAA%0AGBFZxfaEEyK+9rVS1XY41dyU25Rtt434yU9K1etWZHg9q2I3E4CtlmHNs8+O2GKLGPZ9csUVfT9n%0ANflK0DunlNXEs8pwO9WzsnL55puXZbVr441LdeORMJL7eaiymvyvfhXx3Oe2tq4MTmcwd+rU6El5%0ArmT17AyhN+MFL4j4058itt66/NxoYIQ8Dpvxuc8NPShdKyt3Z59RGcihXQsWRFxwQcRBB8Wwq5zr%0AIy3P/7e8JeLrXx/6a574xFJ1HgAAAAAAAAAAAACgQwTQAQCgW7ziFRFXXhnx+tdHtFO5KUPTL3pR%0ACeS2Wzl9jz1KwDX/HaoMSr/rXaV68Zw57a3/CU8oVYc/8YlSEbmdkP+TnhRx4okRf/hDxFVXlflZ%0A9XvlyvK4NjSbAdVttinVx5tdVwbGM3yej4dDVjLPtsye3dzrGlXEHs393Iw85n/0o1I9O6t5D0UO%0AjpBVzzO83mzQutvkfj/jjBK4zor0eQytrsr1a18b8ec/R/zgBxFz5/a91/ff3/+5OfhDHjvNyOef%0AdFIZFKOy7MHk+/XlL5fq88NddS7f15NPjjjrrIi99mpvWZtsEvHOd5Zq7ll5fnUOPDDila+M2GCD%0A9ta3yy4R554b8clPNj8QxYc/XM6FdvtQAAAAAAAAAAAAAIAWjFLJLwAA6HGrVo3OejLImRWIP/jB%0AEkb92c9KAPzaaxu3IUONGarMcHIGKp/61Ijddx/eatlbbhlxzjkRv/51xDe+Uaqa33ZbfTuyYvr+%0A+0e87nURj3zk8K0/t+Wtb41405tK0DhDyuedV0Kky5c3fs3665d9suOOpTr23nv3hbdzPy5eXB5X%0Av75Rxe4MVGcV5gyi3n57xL33Rixd2vh5GbzNQHQG1mtDv8OxPzIQn1XZH3ooYtGiiAceKNXbcxsy%0ARF8J0ldrNG+09nOrXvOaiEMPjfjhD0s17YsuirjxxogHHyyV0jOYvf32EfvuG/HCF0astVb/1+e5%0A0ssytJxTWrgw4qabyrbn8ZUh9dUF7S+7rH5eqwHqPJ8PPzzi4INLP/Tzn0f89a8Rd9xRjr0c5CKP%0A6Z12injOcyIOOKB+AIcMjA+nDJ/nMvN4zGPjt78tbWpU9T1lG7Pv2m67MoBG9o15rDbzHmRf8be/%0AlfPg/PMjLrkk4uqr64P+Ffne7LBDqWD+speVx8NxLuS5mNuebcnj+777yvk/1AEmAAAAAAAAAAAA%0AAACaJIAOAADdKIOML395mVKGnjOEm8HDDANnGDWDt+utVx/8HClPe1qZ0p13Rtx6awlAZ1uyKvNw%0AVz5uFMB+1rPKlDJ8efPNJRCb+yf3w6xZJQCd/65OVj2vhPmrQ/0DVSvPZWfQv7LeXEb+m6/JsPnU%0AqQO3faiVpIci1zVQhfAMyt91V19AvFP7uR0Zhs8q1DmNZ1n9eqgVsLNyeq3HPa699WcfkyH0nLpF%0ADnRx1FFlqoT0K31Rno/Z5jwus28c6JweahD/MY8p0xFH9M3PIH4G37M/Trm+7LNbOd+Gci686EVl%0AAgAAAAAAAAAAAAAYJQLoAADQCzKEuPnm0TUy3JlTJ2XwO6swN1tdvLqad3UAPcOmQ11vbYXzblK9%0AHdXbN9r7mdH1ve/Vz9t55xjzmgnpD5cMmo9E2BwAAAAAAAAAAAAAoEu0WQ4MAACgx2SF75EKa3eD%0AVkL19LbLLos488z6+Xvu2YnWAAAAAAAAAAAAAADQ4wTQAQCA8WXKlL5gdnVAe+XKGBOqt0MAfexb%0AtizisMPqB1DYfvuIXXbpVKsAAAAAAAAAAAAAAOhhAugAAMD4kqHsGTPqq6FnkHcsqN6O6u2jO11y%0ASZlasWRJxMEHR1x4Yf3vDj+87aYBAAAAAAAAAAAAADA+CaADAADjz+ab91VDn/ifP4sefDDGhMp2%0ATJpUto/uluHzxzwmYr/9In7844iHHhra637xi4jdd4/43vfqf7fNNqUqOgAAAAAAAAAAAAAAtEA5%0APAAAYPzJgG6l6vT06REPPBCxfHmZerlqeGUb0rRpnW4NQ7VqVcSPflSmddaJeNKTIh7/+IittoqY%0AM6cco3ffHXHHHaXa+W9+E/GvfzVeVg46cMop5TUAAAAAAAAAAAAAANCCHk5WAAAAtGjbbfseZ1A7%0AA+iV6uFrrhk9a8mSvscC6KuXQe6rrhrddW68cZkGk0HzShi9WVOnRnz96xGPfWxLTQQAAAAAAAAA%0AAAAAgCSADgAAjD+1AfTqAHcvB9AzQF8hgL56P/1pxCteMbrrPProiGOOGbnlr79+xA9/GLHnniO3%0ADgAAAOiAhx56KG6++ea4995747777uv3uxtvvPHh+fPmzYupOTAbAAAAAAAAADAsJg7PYgAAAHrI%0ApptGrLFGeTx9et/8e++NWLUqelK2O9tfUdmuynbSnXbZJeLAAyNmzWrt9eutF3HccaWiu/A5AAAA%0AY9CyZcvi2muvjZtuuinuv//+flPOy9/lcwAAAAAAAACA4aMCOgAAMP5MmhTxmMdEXHBBxJQpETNm%0ARCxenCW1yr8zZ0bPqbQ/Zftzu9IWW3S0WQxiq60iTjmlvHd/+lPEeedF/O1vEddcE3HDDRFZ2S3f%0A2wkTImbPjpgzJ2LevIjdd4/Ye+/yr2r3AAAAAAAAAAAAAAAMIwF0AAAY7zLE2qtVv9ux//4lgJ4y%0A1Jsh37RoUW8G0LPdFRlUrthrr4gHH+xIk2jC1KkRe+xRJgAAAAAAAAAAAAAA6KCJnVw5AABAR4P3%0A665bHq+1VsTk/4zPlRWnly2LnpLtzXan3I7cnpTb99jHdrRpXemww8qgC6M5HXNMp7caAAAAAAAA%0AAAAAAACGRAAdAAAYn6ZMiTjggL6f11mn7/Fdd0VPqW5v9XY8//kRkyZ1pEkAAAAAAAAAAAAAAEBv%0AEkAHAADGrwxoT/zPn0WzZ0dMmFAeL1oUsXhx9IRsZ7Y3ZftzO1JuV3XAHgAAAAAAAAAAAAAAYAgE%0A0AEAgPFr7tyIvfcujydPLj9X3HJLxMqV0dWyfTff3Pdztj+3I+V2VW8PAAAAAAAAAAAAAADAEAig%0AAwAA49uRR0ZMnVoez5kTMX16efzQQxF33BFdLdu3bFl5PGNGaX/K7cntAgAAAAAAAAAAAAAAaJIA%0AOgAAML7Nnx9x+OF9P8+bFzFhQnm8cGHE/fdHV8p2ZftStnfDDft+d8QRZbsAAAAAAAAAAAAAAACa%0AJIAOAABw0EER22/fVz187ty+3914Y8TixdFVsj3Zropsb6WK+w47RBx4YMeaBgAAAAAAAAAAAAAA%0A9DYBdAAAgIkTI44+ui/EPWdOxKxZ5fGqVRE33NA9IfRsR7Yn25WyndnelO3P7cjtAQAAAAAAAAAA%0AAAAAaIFUAgAAQFqwIOLII/t+njcvYs01y+OVKyOuvz7i/vujo3L92Y5sT8r2ZTsrsv3z53eseQAA%0AAAAAAAAAAAAAQO8TQAcAAKg48MCI/fcvjydMiNh4474QeqUS+m239QXAR0uu79Zb+1c+z3Zl+7Kd%0AKdud7QcAAAAAAAAAAAAAAGiDADoAAEBFhrnf/e6Iffbp+zlD3rNm9T1n4cKIq6+OWLx4dNqU68n1%0ALVrUNy/bUx0+f9rTSrsrPwMAAAAAAAAAAAAAALRocqsvBAAAGJMmToz4wAfK4zPPLKHujTaKmD49%0A4vbbSwXyZcsirrsuYvbsiHXXjZgyZfjbkeu4667+wfNsy9y5EXPm9M3LsPz731/aDQAAAAAAAAAA%0AAAAA0CYBdAAAgFoZKD/uuIiZMyPOOKPMy9D3mmtG3HxzxJIlZV6Gw3Naa60SRp8xo70q5Bluz4rn%0Aucz77uv/uwzAz5sXMXVq37z99y+Vz4XPAQAAAAAAAAAAAACAYSKADgAA0EiGuo86KmKzzSKOPz7i%0AoYdK+HvBgoiFC/uqoacMi+eUv581K2LatBIYnzyEP7mWLy+B9gcfjLj33rKeao2qnud6jjwy4sAD%0A2wu8AwAAAAAAAAAAAAAA1BBABwAAWJ0Mdx90UMQee0Qce2zEJZeU+RkGz6B5Viq/++4SIk8ZHr/z%0Azr7XZwA9w+hZUT0D7bm8DK2vXBmxbFkJnVdeWytfu846pbJ6dZB9hx0ijj46Yv78kdxyAAAAAAAA%0AAAAAAABgnBJABwAAGEyGvU88MeLb34444YQSNM9Q+Prrlymrn2dV9MWL+78uw+X339/cumbOLKHz%0AtdbqPz+rnh9xRKl6nmF2AAAAAAAAAAAAAACAESCADgAAMBQZ+j744Ig994w4/viIs84qlcxThsVz%0AyqrmS5aUyuY55ePKcxqZNKlUSK9M06eXaum1691774gjj1T1HAAAAAAAAAAAAAAAGHEC6AAAAM3I%0AEPjHPhZx++0Rp50WceqpEXfdVX6X4fGcZs3qe36G0rMS+qpVZZowoUxZQb02bF5t3XUjnv/8iAMO%0AiJg7d+S3CwAAAAAAAAAAAAAAQAAdAACgRRkKf+1rI171qlINPcPoF18csXRp/+dVQulDkVXQd9yx%0AhM6z6nmG1AEAAAAAAAAAAAAAAEaRNAMAAEA7MiS+zz5lWrEi4tprIy6/vG+6+uqIBx4o1c8rsgL6%0AzJkRm20Wse22Zdpuu4gFCyImTuzk1gAAAAAAAAAAAAAAAOOcADoAAMBwmTQpYvPNy/Sc5/TNz/D5%0A8uURy5aVaugZWs8QOgAAAAAAAAAAAAAAQJcRQAcAABhpGTbP4HlOAAAAAAAAAAAAAAAAXWxipxsA%0AAAAAAAAAAAAAAAAAAABAdxBABwAAAAAAAAAAAAAAAAAA4GEC6AAAAAAAAAAAAAAAAAAAADxMAB0A%0AAAAAAAAAAAAAAAAAAICHCaADAAAAAAAAAAAAAAAAAADwMAF0AAAAAGBsu/rqiOOOi3je8yI23zxi%0AzpyISZMiJkzoP51+eqdbyniyYEH9MXjttZ1uFcDQnHVWfR+2995Df30+t/b1uUwiTjqpft8cdliM%0AZ2ussUZst912scUWW8Q666zTb8p5+bt8DgAAAAAAAAAwfCYP47IAAAAAALrHokURRxwR8b3vRaxc%0A2enWAADQgsmTJ8fcuXMf/nf69On9frfuuuvGnBxcCAAAAAAAAAAYVgLoAAAAAMDYc+utEbvvHnHN%0ANZ1uCQAAAAAAAAAAAEBPEUAHAAAAAMael71M+BwAGDk33RRx6aX95220UcT223eqRQAAAAAAAAAA%0Aw0YAHQAAAAAYW848M+Kss+rnP/rREYceWv6dNSti4sT+v99661FrIgDQ437964hXvKL/vLzOOOmk%0ATrUIAAAAAAAAAGDYCKADAAAAAGPLV75SP2+//SJ+8IOIyb4SBQAAAAAAAAAAABiIuy0BAAAAgLHl%0A3HPr533848LndJdrr+10CwDoRocdViYAAAAAAAAAgA6a2MmVAwAAAAAMq9tui7j55v7z5s2L2HLL%0ATrUIAAAAAAAAAAAAoKcIoAMAAAAAY8edd9bP23jjTrQEAAAAAAAAAAAAoCcJoAMAAAAAY8c999TP%0Amz69Ey0BAAAAAAAAAAAA6EkC6AAAAADA2PHQQ51uAQAAAAAAAAAAAEBPm9zpBgAAAADAqLrzzog/%0A/zni3/+OuPfeiBkzItZbL2LzzSN22SVi0qSRXf9118WUP/whNj3rrJi8ZEnEqlWxYvr0mJKVu5/w%0AhIittooxZ+XKiH/8I+LyyyNuuinigQciJk+OWHvtiAULIh772IhHPKLTrewtt9wScdFFEddcU47j%0A3J9z50Zsv33ETjtFTBzFsUcffLC05V//KudXHtd5XuV7evDBzQ8gcPHF5fy89dayrDXXLMuaN6+c%0Ao9OmjdSWjB0LF5b35OqrI+6+u+zXfE822CBi660jdtyxHDNj3apVZR9ccknEHXeUcyWP1+nTy/5Y%0Af/3SB2X/P3t2jAl53uT2XnddxKJFEUuXRsycGTFrVtnWbbeN2Gij4e2Lrrgi4tpry/69//6yb+fM%0AKZ+t2R/ludsJ+d7/9a8RN9xQPnfWWae85zvsELHNNqPz2XfZZaVvzM++3Dd5TK61Vtk/eS5mO7KP%0AG265vjwOKu9LtiU/I3LKY2CLLWJMyu3Mz8U8Jm++ue+cz+uN3Of5WbLzzuV8GK+69ZqsE+frffeV%0A86TyN0FO+XdA9mF5nj7ykWWfbLrpyP99AAAAAAAAAABdaBzcYQYAAADAmDdhQv28DHlV+/GPIz79%0A6Yjf/76EbxrJsMsBB0QcfXTE/PnD174M0xx/fMR3v/twGGytiNih9jknnlj+zYDoC18Y8frXl3Ba%0AL7vggogvfCHijDNKCHYgj3pUxMteFnH44SUk1s57Xyvf88GeV3u8dEKGnDI0Wi2DdDk/5XF7yikR%0An/tcGURhdW3OwNYrXhHxP/9THrdi773Lfqv2u9+V+RW//nXE5z8f8atflYBfI0MJoK9YEfGDH0R8%0A61sRv/nN6peVMjj8lKdEHHpoxIteNNStKWHEDF1Wy2MiA2+V/duOX/4yYt99+8/L0G+GgVcXLh3s%0A/W5Whlu/+tWIk0+O+MtfBj6ms23PelbEa14Tsc8+MaJ9bzMOOyziG9/oP+/rXy/zm3H22REnnRRx%0A2mmD9z0VGULPQUByvzzxidFT/vnPiK98JeL00yOuumrw52+8ccTTnhbx/OdHPPOZzQUr8xj9yU8i%0Azjqr7OccdGIwm20W8YxnRPz3f0dsuWW0LNf55Cf3n7fXXmV+RfYf+Xmanz0Z/l6dTTbp6yeHMwCe%0A/XReb+R5mP1CBlwHkoOFPP7xEU9/eukv2/ncz/fmi18s/Wn2bQPJwW6e+9yIt7ylcwMEDJcLL4z4%0AxS/KcXD++WXgksH2eQ7Ckcf/kUc2P/jEYNcT2YfV9mOrs7r+MvuvPD6r5edezu/ma7LROF+HY4CW%0Ab36zXE8N9llZ/ZmZ5+mTnhTxgheU4wcAAAAAAAAAxoFRLIMDAAAAAB2QAdAMhj7veSVAu7rwecpA%0AToYdMwCWgfF2ZQjq7W8vwcaPfrRUIh1KezPUu912JRw61PBkN7nxxoj99ithzgxhDWUbshrnUUeV%0A4P+nPjXw+zQeZbBw990jXv7yErYbKDCVlZ4/9rES9MyA1XDL5T/nOSUw+aMfDRwYH0wGNfN8e+lL%0AI37608GXledUPu/FL47YbbeIP/1paOvJ6qlZPb1a7sMMvQ+HRmHDHEhiJCobN5L9VgbX3/zmgQcn%0AqMjqst//fgkhZyAwA/pjwfXXl74+tyn3STP9Zwa383w56KCY3SuDf+T2vuQlZXCFT35yaOHzSh+d%0A+ycDyNnnDhT8rDj11NKnZ5j8jW8sPw8lfJ4yDJ0B0zwPDzmkVBkeCdkfZDD0DW8YfJty3x17bKkE%0Afu65w7P+DObne7H//iUEPlj4POVnXbb7gx8s+ycHwWnWXXeV64Xs87PvHyx8nrIqex4z+ZocdGfp%0A0ug5H/pQub7Kvv1974v47W8HD59X9nlW2n7ve8vxn8vphkFoxts1WQvn64rNNosHfvnLWLJkSb/p%0Arrvuittvvz2WL18+8HJykJYcfCEHwxjKZ2X1Z2YOyvOBD0Q85jERH/nI0LcTAAAAAAAAAHqYADoA%0AAAAAY1dWhc1gUlYhbUYGsbIC+XHHtRf4ySq6H/94xLJlzb8+wz5Z0TYrLl5+efSMDOhkOCeDya1W%0AcX7rWyOe/eyRCyn2mgxmZdg6q5c24557SkXdDJENlxxEYeedSwi8HQ89FPG615Ww8FBDs7X++MdS%0AjfSHPxza87N6bK2sgtquPE6z8vRQ1jfccj/me/zKV5YQaiuyinX2M1ktvJdlP5nnSQ5q0KYJvRDG%0AzeN+++0jvve99sKzN90Ucfvtgz8vA+fN9kGNPteyMviuu5YA9HDK9uXAA80u97bbymAaZ57Z+rrz%0AeHnVq0qgv93tymB0M7Li9w47lOuFFSuaX9/ixRHvf3/EM5/Ze5+5OajBUML2A8lBAvIzMgcNGMqA%0AAb2mW6/JWjxfJ91xR8x7xSti5vnnx9133/3/p3//+99x2WWXxdKB+u63vCXiv/6r9c/Kau0MvAMA%0AAAAAAAAAPWRypxsAAAAAACPi5ptLdd8bbug/f9asUil43XVLsCbDS6sLo2Qoac89y9SMrGK+994D%0ABmsXr7dePDhnTqyaNCmmLVwYM26/PSY0ChHmMnJZGRLt9qq8GXTKENvqKpBOnlz2/bx55Tn53uS+%0AauQXvyiV6zMUOGNGjFsLF0a84AUlJFlt+vSyLx/xiFLNNIPhq6tqmtVd11or4h3vaK8tGc57xjMi%0Arruu//wpUyI23TRi7twSgMzBF/L8W10YMgNiz39+xM9+tvp15XmalVfXW68cKxmSrT2XK8vKauhZ%0AzTmrww/kZS8rAbTqgNq//x3xhz+UwSJalQHg2mM+257n7UjK/ZtV1gcKXGc/t8kmEWuvHXHLLeU4%0AaRTQy+quL3pRxHe+U5bZa7L92V/kcdfIxIkRG21Uppkzy6AgGaa8445ybPWa448vVYMHCp7nubPh%0AhuXffM8XLSqfdyMRrs/9muvJ8zb7gxz8IisW5/5t5IorSl+SYet11ml//b/5TTm/c0CGahtsUNqW%0Ax3/2pTkoTaPPp5yXAznkYB9z5jR/7GXw/He/W/1z8vjL83D99UtfnPsn903uo3b8+telsvXqPnMn%0ATCh9c643P0dznXlN0ej52f7ss/JzPNvYyyZNKn1wHlv53mdfmfs8+/t8vxrJgHZ+hvT6QBy9cE3W%0A5vk6aenSeOpJJ8V33/e+WJr9+VB8/vMRn/706n+/5poRm21W1r3GGuV6Jz8j8jNzdfsPAAAAAAAA%0AAMYBAXQAAAAAxqYMt1QCqxnCypBqBvae8IQSTqquyHreeRHvfnfEOef0X0aG+1796lJZN5cxFPma%0ADDE1Cp9nqOUtb4m7Dzggfl8TlHzSZpvF7KwqnVXXa6twZnXal7wk4k9/ipg6NbrSnXdGvPSljYM6%0AGSp63/tKwDVDitUygPilL0V8+cv1Ycqs7JqVN7PK6erkc6pddFHEkUf2n7fTThEnnBA9KQPTGYCq%0A2GqriGOOKZXDq4NXeRxngPDjH4/45S/rl/Oe90Q85Smlenmr3vWu/tVKs+puLjdDaRk8rZYhtm98%0Ao/Fy/vu/G4fPp00rlbxf8YrynlWfp+nKKyO++tWIz362f/XR3Paspr7LLhHbbLP69s+eXYKiP/hB%0A//nZznYC6I22M/uAofYZrfrwh1cfPs/+4vWvL9tV3Y7sW7Ja+7HH1vdRGdKs7PvNN4+ekoMsNArz%0AZn+f51BWuM5gYSMZTL3kknLe5P7Mx93s+99fffg8BxzI8yv7h6yOXiuD95deWkKkOdhAs9W2Ux5P%0Aj3tcWceTn1zWs7p9m5/Beb5lYL72eMt+LasR156PzcrPx+owa4Zj3/SmiEMOidh22/7Pzc+nM84o%0AfVl1v5pykI93vrN8Fg1V9j257tWFz3fbrZyHGbbP96ZWDgqQn+t5TmZF+9UF9hvJ/ZmDRTT6zN1x%0Ax/LZmX1zhs+r5fN/9atS9Tw/L6vl8fDGN5YBPXpJXltleD6PyTznH/WoMq/R+/X3v0ecckrEF79Y%0AX9E734cMKud7NpDq6468bvvgB/v//lnPinjve2NcXpON0vk64957Y9fTT4+zDzpoaPsir1Vq5TVU%0AXi8eeGA5ZxrJYyYHLvjjH8vnQ35O1F6jAwAAAAAAAMAYNrHTDQAAAACAEZEVwyuh09/+toTtMoxZ%0AG2rNyqR77BFx1lmNKyhnBcasMjpUGY5t9PwMdGbY67jjYmWDcOeqrPqY4bcMB2YAtNbf/lZC8t0q%0Ag/qNKmdmECuryh5+eH3QKeW2ZhAsA3z5XtXK3/3kJ6tfb4bNqqfttqt/Toaja59XO3VzBdOKQw+N%0AuPjiEt6qrfqZx/FTn1qqlH7uc/Xh5wwXZ9hz+fLW2/KPf/Q9PvroElTLgR1qw+eVgFujiusZNm0U%0AXstgfA70kEHVxz++/jxNW24Z8ZGPlPVm1dbaoFqGyFZXdb3isMMaVzCvDrQ3I0Og555bPz/fq5H0%0A5z+XEHmt6dNLiDL7u+zXao+DrGycQb8MWWfF51r331/mt3OcjLYMSZ50Uv38DGlndfsMWa4uIJ3y%0Ad3vuWUKk2c9eeGEs7dYq8NdcUwZpaBQ+z/M7j8cMWjYKn6esTv7Yx0a8/e3l8+gvf4l4wQsan2+1%0A8tjJcHKGMS+8sARs8xgbaN8+8pElEJ+h3ze/uf73GbrOAHY7st+oBLczRJrV1XMgl9owa+X8yFBu%0Anj+NAqcnn1wGJBiqT36y8SAQWU05z8Ec3Cb7pUbh85SfeRlOzz4xB6XJ4HejdtfK8G4OMlEboM73%0AN6s85+dEnue14fPKPsiq6bkPGl1T5Ll06qnRE7Kq/Mc+VgYPyM++I44ox3ej8HnlczIHTvnoR8tx%0AkoOy1MoBXgareF197dBosI7c74Ndc4z0tUenrslG8Xzd8oILYupQqpPndUftuZLvUfY9eSysLnxe%0AOWZy4J/8+yAH/8jz9H//t/4aBAAAAAAAAADGKAF0AAAAAMaurKyYwfKsjDmYDJlkxccMudZqFG5s%0AJAMuWVWy1oYbllB6o3B0rfnzS4XFDLzUymBZbdXWbpBBpQy91sr9ngHDRiGmWnvtVSqJ5ntWKwOM%0AjQKX48kBB0R87WslkDWYrN76iU/Uz8/Q8Ykntt+WDOjllOdMM7Jq6GteUz8/Q6znnDP0QFdWOc/n%0AN6rcetppA782w54Zjq+WgdNGx+9QfPObjbdnpCuIZxXa2pB4hogzIJfh0sHkeZaV2xsFrbPS67e/%0AHT0jj+tbbuk/b7PNSn/Z7DGaHv/4eCArAHejrBScgwTUys+dr3xl4DB4IxnWzXBmBvAHc8IJZYCV%0A3LfNmjatvB/Z/lq5zOGQAdbsFzL0PpgMhGdAfOrU/vMzzPrd7w5tfTfeWAbiqDVnTvlMzIB4MyZP%0ALgNk/Pzngz/34x8vgwdUy2M938tGQf9GcnCKD32oVJeu1Wi7ulEOMPG2tzV/3FeuyzJIXRsCv+uu%0AMhBBL+uFa7IWztdVNefrlGXLYvMMpw8mr6lrZfB8KNfkjQaXyMFNGg1mAwAAAAAAAABjkAA6AAAA%0AAGNXhnCz2uVQZdXMrAzbKOQ0FBlUz5Bto+DeppsOvR1ZmTHDobXVi1euLBWiu01W3K6VFbq/9a0S%0APByq3XZrHHzLirs/+1mMWxm+yuB4M2Hat7ylBMhqtRuszUrlRx3V2mszILtoUf95c+eWoNzqKtau%0AzsYbl+U1G2bNkOdBB9XPz/OtWRnAy2O81kgH0zJwffbZjQceePazh76cPJ6++tX6QP7qzuludcMN%0A9fP23XdoVb17SVbrbVRtOwenOPbYkV9/7edRKz784XLuVsvQ9NKl7S03z+sMjmeV9qHKgSxe9KLW%0AP++zanOj6ss5UMjjHx8j5sEHSwXmWnkMPO95zS/v/e+PeNzj+s/LivW/+U10vXaPyRzQpdFn4imn%0ARE/r9muyFs/XFdnX1djgqqta+4x4znOGvm4AAAAAAAAAGMcE0AEAAAAYm7Kq4qtf3fzrsiJwbdD3%0A+usj7rxz8Nc2Coc/5SkR++/ffDuyKufBB9fPz8BoBtC6RVaB/dGP6ue/4x31QcOhyMqajapHf/7z%0AMW69972lqm6zsuJwrYsvLkHWVmWl5VaCvVmt+zOfaRyazIB9K/K8qh1g4txzI668cuDXHXpo/bxf%0A/zri1lubW39Wb73mmv7zslpso1DrcGrUz2RF21ZCyLNmlSrItbKq7AUXRE+4997G2zXWfOEL9fMy%0AwPnlL0fPyMBv7fnx0EMRF13U3nLzc3v77Zt/3YtfXD+vtrJ4I1mFvtHgEy99acR++8WIysEybr+9%0A/7z580sl8FbDwO9+d+Mg/XiQnyE77dR/3oUXRqxYET2pF67JWjxflz//+XXz1s/r88GMl88IAAAA%0AAAAAABgBAugAAONJVujLm7sXLy7/5s8AAGPVy19eglXNWmediM02q58/WKj12msj/vWv+vmveU20%0A7HWvq5+XFaTbCRAPtzPPrA9qZYD/Va9qbXlTpkS88pX183/3u3INO97k/jjkkNZem6G62mBd+slP%0AWlvehhtGPPOZrb02qwrXViHN8Gy71cIbDdKQwfCBZPDtsY/tPy+P4ZNPbm7djaqmZ4XWkQ62/fKX%0A9fNe8pKItddubXkve1njNjdaTzfKPrtWN/WRwyEHcDj99Mafc+utFz1l553r5/3xj+0ts9XPm9rK%0A30P5rE+/+EUJodd661tjxH3nO42vM9ZYo/VlZmi+thr1YP3oWFJ7TOZ3ZpdcEj2pF67JWmzLygbX%0AM2vfccfgLxwPnxEAAAAAAAAAMEIE0AEAxqK82fTf/4748Y8jPvaxcrPoXntF7LJLxO67RzzpSeXf%0A/Dnn5+/zefn8q67q3UpPAADV9tyz9ddusUX9vHvuGfg155/fuNrr857Xejvymm3BgqGtq1MatSWv%0AN+fNa32ZBx1UP2/p0oi//jXGnX32aa36eXUwebiCV/m+tlL9PJ19dv28Zz87Ytq0GPbz/LzzBn9d%0AoyrojQLlq5MBxe9/f2jLHU633BJx3XWNKy+3KvupBpVlu6qfGcijHlU/77e/be797HZZkfnuu+vn%0Atxoq7aS5c+vn5fcQrcqBZnbbrbXXbrRRfR+UodoHHxz4db/+deNK2o9/fIyobNsFF9TPf8EL2ltu%0A9ut5vVEtBwzJatrjwXAfk53U7ddkbZyvq+bNixVTp/abN2n58pi0bFnznxFvelMZ0AkAAAAAAAAA%0AGFALJaAAAOhKecPlWWeVqmgXX1xuBh1MVkB/4IFS2am6ulNWznrMYyL23z9i771LxSMAgF6z3Xat%0Av7ZRNeDBAuiNKrhmIC3Dne14whNKdfVuDYY22u5dd21vmfPnR2ywQcStt9Zvd7vL7jWNqgW3+/oM%0Asw5XteB2AujDEdZsNEDDUCrXHnhgxP/8T/k7quLvf4+46KL66uiNnHZaxH339Z+38cYRT31qjPr5%0AltVt2z1Osp856aTB19WNsr/IgOE//tF//mGHRfz85xFvfnPZvl72l780/pzaccfoqOyTs1L2pZeW%0A/X/XXeW8yCmrtg9Vo3D9UG2yScTMma2/PvdjbeA8P+8HGhyj0fvRzqA3Q5V995Il/edl5fKttx65%0AvjT7tV6R34Pl4AC5n7Lt//pXeS/vvbdUrM/vwEbjmOykbr8ma/N8XTFzZkyqqbw+tfacaDTYTe3n%0AW4bnH/3oiHe9K+LggxtXSQcAAAAAAAAABNABAHre7bdHnHpqCUDkzd6rk8GKvAE8b7jNacKEMmX1%0AodqAed60m1W1clp33YgDDigV8RpVhQIA6FbtVI1uFBofrCJqo6rEO+3Uehuql/Gd7/Sfd/310TVG%0AcrszPNqt2z1a2g2YNnr9woUlXNds4KqdIGKGu2utWNF+yLlR5dPcvsGst14JpeUAXtWyavZQAuiN%0AqmsfckgJg4/2+bbVVhEzZrS33EbnbB4jGdxsNCBHt3nPe8qgArW++90yZYDyWc8qlYD32KO3QrXp%0AyisbD+Aw0sdbIzmI3Sc/GfH1r9cPjtKqdsK+7XzWt/p53+j9GI3BURr1oxkMHo7BIhqFeIfSl3aD%0AvDb44Acjvv/94QuO92oAvduvydo8X1fWVEBPg1ZAz+80t9024vLL+8+/+eaIN7wh4i1vKYNv7rNP%0AGUgirwFyYE4AAAAAAAAAQAAdAKBn5U2lxx9fqp6vXNn/d3nzZd48nDdN55SPa59TLW9az5uus8JX%0ATvm4EkrPUPuJJ0Z87Wvlhswjjyw37wMAdLt2KqI2MljlzEWL6udtuGH76503b2jr6oS8xsyA6njb%0A7tGU4cJ25IBSeW1fG9BqJYC+9tqtt6NRkPEd72h9ec2uq5GskF0bQP/2tyM+8Yn6Qbqq3XRTxG9+%0A03h5I200+5nK+nohgP6yl5XKxxmKXt3fz1/4QpnSRhtF7LVXxJOfHPH0p5eqvN0sj7lanQjR/+xn%0AEa97XcQNNwx/qL1bPusH+7zPStqNPvdG4/1oNOhghuF3221k1tcLAfSPfSzi2GMjFi/unmOyU3rh%0AmmwEztcJgz1h0qSI730vYvfdI+67r/73eX2Unx85pQy5P+5x5fPhKU8pnxU5eCcAAAAAAAAAjEMd%0AKI8BAEDbN5R+61vlBvvf/rZ/sDxvNM0b6//973KDet6cnDfNDhQ+rywzn5fPz9fl63M51Tdm5nNy%0Afbnek08efJkAAONNoyDOcAQ3G4V+uyWInSHmRkG9sb7do2k49uVaaw3Pvmy1ynYGNh96KEbNPfcM%0A7XlZEXv99fvPu/POErIdSP49Vvv30BOeUCqRj6V+ZnXr61Y5cNpRR5Ww4WDy794cbODVr45YsKBU%0ARs+q9suXR1fKc6hWswNItCsrye+33/CHz4cywEu3vxej9X6MdiB8qH1pp7zxjWUgk+EOn/faMVnh%0Ammz1Hv3oiPPPj9hmm8Gfm9cr+dzjjitV0TPA//rXl8EeAAAAAAAAAGCcMWQ7AEAvufbaUtnp0kv7%0A5uUN8nnTZ95ourqb5bNST1Y2zyp+We18woRyU2qGJrLST1ZJr31t3sCbU742b6SePbs8zhsxP/OZ%0AEkY/+mjV0AEAKpYsqZ83fXr7y220jG6pzNlom8fDdo+mkdqXIxHYW538W2U0DXWwrPz76MADIz77%0A2f7zM4icQdvV+eY3O1P9fLT7mV475/Jv3Q98IOKggyLe//6IU0+NWLp08Nfl38bnnFOmfP0JJ0Q8%0A/vHRVVasGJn3faj++teyXxu1I79f2HrrUl14880jHvnIiHXXjVhjjdLGfF+qXXRRxJFHRs9qtA9G%0A6/0Y7b50ddvaDT73uTKtrm/faaeIXXctA0xkdfociCW/F8spj9nawSu++tXoea7JBvaoR0Vcckl5%0Av/Nz/5//HNrrcmCa44+P+OIXI175yohPfSpizTVHurUAAAAAAAAA0BUE0AEAekHeEJ/V2fKGx+rK%0AgVn96vbb6yscTZ1aKhzlDaJ5c20GxweTAfQMoucNq1lJvbKenJ83W2Z19LlzI+bMKfPzps2shp43%0Ajmdoo/YGXgCA8aZRhcn77mt/uY2WsbpqxaNtdVU1x/p2d0O13V7al0P5e6RTDj20PoD+05+Wv7Uq%0Af/tUu/DCiMsv7z8v/+Z6yUtizPUzvXrOZYXb/Ps5w7pnnBHxm99EnHXW0Cp3X3VVxL77xrRjjonY%0AccfoGo2qa+ff7aMlq/82CiO/6lURb397xFZbjW6f1kmrq3Q+Gu9HN/eloym/B3vve+vn53dgOf+1%0Ar23cf6/OT34SY4JrssHl4ASHH16mCy6I+NnPIn73u4g//WnwAUuyD/zKVyLOPru8JiujAwAAAAAA%0AAMAYV1N6AgCArpPV+z74wYhPf7ovFJ7/ZjX0227rHz7Pik6bbBKx2WYR669fKvIM9QblfF4+P1+X%0Ar8/l5PIqcj25vlxvdTuyXR/60NCrDAIAjFWzZ49MIO2ee+rnNROsGkl5vdjoenOsb/doandf5nV8%0Ao8Dn6kKUoxmKy+BXtm8kpqHKKrk77NB/Xv6d83//1/j5WR29VlZLH639OZr9TCfOuWXLhm9Z+Z7k%0AAANZsf7668vfsiefHPGa10RsueXqX7dqVUw/5pjY4I9/jK7R6H0YrWrYf/lLxHnn1c//whdKJeFm%0Awudp0aLoaTNnlurunXg/GvWlu+wycv1oDsTQjb71rfo+a8aMiHPPjXjXu5rvt3r9mKxwTdacXXeN%0AOPbYEijP7TvnnPL95jOeMXDV+Kyc/rznNR6UAwAAAAAAAADGGAF0AIBuljffv/vdpWpbRVbiu/rq%0AUqm8OoSwxRYRG29cboZutxp5vj6Xk8vL5VaHHHK9uf5sR8Xpp5d2DmdYAACg1zQKhuZ1U7uyIu9Q%0A1tUpjYK342G7R8s117T3+uuuazxY1GjuywwGNgqq3XVXdIUMKQ8laL66YHqj14+FfmZ166s2aVL9%0AvOXLW2/HSB4T8+dHHHRQxJe+FPGvf0VccUXEUUeVQdhqTFi1Kh510kkxoVsChuutVz/vyitHZ90/%0A+lH9vAxovu51rS3vzjuj5627bmfej0c+snv70dHU6JjMyuePfez4PSYrXJO1JgeV2GOP8t3mL35R%0AzqtTTy19XSN//nMZ3AQAAAAAAAAAxjgBdACAbpUhkbyB9swzy89Zfeqmm/pXPZ86tdxEv8EGEVOm%0AjEw7crm5/FxPZR2VaujZnkpbsp3ZXpXQAYDxarvt6uf99a/tL7fRMhqtayxtd15j/u1vQ1vXWHfx%0Axe29vtF+XLCgDDg1mhq9dxmO7wYHH1xfNfbCCyMuv7z/vJ/8pP9AXGnDDSOe/vTo6H7Mv8vuuKO9%0A5TY6Z/M4GagKbKXibq3772+9Hbkto2XrrSM+8IESHH7uc+t+veatt8acDKl3g8c8pvG5/eCDo1MB%0AvdYhh7S+vIsuip7X6P344x87c/7ffPP4GwzQMbl6rsmGR372HXBACaP/+MdlIJ1a3/pWJ1oGAAAA%0AAAAAAKNKAB0AoBvlzZ0f+lD/8PmNN0bce2/fc7KC4KabNr4JciTkejbbrH/lwmxPtqs6hH7ccX0/%0AAwCMJ7vtVj8vw4s5cE+rsuLyeecNbV2d0qgtv/99e8vMypL33Te0dY1155wz/K/fZZcYdY3eu9/9%0ALrrC3LkR++47eBX0RlXRM7zeqAr4SNl558bra/eca/ReDOV8W3vt+nm33tpaG+6+O+Kyy2LU5TZk%0AZfsceK3GnE60p5EnPal+XoaOzzpr5Nfd6DNs220716d1g732qp/3299GrFgx+uf/kiURF1wQ48YD%0AD5SpdiCMjTZqbXnZX/373623Z8KE6CquyYbfc54T8f7318/P63PffwIAAAAAAAAwxgmgAwB0o29/%0AO+KMM8rjvJnxhhv6qsjlza2PfGTEIx4RMXGUL+dyfbneXH/lJttsV3UI/fTTS/sBAMabJzyhPoi0%0AcmUJNrYqqy4uWtTdoZ/dd6+f949/tFe5+5vfrJ+37roRW20V404Gv7JCcyvy+PvOd+rn77prdCTA%0AVevccyNuvz26wqGH1s87+eSyD1NWGP/5z4f2upG05poRO+zQuK3tBIx/9avW+pl58+rnXXJJa+3I%0ACvOV/T3aZs5seIxOy1B8N8i/wxuFvr/whZFf9z33ND4OW/GHP0T885/R8/beu3El8h/9aGTXO2tW%0A48EITj01xo3hPB7TV7/aVnNijTXq53WyIr1rspHx0pfWz1u6tPE1OgAAAAAAAACMIQLoAADd5tpr%0AI44/vv9NzJXqThkA32ST9m6uHQ65/mxHJQCfIfRsZ0W2/7rrOtY8AICOWGediH32qZ9/wgmlknmz%0AcoCfT3+6fn6GEB/96OgaT31q2fZajdo+FBn0bRSmfeELY9z63Odae12GEm+6qf+8rJ77ohfFqNtj%0Aj4hNN60Pb330o9EVnve8iDlz+s/LfXfmmeVxDrJVGyp8/OMjHvWoGHWNzoWf/SziX/9qbXn/+78R%0Ay5f3nzd5csQBBwz+2sc+tn5eozD7UPq7T30qOmq99epmTehUIL6Rww5rHNq/6KKRXW+jKvfVf/83%0A4+MfjzEhK5Fvt139/OOOqz+Xhtshh9TP+9KXGleqH4saHY933tnadVZ+19buIA5Zfb3RcjvFNdmo%0AfT48bMWK0W4JAAAAAAAAAIwqAXQAgG6SN7cfe2zfjbMLF0bce2//yuczZkRXyHZUV0LPdmZ7U7Y/%0At6ObbtYHABgNb3hD/bysXt1KsDIrTma12Fqvf319pfVOysrBr3xl/fxvfSvivPOaX97b3x7RqOpw%0Ao307XmRALiuYNuPBByPe9rb6+fvuW67jR1sOXvXmN9fP//znI37/++i4qVMbVzitVH5tVAF2tKuf%0AV7z61fVVdzMc/8Y3Nr+sDK1/4hP18zN8vvHGg78+Q/i1fvjDxufwQDIc+de/RkdddVXdrCW1gxJ0%0A0uteVx++zb+5Dz64nO8jpVGV+5//vPnl5CAOZ5wRY0J+BudnVa0//zniQx8a2XW/7GX178nixRGv%0AeMX4CMPmNUdWgq/t/37zm+aX9d//XT9IS7Nmz248sGSnuCYbtc+Hh68bVhdMBwAAAAAAAIAxQgAd%0AAKCbnHJKxKWX9oW4b7+973d583+3hM8rsj3VoYRsbyU8f8kl5QZzAIDx5NnPjthyy/r573tfqVA8%0AVOefH3HkkfXzMwz58pdH18m2TplSX9H4xS9uLoiVlZhPOql+/tOf3plK090iK+q+4AWlyutQVEKp%0AjfZ9KyHl4XL44RFbb91/Xv79kGHnRoMtNCurMrdTzbZRhenTTiuhvdoq0xk8O/DA6Ij11y/vb61f%0A/jLiPe9prrJtVn5vVDm40WABjTz3uWVfVMuw4v/8z9DbceqpEe96V7Tsy18uFXrbqTyd4cIf/7hu%0A9t1bbBFdI0O3jc7fyy+PeM5zIu67r7XlLlky8IABe+5ZPy/PsxtuGPo6cpCJDNCPJXn+b7ZZ/fz3%0Av78MrNGqwarLT5sW8eEPNx4UIIPH7Q5GkJ8feS5kmL5bNTomjz66BNGH6pOfjPjKV9pvy3bb1c+7%0A7LK+wSQ7wTVZn+wXjzgi4t//bm85n/lM/bzHPa67BoQCAAAAAAAAgBEggA4A0C2uu65/WCJvOs4b%0ARCtBozXXjK6U7apUhcv2Vt8sfcIJZbsAAMaLrPL8ta+Vf6tlKOqFLyxByco13up897sRz3pWxAMP%0A1P8urxe78bowQ3jHHFM/PyuLPvnJEWefPfDrMwCbIf1Godfc3ryuHK8q4aZ//rPsyxzoaSAZUn/R%0Ai0oV6lo5P4NjnZKBuKzCWhuMW7QoYq+9It773vK4GUuXlsEdDjooYsGCiM9+tvX27bxzfZgwKws3%0ACntn4LeT1bE/+tGIDTesn3/ccaUybaP+o1pWG99773JcNRooYPfdh9aOddeN2H//+vlf/WqpLjxQ%0AGDYDmhk8z+OyEoJvZdC1DHseckjphzL8e8UVzb0+B4F75jPr2vrgOuvEHTvsEF3lqKMidtmlfn5W%0Af8737He/G/qybr21BJnnz4+4+OLVPy8HKagNWWaoc999G1cFrpYVufNzK/dvJSA/aVKMCdmPfec7%0A9QMwZIA7z8H/+q+yj4fqT38q1c0bhatr5UA0jc67b34zYtddS+C/WVdfXULZOUhIvuftBnZHUqNt%0Av/DCsv/uv3/g195zT8TrX99/kIx2jsl11qkfiCCv+RoNEjBaXJPV90F5XOdgNzngSQ66MVT5Xua1%0ASaPBCvK6AwAAAAAAAADGuMmdbgAAAP9x/PF9N90vXNh3Q2TezJwV7rpZti9vJs8bM7Pd2f4MY+T2%0A5HZ97GOdbiEAwOjZY4+Id7yjPnyU10mvfW3EiSfGGi98Yaw5c2Y8OGdOrJo4MaYtXBhTTzmlBGPO%0AOqvxcjNgmdUru9U731kqsJ57bv/5WW0zg64ZGMtw2OMfH7HBBiXsmRV08zUZ2v/XvxovNwPFm28e%0A41ZWMq1U0/3738v+y8q7L31pqUD6iEeU6sUZHsxq3bkvG1VKnz074nOfi47LkHeGkw89tP9gDBkS%0A++AHIz71qRJIzkB6Pnfu3BLwy99ncDC3NY+VDOL/5S8RZ545eOCwGdmuPH+rXXPN0Kqlj6YMfn/9%0A6yXYWzuoRR4vP/pRaWMGSTNgvNZaEbfdVvZbhmZzoItGFcMzpPeJTzTXlmOPjTjjjDIYQG3F2OzT%0A8rzPUOx665X3Kgcty4DsT37Sf8CBDEZuvHEZpKAV2Z9kFeScHv3ocgxlhdoddyzHUZ4DWT0625DP%0AzdD16aeXKY+vGpflsdBtYen8fuB734t47GPL393Vsn94ylNKgHm//Uq/O29e2e/53uTzc8CBrGz9%0A61+X9yDD0oPZaquIl7ykHDe1wf/ct696VQl2br99xNprl3M09++vflXey3/8o+81GWTPQQfyXB8L%0Aso/K0HYGzmtlP5f7LAefyfN0p53Kdyd5LmZfdscd5RjM4Hkeg5V+Js/XociweR7jOZhEtTzH871/%0AzGPK+/LEJ0ZsuWU5/nOAh/zuJtd/yy1l8IV8fl535PHTKzKAn8dQ7YCHOfDKBReUz81nPKNcO0yf%0AXvZ1Buqzsnvut9tv73tNvicveEHEF7/YenvyPa793usjH4k4//zyHuQ5NGtW4/7kCU+IEeGarL/s%0A6yr9/cyZEU97Wjl/sy/dYotyfmT/ld9r5udSbn8O6JHHS6Oq8dtuW/o+AAAAAAAAABjjBNABALpB%0A3vxaCRplCKD6ZtisaldbQbPbZPvyxvbKzb/Z/ry5dvLksl35c97wDwAwXnzgAxFXXhnxgx/U/+7C%0AC2PmhRfGU5tZXobM2glHjdY1YW5vBptqKxBnQDbD0Tk1421vi3jlK2NcyyrSWWU4Q2Epw1Hf+EaZ%0Amgmt5nuTYfVukIMp5DGRFYJze2orjje7fcMpq52/+90NA8n/X/5tk4HSTsuA5ac/3bhK7fXXl2rg%0AOQ1V/k2XofBmq5Bvs01ZT21wv9KOrNY+mKw8//3vR7z1rTEsMkzbRqB26UtfGjdkIL4bZUD5l78s%0A739tCD2dc06ZhtPHP17+tq+t6P3AAxH/+79lGooMDWel9rESQE9ZTTsDzo3Otdw/I9WfZZA9BxJ4%0A7nNL0LlWhtsHqmzfy/Iz7Utfinj2s+v76htvLIMc5DSYNdYog3G0UjG+Wg4ulOdAhrir5XIHW3bt%0AACLDxTXZ6uV5WQmjtyIHxclBo3JAEwAAAAAAAAAY47o8yQQAME5kVbhK5bGstFO5AbVSoaoXZDuz%0AvSnbX6lkl9vV7E2tAAC9Lqtc/t//NQ6GNuugg0r4uBeuCzPgnMHHrMLbjhzIKCth11YUHY8yRJYB%0AuVbDsBlSzKqv7b4nI1HB9uyzS+XR4TRlSnuvzxB2VkYd7JzMY7QbvOlNpcp0VvltR1ZnPu+81t+P%0At7+9BPdbkYHkrDSbVd07LSt0v+Ut8UBWke9mWbX4wgvLv6MhK9P/6EcRc+a0vl+PPbb1Y6Tb5bad%0AfHLpb0dTnjN57uRAJcM9cGG7felIywEYTjihcVXxocj3Kr+LG46BJjbbLOIzn4mu45ps+G2ySdmn%0A+ZkJAAAAAAAAAOOAADoAQKdlxb/qgPbdd/c97oYb8JtR3d7q7ciberOyOwDAeJKBnaxO/JvfRDzm%0AMc2/fsstI374wxJqazdcOprWW69UZc1g2AYbNP/6DIP9+c8lUEdfUO4Xv4h45zubCz5n5dOLLop4%0A+tOjKz3hCaVK9Sc+EbHRRq0vJ4OXT3pSxIknRvzhD+2369BD2/t9J6q2X3ppxH77laBvM3IQseOO%0Ai7jgglJZux0f+lDE974XsemmQ3v+rFll3VkhOKvKt+rAA0tV3lb6m2q77BJx7rkRn/xk8/uxEzL0%0A+sc/RmRYPgPircj3/41vjHj0owd/7s47R/zlLxFPfGLz7fzZzyLe974Y03Jgiqw0/YpXtB7e3mGH%0A5vdTVvHOcHD29c97XntB9DwP3/CGMrjBC14QXe81r4n41a8iHvnI5l6Xn425jc961vC1JaugZ0Xt%0Adj7LRsJ4vyZbc82Ij3wkYo89Wh+sIM2cGfGe90RcfvnQ+ksAAAAAAAAAGCMmrFpVKa8JAPSS888/%0AP3bPKmFVzjvvvNhtt91GvS0LFy6Mc7L6S5U999wz5rRaGWu8yRtB3/Wu8vi++yJuvLEvZNLqTeSd%0AlO3P7UjZ/koFsLzhc599Oto0GI/00QBd5KyzIr7znYerla668sr8Yq7+OQsWlCDti18c8cxnDn9F%0A09G2dGkZjCinDHbeemv9czIQ9KhHRTz1qSXA97jHtbfOSy4p1ZhrQ329ULkz3//rrus/75pryvyK%0A66+P+NKXSlXzyy6LWLGiflCoDJy/6lVln/aKHLAqg4RZZTkrcWfIa3WDWK2/fsQ220TsuGOp7Jph%0AwgzSDpcHH4z46EcjGp2j+ffNW98aXSsDsFkRPf/OvPjiMuBZrTxG8vuEDKxnXzPcVZvzvP/JTyJ+%0A/vMSbL/99rwoLUHZDTcs52P2b7nuDKEPl3y//va3cvycf37pC66+OuL++xs/f+21S1syUP2yl5XH%0AvXoNne9z7u9KX5vb3ej4zRDl1luX93/ffUsfMW1a8+vL4+trXyvVt2+7rXGQea+9Il70oogDDug/%0AcMZNN/UfhC9laDefN1bkZ913v1vekz/9KWLRosbPy0BwhlnzfchzIvu0duVnyA9+EHHmmWXAgDvu%0AaPy8qVMjNt88Yttty/GQbcj198LgC7UeeqgM1pMDYOTx/8AD/X+f25QDITztaRGHHFK2t1q+RznV%0ADkiRU7PyM/mXv+zrg/NcvPfe0g81+kwbzf+i7cQ12TB64IEH4sILL4wlS5bEdTXXSvPnz4/p06fH%0AzjvvHDOzn2skP4dyu/PzId/vf/2r9EeN3oO8/s7zIyudP/e5pX9a3XIB6N1raIBxRB8N0J30zwDd%0ASx/NWNJNeQMAepMAOgD0qG76g9CXLW068shyU37KGygXLy6PN9mkN29uzBt9MxSTsv25HWnXXSOO%0AP76jTYPxSB8N0J0W3nxzXHTGGTH5P9d+K6ZNi52e97yY02wVz15zzz0l7JPbnSGnDIDmNrdaLXas%0AGUoAvTYondfeOQBU7s9HPKIEfMeCDPHdfHMJbmZoLkOyGVbOoPlwhpbHstyHOUBY7sMMKE+fXgKv%0AWRF3PMkA7t139w2UlsdP9j05kMFYvYbOviHf+wy+5n8BZRXg3ObsI4Y7YJwDDNx1V/kuYMaM0gcN%0A54AQY0Hunwzq52dfft7l+5HH32j0ZXkMZF+a685jIQecyPXm+tupCN2tMuSd+zr3eT7OfZ3XGdn/%0A0dPXZG0H0BvJ64s8XvLzIfdD9mF5fuTnpGMGoGk9fw0NMIbpowG6k/4ZoHvpoxlLuilvAEBvqio7%0AAQBARwIBWREpZSCgEj7PSlR502MvynZn+7MCVd6AntuVN69mJbrc3rF4gzMAQLOmTYsH5s3rP68X%0ABx9qVoabcmJ4ZCh7q61iTMq/GzIIN9YHZRjpfTh/fpnGswzaDhA2H7N9wxZbjM66stp5TqzeuuuW%0AqRMyTDueBu2YPDlio43KxJi6JpsyZUosWLAg7r333rgrBxiostFGG8WsWbMefk5T1lijb+BMAAAA%0AAAAAAKCOADoAQCdlNcOstpOWLOmbnzcHD3dVstGS7c7233ln33blDaBZge3aayM237zTLQQAAAAA%0AesTUqVMfDqBn1Zlr8vvUKhtvvLGqMwAAAAAAAAAwAiaOxEIBABiiyy/ve5wB7Yrp06Pnq6012q7q%0A7QUAAAAAAAAAAAAAAAC6jgA6AEA3BtCrA9y9qDpAL4AOAAAAAAAAAAAAAAAAPUMAHQCgk664ou/x%0AkiXl38mTy9TLqrdBAB0AAAAAAAAAAAAAAAB6hgA6AEAnXXVV+XfZsoiVK8dG9fOKynasWFG2L119%0AdUebBAAAAAAAAAAAAAAAAAysx0trAgD0sFWrIhYvLo+XL++bP2VKjAnV25Hblz/n9uZ2T5jQyZYB%0AAIwtN95YptG0+eYR668fY8a990ZcdtnorjP3X+5HoOtNXLYsJl14YcTaa4/eSmfNithuu9FbHwAA%0AAAAAAAAAQBUBdACATsmq4BnGTpV/08SJMSZUb0dl+7LKeyWMDgDA8DjxxIhjjx3ddX796xGHHRZj%0AxkUXRTz5yaO7zkMPjTjppNFdJ9CSNRYujLVf9KLRXelee0WcddborhMAAAAAAAAAAOA/xki6CQCg%0AB1VXPa8OoI+V6uDV21G9fRm8BwAAAAAAAAAAAAAAALqSADoAQKdMnjx4WLuXrS5Ur/o5AAAAAAAA%0AAAAAAAAAdK2q1BMAAKMqg9gZzM6gdnVAe+XKGBOqt6OyfRMn9g/eAwAAfa69ttMtAAAAAAAAAAAA%0AABBABwDomAxlz5gR8cAD/UPZy5bFmFC9HZXty+2tDtsDANC+Y44pE63be+8yMBRAA0se8YhYeNdd%0AMWfOnE43BQAAAAAAAAAAYFRMHJ3VAADQ0Oab91VDz+rg6cEHY0yobMekSWX70mabdbRJAAAAAAAA%0AAAAAAAAAwMAE0AEAOmmbbfoeT59e/l2+vEy9rHobpk3rm7/tth1rEgAAAADQe1auXBkPPPBALF68%0AOJYtW9Zvynn5u3wOAAAAAAAAADB8Jg/jsgAAaFZ1IDuD2g880Fc9fM01o2ctWdL3WAAdAAAAAGjR%0AkiVL4sILL3z43zvvvLPf7y699NKYPn167LzzzjFz5syOtREAAAAAAAAAxhoV0AEAuimA3ijA3Ysy%0AQF8hgA4AAAAAAAAAAAAAAAA9QwAdAKCTNt00Yo01yuPp0/vm33tvxKpV0ZOy3dn+isp2ZRB9wYKO%0ANQsAAAAAAAAAAAAAAAAYnAA6AEAnTZoU8ZjHlMdTpkTMmFEeP/RQxOLF0ZOy3dn+NHNm2a60445l%0AewEAAAAAAAAAAAAAAICuJYAOANBp++/f93jOnL7HixZFT6pu9+zZfY8POKAjzQEAAAAAAAAAAAAA%0AAACGTgAdAKDT9t47Yt11y+O11oqYPLk8vu++iGXLoqdke7PdKbcjtyfl9uV2AgAAAAAAAAAAAAAA%0AAF1NAB0AoNOmTOlfHXyddfoe33VX9JTq9lZvx/Of3xesBwAAAAAAAAAAAAAAALqWADoAQDfIgPbE%0A/1yazZ4dMWFCebxoUcTixdETsp3Z3pTtz+1IuV3VAXsAAAAAAAAAAAAAAACgawmgAwB0g7lzI/be%0AuzzOSuH5c8Utt0SsXBldLdt38819P2f7KxXPc7uqtwcAAAAAAAAAAAAAAADoWgLoAADd4sgjI6ZO%0ALY/nzImYPr08fuihiDvuiK6W7Vu2rDyeMaO0P+X25HYBAAAAAAAAAAAAAAAAPUEAHQCgW8yfH3H4%0A4X0/z5sXMWFCebxwYcT990dXynZl+1K2d8MN+353xBFluwAAAAAAAAAAAAAAAICeIIAOANBNDjoo%0AYvvt+6qHz53b97sbb4xYvDi6SrYn21WR7a1Ucd9hh4gDD+xY0wAAAAAAAAAAAAAAAIDmCaADAHST%0AiRMjjj66L8Q9Z07ErFnl8apVETfc0D0h9GxHtifblbKd2d6U7c/tyO0BAAAAAAAAAAAAAAAAeoZE%0AEABAt1mwIOLII/t+njcvYs01y+OVKyOuvz7i/vujo3L92Y5sT8r2ZTsrsv3z53eseQAAAAAAAAAA%0AAAAAAEBrBNABALrRgQdG7L9/eTxhQsTGG/eF0CuV0G+7rS8APlpyfbfe2r/yebYr25ftTNnubD8A%0AAAAAAAAAAAAAAADQcwTQAQC6UYa53/3uiH326fs5Q96zZvU9Z+HCiKuvjli8eHTalOvJ9S1a1Dcv%0A21MdPn/a00q7Kz8DAAAAAAAAAAAAAAAAPWVypxsAAMBqTJwY8YEPlMdnnllC3RttFDF9esTtt5cK%0A5MuWRVx3XcTs2RHrrhsxZcrwtyPXcddd/YPn2Za5cyPmzOmbl2H597+/tBsAAAAAAAAAAAAAAADo%0ASQLoAADdLAPlxx0XMXNmxBlnlHkZ+l5zzYibb45YsqTMy3B4TmutVcLoM2a0V4U8w+1Z8TyXed99%0A/X+XAfh58yKmTu2bt//+pfK58DkAAAAAAAAAAAAAAAD0NAF0AIBul6Huo46K2GyziOOPj3jooRL+%0AXrAgYuHCvmroKcPiOeXvZ82KmDatBMYnD+Gyb/nyEmh/8MGIe+8t66nWqOp5rufIIyMOPLC9wDsA%0AAAAAAAAAAAAAAADQFQTQAQB6QYa7DzooYo89Io49NuKSS8r8DINn0Dwrld99dwmRpwyP33ln3+sz%0AgJ5h9KyonoH2XF6G1leujFi2rITOK6+tla9dZ51SWb06yL7DDhFHHx0xf/5IbjkAAAAAAAAAAAAA%0AAAAwigTQAQB6SYa9Tzwx4tvfjjjhhBI0z1D4+uuXKaufZ1X0xYv7vy7D5fff39y6Zs4sofO11uo/%0AP6ueH3FEqXqeYXYAAAAAAAAAAAAAAABgzBBABwDoNRn6PvjgiD33jDj++IizziqVzFOGxXPKquZL%0AlpTK5jnl48pzGpk0qVRIr0zTp5dq6bXr3XvviCOPVPUcAAAAAAAAAAAAAAAAxigBdACAXpUh8I99%0ALOL22yNOOy3i1FMj7rqr/C7D4znNmtX3/AylZyX0VavKNGFCmbKCem3YvNq660Y8//kRBxwQMXfu%0AyG8XAAAAAAAAAAAAAAAA0DEC6AAAvS5D4a99bcSrXlWqoWcY/eKLI5Yu7f+8Sih9KLIK+o47ltB5%0AVj3PkDoAAAAAAAAAAAAAAAAw5kkSAQCMFRkS32efMq1YEXHttRGXX943XX11xAMPlOrnFVkBfebM%0AiM02i9h22zJtt13EggUREyd2cmsAAAAAAAAAAAAAAACADhBABwAYiyZNith88zI95zl98zN8vnx5%0AxLJlpRp6htYzhA4AAAAAAAAAAAAAAAAQEcpaAgCMJxk2z+D5jBnlX+FzAAAAAAAAAACG09VXRxx3%0AXMTznleKJ8yZU4op5H0q1dPpp3e6pYx3CxbUH5fXXhs95aST6rfhsMM63SoAAADGABXQAQAAAAAA%0AAAAAAID2LFoUccQREd/7XsTKlZ1uDQAAAABtEEAHAAAAAAAAAAAAAFp3660Ru+8ecc01nW4JAAAA%0AAMNAAB0AAAAAAAAAAAAAaN3LXiZ8DgC1fvGL+nn77tuJlgAAQNME0AEAAAAAAADoSpMmTYr1118/%0A7r///rjtttv6/W7OnDmx5pprPvwcAAAAOujMMyPOOqt+/qMfHXHooeXfWbMiJk7s//uttx61JgJA%0ARzzzmfXzVq3qREsAAKBpAugAAAAAAAAAdKVp06bFox71qFi4cGHceuut/X635ZZbPhxCBwAAoMO+%0A8pX6efvtF/GDH0RMdqsyAAAAQC/yrQ4AAAAAAAAAAAAA0Jpzz62f9/GPC5/T/a69ttMtAAAAgK41%0AsdMNAAAAgP/H3n1ASVXebxx/6L0XESE0NYKKFXtBRaOxYYsK9iQaRRM1JsaSGDRq1Bg1ipqIXVET%0Ao2isiQXsFQU7Ih2U3nv7n4fX+e/szJ3d2ZnZnbLfzzn3MPvO3DvvLXNn2Xuf9ycAAAAAAAAAAAAA%0AQPGZNUuaObN8W+fO0hZb5KtHAAAAAAAAyAEC6AAAAAAAAAAAAAAAAAAAAACqbu7c5LYuXfLREwAA%0AAAAAAOQQAXQAAAAAAAAAAAAAAAAAAAAAVbdoUXJbkyb56AkAAAAAAAByiAA6AAAAAAAAAAAAAAAA%0AAAAAgKpbvTrfPQAAAAAAAEA1qF8dCwUAAAAAAAAAAAAAAAAAAAA0d670wQfShAnS4sVS06ZS+/ZS%0Ar17SLrtI9epV7/tPmSKNGxf+XbJE2rBBat5c6tpV2npracstVXLWr5c++0z64gtpxgxp2TKpfn2p%0AVSupe3dpxx2lTTbJdy8L05o10uefh2nBgnDMrlsXjttmzaTOncM29PFb3ZXev/1WGjNGmjQp9MP7%0AsGNHadttpR12kOrWQB2yiRPDsTR1avj81KkT+uDjp29fqUsX1Yj586WPP5YmTw6PV66UGjeWWrYM%0An+XevaVu3UL/CuEY+uYb6csvpVmzwnbzQA2tW0tt20qbbSb17JnvXhYHH/uffFJ2/rY2baR99gnn%0A76rwudDfBT6G/HnyedLHsicfP5tvrmq1YoX0zjvSV1+FY9jffV4XfwftvHP4XqrNli+XPvoofHbm%0AzAnby58Zn2t8nunXL5wDq4OPLR8bsd9TPHn/+LzfokU4x/i836NH9f/Oki1/b8XOlV4Pr1uDBmFd%0A/DvAD34Q1sP/FsL5EgAAAAWPADoAAAAAAAAAAAAAAAAAAADSFxVacrA73n/+I910kzR6dAj6RXG4%0A7KijpCuuCOHRXJk2TRo2THrssRDCqkinTtKxx0rnniv98Icqau++K91xh/TUU9LChRW/1uHNE0+U%0Azj47hGLTlU5gzfu8stclHi/5tHat9Pjj0oMPSi+9lF5VdwchHQTfYw/pyCOl/fZLLxzpEKPDtIkh%0AW7ebPysPPyzdemsYuCHVdurQQTr9dOmii8LjXHIQ8x//kJ58Upo5s+LXbredNHCg9KtfhTBtLk2f%0ALt11l/TEE9Knn1b+em+HAQOkI44I55VGjbLfH+nwPnv9dem//5VGjZLefz+E0CvQpkED7d2zp2bs%0AvbcmH3ig1qfT11Lg7ePPSrx99w3t8YOW3H67dP/9YQCEKP7OSCeA7n15553h851qWTEOgh9+uHTh%0AhWGgiVx+nq67LhzHHjghivf/wQdLv/mNtOeeZe333Rc+5/FOPTW0V+a008I2jHfvvaG9uvZdVXl7%0APPRQOOe98UY4F6fi8PSBB0pnnhn+zZYHAXjggfDeH36Y3neSByHxYAEeAOGYY8L5L91tnyjd8Hc6%0A+8znab/O6+KBZ9Lh3788CFD//uF3oC22SG8+AAAA1Do1MPQdAAAAAAAAAAAAAAAAAAAAaoXvvgtB%0AOodAX301dfjcHJJ2aMrBbwfGs+WKqb/9bahO7cBfZeHzWH9vu03q0ycE2yoLbhciB3Udgt5ttxB6%0AS2cdXNX68stD8P+vf614P5Uyhx5dTdxh/OeeSy98bg5Kulqvj9uDDpIOOyz7vjgs60D7KaeEEHNF%0AgUhXCL7++hAadOgwF1zlPBaq9HpVFj63sWOloUND9ehbbsnNwALz5oWBEVyl98or0wufx7bJI4+E%0Afekq4z7/VCevq4P3rs7sEOc110hvvVVp+NzqrFmjtl99pW2HD9dBZ56pbg6vI4SR/X3ggHllgfHK%0AjiGfz/358OcknWWNHy/deGOYx++/apWy4uPAgXKfX0aMSB0+N7+XBw7Zay/pjDPCd1kp82fH3/0e%0A6OHnPw8h9orC57ZoURhIwOfbH/84VJLP1N13hwEHLrig4oE+Ei1bFgZYueoqafvtpT//WXm1bl3o%0Ag9fF3+fphs/Nvyf4vHPppWH+Rx+tzp4CAACgiBFABwAAAAAAAAAAAAAAAAAAQPYcCHNFzRdfrNp8%0ADt+5ArkDnNmEsF059oYb0gqAJnEA29WWXd20KiGufHMYzkG4p5/ObP6lS6Vf/1o69FBp8WLVKg4z%0A7r9/+gHnilQULk3H559Lu+8eqthXhUOZJ50UwofZ+M9/pL59Q5XmTKsJn3++NHhwZp+/mNdeC5Xl%0AXbW6skBqZQHkxMrm1RH+/NvfpG+/zWoxjRYt0va3366m/hxms+2K3R//KJ18cjiWsvH22+FY9vnc%0A+6iqli8PAx8cckjm50QHlR2S/stfqj64h4PZAwaEZZQib9OjjgpB+1mzMlvG88+HAVdef73q87rC%0A/c9+Fs4R+T7vZ8PnikGDpEsuyc2xks91AQAAQEGrn+8OAAAAAAAAAAAAAAAAAAAAoMi5WvKBB0rT%0AppVvb9kyVDlt1y6EnV2JNlXwyyHavfcOU1W4irkrEH/zTerXdO0qde4sNWggzZgRqqNHVT31Mrws%0AB2FdibfQw+cOSaaqllu/ftj2Xm+/xvvG2yrKCy+EyvUvvSQ1baqS9/HHoVJ2qpBzw4Zh23XoIDVp%0AErafw94+zrMNyCby8lx5PDGM6fd1HzbZJFSr9TGbqrr91VdLLVpIF19c9fe///4QBk0VlK1XT+rZ%0AU2rfXmrUKPRzwoTosLQrkHt9nn02zFcVI0dKJ5xQceXpVq1CdXPvF4eLFywI26XQwro+frp1C/31%0AOXD16rDvvv465fo1vu++8Pqbb1at849/SEOHJrd7P3t/t2kjzZ4dzmEVhcL/9z/pyCNTnxPr1JF6%0A9AjL9Xluzpxwzo96/auvhu8Cn2f92UqXj8vjjw/n0lR8TvZ3ko+T2PdR/OfvrbfCwBJel1Liz6sr%0AmLvqeCr+XcHbpm1backSaerU6KC6P09elgfPcGA/HbfdJt10U+rnmzcP5zp/Dn2u8/v7ePP+KbSq%0A9A6e//OfqZ9v3Toc6z7/+HcBr4e/w7wuPh8BAAAAaSKADgAAAAAAAAAAAAAAAAAAgOw4zBsLnzvk%0A95OfSOedF6qUxgdRHbJzuO7SS5OrlzoQ/vOfhwrkXkY6PM8pp0SHzx0gc7XT00+XttgiuWL6Qw+F%0AqusOmcVz0NEBwvfeCwHBQjR3bgjrRoXiOnWS/vAH6bjjQmg43kcfSX//ewh8JgbwXTnYVZjvuCP1%0A+/o18caMkYYMKd+2ww7S7beroJ1zTnL43Mec9/uZZ0p77pl63zuE/uGH0nPPhfCjA6TZ8DHqUGDM%0AlluGatBHHCE1a1b+s+NQ7A03SC++mLycyy4LFd379Uv/vf1ZdDXgqPC5B4JwVfMDDgiBzHgOM3rd%0A3U+H0eO5b3/6k3TFFen34803U4fPvQ3OPVc6+mhp552lunXLP++++5wxapT06KNhWVGDS1QnB1c9%0AAMfhh4ftv9VWIfSZyKH9MWO08u9/V4OHHlK9xBD/LbeE7e3l1BYOGF9wQdnP/tx5f/u8vt12yfva%0Awe5Ug4cce2z0OdHL8bnNg2w4fB7Pr//vf0PVc5/PEs+Xv/xlqEqeLg8g4AEYEvm49XnnrLOkbbZJ%0APqf4+8ifm9j3kQdkSDXgRDHyPnOF+6jwuc8v3jb+PcLbJvH7f+xYadgw6Z57yle1d9XuwYOlTz6R%0AOnas/DvT58io84u/w1xNPPF4iz/ufJ57551w3vM5LvH3hni//730i1+U/bz77pV/l6bSq1dy2+ef%0ARw9U4fC+P0v+7vf3SBR/740fHwbZeeYZ6eWXqX4OAACAChFABwAAAAAAAAAAAAAAAAAAQHYcZjJX%0Aqn3iiVA5NopDeHvtFcKiDoY/8ED557/6KlSxdWXTdDiw6ddHhbaeflrq0yd6vi5dpN/9LgTejjoq%0ABA0TA28Oyf/lLypIDupHVTP/8Y9DkNH7IYrD4XfeWbberkgbz88deqh02GHR83tAgXhRwTVXXE18%0AXSH58svk8J8Djw4ve+CEyrh6sSeHhB2KfOqpiiv6VsYVlmNOPTUMAODq51GfHYeTPbmSr4Ox8UFc%0ABzMdJnc4Pir8nMj7PqoKvMPUd90VAuGpeB87+OmgowP7rqIez0HaQw6Rdtml8n44ZOvgf1T43NvY%0AgyV4UIVUvF223jpMDpK6yvif/1wzg0c4aO7Ap4O1UfssUYMG0q67avkWW2jMzjur3w03qFX84APm%0A81JtCqBPmlT+vO2BHVKFZ72vo74bXNHZx1BidXRv7+uvDwMppOL95krjHvDh8svDoCTxXJne+8MD%0AIKSzLh78I5HPxw4ue2CLKD6f/Pa34TPnfvj7x/w9WSpuvDE6mO9BAfyd5fB0Kg6G+zxw2mlh+8yb%0AV37AGJ/3/H1fkccfTz4+PBiBt3Gq3xPijzsfk548MMLSpWFQghYtol/v4zgqOB4vm+9I/94UH8Q3%0A9+2VV6TNNqt4Xn83eH09OSTvbenv/coC/AAAAKi1EoaAAwAAAAAAAAAAAACgMCxbtkyjRo3Su+++%0Aq2+//bbc5DY/59cAAAAAKBBNm4YwV6rweWKgy4GyxMrkscBfOhwmiwr7bbppCKVXFiqzbt1CNdOo%0AwONNN5WvTF0oXAXb1XETebv/+9+pw+fx9t03hAG9zxI5UFvTFaRrUlT1cAeI0wmfRx3HDvJffXX2%0A/fJyXOE3nSCzK0RHDY4wbpw0fHh67+fAq6tPx/Px4BBjReHzeA55+/PqIHs8h9pdUTod/gxHVZH3%0AABVPPllx+DyKzyl33x0qGlcnBzldidgB/HT2WYJlm22mN6+8Uss22aT8E15m1KAapc4h7NdfTx0+%0Ar8gNN4SBFxI/mw4dVxQ+TxyEwp/jSy5Jfu6KK9JbhgcPWL68fFvjxqHSdKrwebwf/EB64QWpRw+V%0AFAfzPaBLIp9zPeBAReHzeHvsESp2e5vGc7g/cf+nc96/7rr0fk9I5EE6zjsvBOLzIWpdHCKvLHwe%0AxdveleE9eA0AAAAQgQA6AAAAAABAofCNPB6d3Rel/W8p39gDAAAAAAAAAABKjwOxffum//pGjUII%0ANtGbb6Y3v4OvS5Ykt99+e9UCfK6C6grODiDGW78+VLguNLfemtzWrJn04IPJwbyK7L57dLBywoQQ%0ACixV06Ylt6Wq+F5THAJ0cNyh2XRdeGEYSCDR3/9e+bzffhuq6EbN269f+n2In69Ll/JtPoZcjbwi%0ADp47OJnIffAAFfXqqaAlnjOqaE3Llvrkpz9NfuLhh1Xr3HFHGDykqlaulP72t+T2oUNDteyq8sAJ%0AO+1Uvu3TT0PwuSKzZoUBE6JC6Q5Op8sDLtx1l0qKB3NZs6Z829ZbR3/vVsbV0K+9Nrn95puL77yf%0AqcR18fd/OgP/AAAAABkggA4AAAAAAFDT1q0LN+54JO7rr5fOOCPcHLLLLuHi8z77hH/9s9v9vF/n%0A13/zTZgfAAAAAAAAAACgkHTtKv3851Wf79hjk0O3rso8d27l80aFw/ffXxo4sOr92G036aSTkttd%0ASdkBx0Ixfbr09NPJ7RdfnBwAToernffqldx+220qWYsXJ7e1bKm8+v3vpbZtMwt2Jvr4Y+m99yqe%0Az4FdD4gdb9ddwzXKa64JwV0fF+6TQ+AOicZPI0eWn7dFi3AsxfNg2x4koiIO3ScGU30+cDDVFcYL%0AjdcncVtkWQV51k47aVXi8ff22+nN7Pd3pfhM/PGPyevitnzYdlvpyCPL96V79/Tm9bEye3b5tm7d%0ApN/8JrO++LiLqtZ9zz2VHxuJx7ID9VGDrFTmgAOKNxydaP786G3nAWuqMmBKvF/8QurYsXzbP/8p%0ALVtWXOf9TCWui8+/WQ6GAQAAAKRCAB0AAAAAAKAm+GLz//4nDRkSAuYnnBBGXfeF0HHjwsXQxIrn%0A/tntft6v8+uPPz7M7+V4eYkXsQEAAAAAAAAAAPLhlFMyC4y2bi317JncXlnl5MmTpfHjk9vPPFMZ%0Ac6gt0YIFlYd5a9JLLyUPVuzAblQV5XQ0aBAGQ0706qvJAeVS4WMuUT73sffBySdnNu8OO4Qp0TPP%0AVDzfo48mtznAuMUW0mWXhYGxJ04Mx//69en1JWoAh9dfr3ief/0rue2QQ6TevVVr1KunRYnnQJ//%0AHNytLX7yk8znjTqW/T3QqFHmy3QY3qHeqhzLUZ+5QYOkJk0y68PPfqaS4HNJYjDc55mDD858mQ6u%0Ae/CaeP6+evfd4jnvZyNxXWbNCgP3AAAAANWAADoAAAAAAEB18mjrd94ZRii/5JJw0XPVquTXOUi+%0AYoW0fHm4AOt//XNUwNzzezlenpfr5SeO6g4AAAAAAAAAAFCT9t4783k33zy5bdGiiueJqhDsoJ8r%0AN2fK1Z+jqu6mW424JkT1xYMXd+6c+TIHD46+HvXRRypJW2+d3HbjjWFQ6HwYMCCz6ucxHsC6KsHK%0A6dPDAA6J3nkn/bB5FFck/uEPy7d98EHqAbW//Vb67LPk9kwHUyhiq1q1Sh6o3AMA1Ba7757ZfKlC%0Ax8cck11/6tUL3wfxpk0Ln50oHhRkzJjcBut//OPkEHwxeu213O+fVL9zvPVW1c77v/pVGGSj2CSu%0Ai88XZ50VfR8KAAAAkKUMhpoEAAAAAABApaZMkYYNk0aNSr5RIxY2X7kyTH5c0c0crlrhG6Y8krcn%0AP3YlBJs3Txo+XLrnHql//1AZvVu36l03AAAAAAAAAACARH36ZD5vy5ZVD6A7LJuob9/Mq83G7LZb%0Acji3kALoUeu9667ZLdPXljp1kr77Lnm9s112ITrooHCtLT4Y7ePN6+pAooN8PXrUXH/69cv9/O+/%0An/r1o0er2ngAh6++KvvZ10FdzTvq/PDhh7kfzCLfli6Vnn8+hJE/+UT65ptwbC1ZEgYhd1BUkocb%0AOLKyZS1cqFqhefPMP28+zn2MxXNoO3EghExEDUbiQSq6dElu//TTMMB8PJ9jtt8+8/f3/NttJ73x%0AhkougL7zztW3f1I59FDpvvvKt3mQlW22CQP/n3RSdJX0QuR18X0o8V54IRwvl14qHXdc9r8LAQAA%0AAN8jgA4AAAAAAJBLDpI//LB0xx1hxPV4ixeHEbQTLz6ns0zfkOAppmnTUAkhNuq5X/PKK+EC9Dnn%0ASIMGheA6AAAAAAAAAABATcimgnNUUMqD+FY2GHCiHXbIvA/xy3j00fJtU6eqYFTnejs4W6jrnUub%0Abiqdfrr0j38kH3PXXRemHXeUfvSjUF3e1ZkTK1TnkkODuZ5//vwQYI4KVDosW5mePUMFZv/brFny%0AdUdfq4waDCFq0G33JYqD6VHv2769io636dVXS08/XfVrwbU9gN65c+bXtaOOZQ+mEXVsVlVisL2i%0AY9kDDSTaaiupYcPs+uAAezEH0F2Re8KE5HZ/RrLdR1HfT6n2jx11lNS7t/TFF+XbZ86UzjtPuvDC%0AMOD/gAFhEAx/BzRqpILkQVL8PTV3bvl2D/5x6qnS2WdLBx4o7bdfWBcPzlOf2BAAAAAyw2+SAAAA%0AAAAAueJqGEOHhtHsY9auDaFz3yDgx1F8sc+VzT2KuS+u16kTRr/3DRquvOCbXRLn9UVZT57XN460%0AaRMeO/R+880hjH7FFVRDBwAAAAAAAAAANcMh1Vz6vlJwSr7+EhUszkUYMp33ygdfO/KAx7VtvavD%0AjTeGAGSqirmuYO3p2mvDtTsHFx1O3H//EFDMZSDdgdlstGuXXNHdUgXQ582rfJkTJ0q33aacSBUK%0AnTEjuS2qunShcxVuD+CQ6lpwpuIHJy9l2XyWoo5lD2zgQSOqQ6pjOWqwgGw/17laRj6lOtecckr1%0AvF9FAfR69aR//lPaYw9pyZLk533+/N//wmQePGCnnUKI2+f9ffctnBC3ixR4oJxDDkk+75vvI3nq%0AqTDFBgzZddewHp78+fD3GgAAAJAGymABAAAAAADk4gYoVz131fH48LkvcHpEb488HX/DgS9WeuT+%0Arl2lLbYIkx/7AnLHjlKHDuFf/5z4Gs8XP1K6l+vl+33iL6j6ZpkTTwz9quwGLQAAAAAAAAAAgGIT%0AFY5u2bJ6wpCFEsR2yDHquk+pr3d1aN5cGj1aOuKIyl/rbf7559Ltt0vHHhuu4R13nPTqq7npSy72%0AnwOJ6e6/ikKa1WHRouj2pUuT26IC84XOx0auw+eWzjVev+bee1XUHI7NVKEcy1EB9Fx8rnOxjHwq%0AlP0Ts8020ttvh+r0lfHA/37tNdeEQUc80Mu554YBDgrBAQdIL78sbbZZ5a91IN3fV7//vbTnnqGI%0Awe9+J337bU30FAAAAEWuQIZhAgAAAAAAKFKuNHH11WWjR8cuRs6cKa1YkXzjhyuV+yJ6VUeU9mja%0AvhHGk0Povkjom0Zio3P75oJZs0LVC1eocEjd/bjpJmnSJOnSS0N1dQAAAAAAAAAAgFKQeB3GmjTJ%0AfrlRyyiUSsRR61wb1ru6OOzsa3wvvCD9+c/Sa6+lF/pduVJ6/PEwuSr68OFSr16Z96O69p+vJ6Yb%0Alq1O69al356LbVEIvB79+oXJg4y7snuzZlLjxhunRYsWaezYsf//8i3/+U91+vDDvHa5KBXKsVyT%0A30fFpFD2T7yttw6D+fu8fcst0ldfpbdsFwUYNky6807pjDOkv/413LuRT3vvLY0fH9bjjjukadPS%0Am8+vu+66MN8FF0hDh0oNGlR3bwEAAFCkCKADAAAAAABkas2aMEr0Sy+VH8V79uzyN6c4dN6uXe4u%0A2jm87hsUPLkP8+aVVTDwxe2JE0MF9bZtQ9vIkaGCwFVXceEQAAAAAAAAAACUhqjKsLGBe7MRtYyo%0A6uD5kKoabqmvd3U7+OAweVBnX1dzpdjXX08vPDlqlLTjjiHI7jB6JqIqgVfn/vPA14Ugqtq5B9su%0AZr4mfOWV0qmnhmu5KaybP18LPJDB99bkO8harArlWPZA9DX1uS4mhbJ/EvmeibPPDtO770rPPRfO%0A+++9J61aVXnI/a67woAlnseV0fPJxQ8uuUS6+GJp9OgwoIr7NWZM5YF8n4OuvTbM9+KL+Q/UAwAA%0AoCAV6G/1AAAAAAAARVD5PD587sC5q57H3xThKuS+4OiLftV5cbRTp3DDkd/fgfRYNXSH0V0N3YH1%0AWD+vuYZK6AAAAAAAAAAAoPh5AODqCK8uWpTcFhv0txBCjg70rV1bu9a7pvToEarBevK1wM8+CyFD%0Ah9FfeUWaMyd6Pm//o46SPv5Y6tat6u+b7f7ztcGosGtUwLuigQxs331DqL4mRB1fNV0xOZc22UR6%0A5x2pe/cqz9ogF2Hl2ijqWN5llxAqLoXBFAppQAbfh1BVqc41n38u9e6tgrDrrmFyFXCHz99/P5z3%0AY1NUdXtz5fQjjgif+Xr1lHe+B2S//cJkPqe4b7H1eOut1PvQz518svTkkzXaZQAAABQH7jYGAAAA%0AAADI5CaOq68uHz6fPr38BWDfMOGbVKozfB7P79OzZ/kbNdwf9ytWjd39dQA9vjo7AAAAAAAAAABA%0AqQTQJ07MfrnffJPee+VLVNCxNqx3PsJ8224rDRkiPfqo9N130htvSGecEQahjgpO/+EPmb2XK69n%0AY8qUEJhPd/917aqC0L59ctuECSpaN9+cUfjcGhVS0LiYRB3L8+bVfD+iBlPI9nOd7TKiqo8nDl5S%0AFZls11Tnmnzso3Q0aiTttZd06aWhkrj7+cQT0o9+FP36Dz6QHnhABcnVzAcMkK68Mgwq4gFU3Nfd%0Adot+/ciRNTf4CAAAAIoKFdABAAAAAACqasQI6amnwmOHuadNk5YtCz+72niXLuGCXj5uhPHI+s2a%0AlQXPPbK1H7tP7psvHDoYP3hwzfcPAAAAAAAAAAAgV/r0SW776KPslxu1jKj3yhf3xdVMc7nevqY0%0Admx0eNAhPIeCHZD1gMgODffqFaoMV3fVVwerx40L/y5ZEvrpa3Du19ZbS1tuqRq9DrfnnmG6+GLp%0A0EOTw9L/+pf0j3+EEGNVuHL6KaeEx7HK6198Ic2YEa5BOkjaqlUIN++4Y7geGC9q3/m1vmYYpVCO%0A5+23T25zSNKDIfgYy5aPG2/LqVOlRYtC9V8fP96WXn4uKzB7uUcdFV3p2cfwzJnSypVhUIAOHVR3%0Aiy3+/yV11q5VC/e1VPgYHjNG+vRTafbsEHp2JWxfo/Y2yKWoY9nb2vu6QYPoefy8PzMOd/u8tm5d%0AOCb69QuVsKvCx6s/v598kvzc5Mlh+amqgKfDy66q2DH39dfJz/negUz5fFRVLVqE+xR8v0I8H+8O%0Aehe6Jk3C59rTM89Ixx8vLV9e/jUPPiidfroKno9xVzn3NHy49ItfhGM/ngPq/fvnq4cAAAAoUATQ%0AAQAAAAAAqsIXiocNK3+BOhY+940nvuGlpqqeV3SDww9+EILxvsDvC8nu52abhefdf1/Q7dYtv/0E%0AAAAAAAAAAADI1O67J7d9+aU0a1ZyQDddq1dLb72V3nvli/uSGEAfPTr9+T1gcaL33gsB70S//GUI%0AfaeqxO5Q3kEHKad8fcvXsh57LFyXq0inTtKxx0rnniv98IeqMQ6+uyr6zjuXb1+xQvrwQ2mPPaq2%0AvNdfl959V7rjjjAItqupV8Th+xNPlM4+O1Re9vyJPEBAOvs+kY+lyl6X6pioKofpHVBNPPb+97/M%0AA+iuSHzPPdLTT6cXmI2qEp0Jh6tjAw847O5j2IMRpAiWt5a0/2abafLBB2thz56q73NPJtLZpzXF%0A594bbpDuv1+aO7dm3tOhcQ+EER+k9efQ1+y/+66szdfz77pLuvvuEIyPcuqp6QXQvZ7et//8Z+pl%0AxT4nPo6POUa68MKqD5gxf34Ikyfy9rX77itrS+OY2+iqq8Ix43NHw4ZV68+bbyrj7ywPzhHv1VeL%0Ab8D8ww4L1cQvuqh8u39n8L4upM9iZX72szAIw223lW9/44189QgAAAAFrG6+OwAAAAAAAFA0HOYe%0AOjTcfBS76OtRy80XFAshfB7jfrg/sQud7qf7a+6/18PrAwAAAAAAAAAAUIx22y058OVrH488kvky%0A//MfacGCwg6gR4WbXeU5k0q58VVPqxo0dkj63nvLKndny6HR3/42BDavu67y8Lk5YOoAnasgn3lm%0A5cHtXNppJ2nzzaP7lElo2sezg6XprIP39+WXh8Gm//KXEIZPVNVKzvng4HBUFWQH8avK28SDITiQ%0A7PnTrdbs6ty5GiDcnnsuVFa/7LKKg8AuDj1jhra9+27t9qc/qeg5DO2q7jfeWHPhc3N18ajBFuKr%0AVP/3v9JWW0kXXFBxYLwyXuYll0jdu0t/+EN6y/K2+Pvfw6AR550XguLpcsDdldwrU4VjbuP9Auef%0AH/rjAVvS5QHvX3lFGQe3o/q8apWKzgknJLd5PaJ+b4gXG5wiXjr7tqbXJZPvLwAAAJQ8AugAAAAA%0AAADpevhh6ZNPykLcs2eXPdelS+GEz2PcH/crxv2NhefHjZNGjMhb1wAAAAAAAAAAALLiCtwDBiS3%0A33572fWQqnDY+qabktsd7NtmGxWMAw4I654oqu/peuihzOfNRYhu+nRpzz1D9eRMlueBB1zd2BXJ%0Av/hCNaZ9++S2+ErM1c2h0N/8Jjls7WD3ccepKJx2WnKbr2O6Eny6XPnZAwK4cnq+zJwZBkM4/HDp%0A22+rNGsDD75QzHwMnn56ciX7dMWHxTNx1FHRnw1XKnfF8x//OJxjsvHVV+H88uc/SytXVn1+D3Tg%0A42PvvcOxUhmfR/xdVpkMjzlNmBD64s9aOrwdqxKejzdwYNkADTHur6u1F5uoc3465/0WLZLbli1T%0AXuX7+wsAAABFgwA6AAAAAABAOjxaePxo+74wHKv60LZt8kXTQuF+uX/m/sZf0PZF68pGQQcAAAAA%0AAAAAAChUriib6Ouvpb/+NbMq4G++mdx+7rnJldbzqVkz6YwzktsffFB6663Mlpmq6rarC/ftK+23%0AX6gs3a6dcs4VV/v3lz76KPVrunYNFb1dLbtHj9T745tvwrIcFq1uDr1PmpTcvtlmuVl+/fqhwvo+%0A+4Rt36lT+vMefHDYZsXgmGNC1ftErmg/Z07l8198cfiMVlRN2dtuu+2k/fcPx5ErdXv75pKvufp8%0A5OMinveDK3T7M7TttlKDBiopV14p/eUvqZ9v00bafvvwuXQV8qj1dwjalbkzdcQRyW2+Lu7K2z6O%0AEkO17lPsvObjorLz2scfhwEyKhrcwvvZgyBUdlx5sPs99kgeNCLRnXeWDYyfis/5v/xl6mNu330r%0A/u5ydfZBgyofsMXnuSuuUMb8PfLznye3u4p8TQ4Ykgv+jknUsGHqYHr8MZdo8mQV3Lrk6vsLAAAA%0AJYUAOgAAAAAAQLoj58cuvvoCeGwkel9Q7NBBBc39i13Md79jF/C9Pl4vAAAAAAAAAACAYnTooSFM%0AGhVse+659Jfz9tvSkCHJ7R7k95RTVHDc18QgpwOXP/lJbkJtDuy+8Ua4pjR2rPTKK9J770mzZ0uv%0Avx4q5+aC++ztGxWEa9RIuuQSafx4aepU6Z13wntPnBh+vvba6Kqy7uPxx1ccqvzd76TRo7Pr+6OP%0AhgrL8Ro3lrbZJrvlduwYBpF2hWAPpuB+etv75zFjpLPOqnxABIdSUx3n8ZM/P1FOPjkMxpD4+tiU%0ADleyf/jhsL8q4mrtl14avR8PPLDiys4OPl9/ffRzXbpIf/pT2IZehkPEL78cjiMfU67W7XVp1Uo5%0A5/OGK2U7uOtj9d13w2fIQWuHfu+4Q+urYzCHmuYBL4YOjX7OVce9vb2+Hlzi1VdD2Diqsr0HD7jg%0Agsz74XNFlA8+KAtn160bqrR7n7tPsfOajwv/7OM96vPgc6ArjM+bl/ycB07wtfZp08J+9vtddFF6%0AgxX4vBcb7D6Rz72uKl+Rzz8P54L4AfMTj7lRo6Sjj654OZ99VvEAAv7sHHlk5tXPYy6/PDno74FP%0AfJzkIoTuz7kHkUnFn/dzzgmV37Nx883JbR54oLJzcp8+yW3pnksT+fzl78aqVr2P5+PmlluS23fe%0AOfNlAgAAoGQRQAcAAAAAAKiMb3DwBVpbuzb8HLPppuGCdSFz/zp3LvvZ/fd6mNcrfn0AAAAAAAAA%0AAACKha+B3HNP8rUah1+PPVb6xz9Sh/xiHnsshOCWLUt+7o47pObNVXB69pT++MfkdlfVdVXf117L%0AfNlNmoQApCv+Ohwcz9vZVch9fSkXwXwH4P73v+hgp8PW11wTPcCAw8UOkbtC8A47JD/vcGlUqDnm%0AhRdCRWZXCXal4apeK3v88RD+TOSKy672mw2HNL3toyrqel3d3yefTF1J2/MedFD0c7vtVn46//zU%0AlZW9/RzsTZzHU0U+/TSEkrt3l046Kb1te8YZ0lFHRe9Hv98TTyQ/5yC5j4FUFeB9rLqar6vIR/Fg%0AAV5269bKKR+bDtS6Mru3QSIfHwMHau2OO6qoOTT+058mV9/2dv/736Vnnw0V5xPPzT6/RMnmnFUZ%0An8duuy18V3ifR13bd1Xy444r3+bBEzzYxvTp5dsdNvb+/fLLEGr2Po8PWkft90QOv990U3L7P/8Z%0AziOxwfBT3Yfw/vtlr/F2drA66pjzPqqMv+cS96ONHCntumtZJfamTZUxB+SHD09u94ApDj072L18%0AedWWuXRpOBd7gIAf/lAaMSL1a9etC+vp1/lc43NKbPulw79T/P730l13JT83eHDl8zukHvX9l0mw%0A39vJgw14X/t72N9n7l9V5v/Zz6T//jezdQEAAECtUz/fHQAAAAAAACh4vgAZu+i6YEHZjUpt2mR3%0AobUmuZ/ub6z//teV0b1evkkl6iYZAAAAAAAAAACAQudAtIN3rogdz+EyX/9w6O3UU6UDDggD9jqM%0AOHNmCFm7YmpsEOKoKtCuKF6oHL59/vmwHomBPoerBw6UTjwxhPtc0XzlylCptzIOajoAXhGHIh3u%0AdwVXV57NxOLFoVJ9Ig/+7FB6jx6VL6NbN+nFF8Mx4Kqw8RzuPPfcisOgDnF68usc3HYI1cFgV6t1%0AENzX1hw2dfVcV2l36NmVz6Mq1zrQ7IrblfF+qIjDy95ngwZJJ5wgbb21tMkmoVqwA7G+rucgbarA%0AoQch8LXAyiryWv0KbiN35XVvCwdwXRna28b7xNvEwXTvP4cnHc51ZW9PrngdVc0+HffeGwLniRXT%0AXc35mGNC+N7VnAcMCMHyM88ModKodXIgM1+8PfbdNwSTHQz28efBAmbNKqsA/uCDauhjqph5IAQH%0AsBP97W9h3xQSHyfeHz5nOXzsz7oHtohd6/e+8LHsitIOW/tY9veCB1OIcuut0pAh0c81axa2jQdB%0AqMzVV0unnRaqrLua/P33h2B6jL+rfvGLUGU9FQ844uM91YAU7oe/D1J9z8WO2euvD2HzOXNCxfpn%0Anim//t5Ofo3PlZnyd9JVV4Ugd2Ig+oILpCuvDOc8n3P8efcgHB4gwoMd+Hzj7eTPkPePz9uvvhqe%0AqwrfG+FgvSfvqwMPlPr1C+c6D1bhY6JVq3B+9f0U/l7x+/h3BX+3JurdO72QvwfESfy+++qrcH73%0A7xoOqHt9/T2SyN/Hvq8j0erVYbAQT+63Bx7xd4fXxecdt3nAC2+juXPD5/Wll8JxFjUwiM9XHowH%0AAAAASEAAHQAAAAAAoCK+uOgbOWJ8c0eMbzwpJu6vL5TG1iN2odIBe18YregmEwAAAAAAAAAAgELl%0AUJuD0K6GmipkXBUOkDpEWMgcAvf6OlyYGAR1ANnXt+KvcaXjN78J1ajT4RDyb38r/fznysh994Xg%0AZ6Lbb08vfB7j610O1DkgHV/t3kFDBzdvuCG9gKorMGdahdlhb7+Xq+tWJmqdXRXalZkddIxdn/Q6%0AeaoqhySfey6ExnPh9dfDVN0c+vTAAx4oIiro6VCsp8TwaqK1a5V3/jz+8pdpvXR93bqqG1V9utC5%0AynkiB2BTBbMr4mvUNbHfPv44TNnwNfXK1vFHPwph6qgBNuI5UF3R/QYOqHvwiVQczn744dTh89i5%0AyYOwONBd0aAHl1xS8f557DGpeXNlzRXi/d112WXJz/k+Blcp91QTli0rC6NnIrb9o0LjUUF1h919%0AjkscMMTVzCsbnMMDFVTE2877yFMmunYN75POwCUAAACodermuwMAAAAAAAAFzaOBz5sXHvuibOzi%0Ad4sWFV/MLUTur/ttXo/YRWavX0WjngMAAAAAAAAAABQyV4p95BHp/POzX9bgwaGyuCu+FjqHEx0O%0AduXSbDmo7Qq3VeGqrlGBtVTVueNFVfX1erhKblU5vH3SScntd99decXxbPk4GTEiveC+Kw272m8i%0AVzl2ZWxXM84FV7EvFFUZALtnT+m990KAtxZY2aaNJh5+uIqOzzmuRJ3oppsyW56rNRcDB42vuSa9%0A13qgBA+Mkmmg14N7XHxxxa/xeWPTTStflitoO/jctm3V++EK2k8/LR12mHLm0ktDhfWKwvWZqMl7%0AN37wg/A5cLA/XffcE13JPN/69pXeeiusEwAAABCBADoAAAAAAEBF4ke89ijkMW3aqCjF9ztWDd2q%0AWgEDAAAAAAAAAACgkDjo6gDkyy9L229f9fm32EL697+lhx4KFamLRfv2IVzoyuGdOmW2jJ/9TLro%0AoswqwEYFIFesqHg+V7gePz65/cwzlTGHMRP5WpgDzVEByCOPlJo1y/z9XMX3+ONDtesTTkhvnpde%0Aim73cjyI9AsvSL/7XdVC21HV4l1JffVqZWS77aR991VWHGT0ejikvPPOVZvXAU1vB4f606kon2pQ%0AgNNPl/r3V42p4rXj1YcfrtE33qhvPXhCsfEAHYm8Hn36ZLY8B5EbNlTOuWr0EUeEz2ounHyy1LFj%0A1ap9P/dc9Ge0ovO5q2pfd1161djTteuu0rvvhu2RLr923DjpkEOUc4ceGr4DXAk9k2B8fOjc/Xv0%0AUelf/0r9Oldvd6XxvfYKA9Zkyt8Z7rPPbdtsU7V5u3SRxozJfoANH09/+IO0447ZVSz3dr/xRunD%0AD0PfAAAAgBSq8BcKAAAAAACAWmbdOunjj8sqNcQqEvgCeDFUvYjifrv/vulk2bKwXr4wO3ZsWN9s%0ALrgCAAAAAAAAAIDaYcOG3C7vvvvClAuuov3RR9KoUSGU5jDu119H99mVd/fZR/rJT0KILVdBxZrm%0Afp99dqjC/cQTYXrjDem779KvZJ5NGG7mzOSKuxV5++3kNof+qxKOTLTHHmF/Otye+F7ex/G8vz2t%0AWiW9806o/up/HSr0/KkquDts78ENBgyQTjwxverDiX2JEqsE7Gt4114b9uXf/y795z/S55+Ha3jx%0A2rWTDjooBFA33zy5grTXy58Bh04zGVTAnx1vCw/I8MorYVkLF0a/3vvNgzc4fOxw5wEHSFttpax5%0A+zrY7wEl3I/XXgth//Xro1/v9/cx4HCnt40rN6cj8XjJhI8Dn2PuuisMbu5jyfsgnq/Beru4b2ec%0AoaWdO2vl669rQ9Q5x4MRuNJ2puH0XJ+fEznInOi449Kb14MCRPXPFbaffVY55YEdDj5YmjJFevzx%0AMACEw7Zz5kS/3p8/n7t69w6fgfjB6e2YY6reB7+/j9tHHgmDm/j7KPHz7Pf1sevle+CEdAbG8DHn%0Az35V+PVPPRUGLPFxGHUe8jHq86U/e4kDCqTad5nyZ/RPfwqBbu97V0X3Z8efpVSf886dQx8dvvZ3%0AvfuazvbyoB6uKO/J+9Xfjz4fe4ASB+FnzIheN38+fUy40vnhh0tHHZXdwCUOenuADb+nA/MOpH/2%0AWejTkiXSypWVL6NVK2no0DD5O96V2L0uH3wQtl2q731vAw/qsdNO0sCBYRCA6hj4AQAAACWHADoA%0AAAAAAEAqkyaV3RwQX6nBF0OzGU06n9xv93/u3LL1cgDdFzN9g0VlNwQBAAAAAAAAAAAUA4flYhWQ%0AfR1k2jRp8eLwswNkXbtmFyQrRI0aheCuJ1u0KATrPMiyA7AOrkVdC8q0crFttlnVA+0OGSbq2zf7%0AyvMO7EYF0CvaXq72HV/x2+HQWbPCsbJ0abiO5mtrrhbr7ZeNqPVOVUH86qvD5GN36tQQTvQ+dEg0%0AMfjuyveJoUOvdyYB9BiHcF3B2ZM5IOn38LVFhzIdkvZ2ccXm6hq4wdc1Hfb3ZB4Y4JxzpOHDk49f%0AhzjzxdvK55Lzzw+TBwL3MTRvXgi1ejv5fBMf9vw+3Lwm6pj3ep57rgqS18dB10T9+mW3XM+f6wC6%0Ag7bWrZv061+HyfzZ9qAZPi96fWLHcocO4TPmc2ZUReidd86sH97vp54aJg8s4MB1PFehrur+9jGX%0AKQ8Ukahx4/QHLMk1fwb8nRH73vDx733g7y9/ljzAvveRB97IxXe2z+Ue7CR+wBPfE+LPrM+zPi78%0AnrHzW7bfS1G23DL5OMiEz/0e/CF+AAj33+vi7y+vV2xdfHz7Ow8AAACoIgLoAAAAAAAAqXhk/5j4%0A0aar4yJjTfIF5Pj1ilUA8PoSQAcAAAAAAAAAAKXG10Zcpbm2cWA6ndC0A3mZirpuVlkVV1ckTuQK%0As9nyMlz1Pp7D21XhAKqr7HrKtaj1TufYdVixsvV+/vns1judYySb4yQXPBjA7NnJ7ZlWCs+VxO3i%0AwLED554qsT4qEJpOFeR8cXA+NpBHvO22y2652c6fyPvAgdsovjYeuz4e5dNPk9uaNw/VpT1lI2rb%0ALVxY9eXU9Dm7pj/n3bvX7Hv6c+iBP0qBA+c9euS7FwAAACghBNABAAAAAACqGkCPD3AXo/iLyvHr%0A5fU97LC8dAkAAAAAAAAAAAB5kutK8K4qXJEFC5LbEqt6ZyIqNB71Xvmwfn10+DQXCnm9c82VkRNF%0AVasu5s9PIYs6rhzerSjQnY6OHZVT6Qy8kYor1ydyNendd1e1hfqrqjYdcwAAAADyqm5+3x4AAAAA%0AAKCAffll2eMVK8K/9euHqZjFr0NiAB0AAAAAAAAAAACo6RBrtgHWVKHTQgliu8pxZcH8UlzvXHMQ%0AOFHr1vnoSe0UVa27uj672VaBrslAeDYWLarZ9wMAAACAKiCADgAAAAAAkMo334R/16wJVQlKofp5%0ATGw91q0L62cTJ+a1SwAAAAAAAAAAAKgFYgM/x2vSJPvlRi1j2TIV7DrnSiGvd6752mZ1HDtIz6pV%0AyW0NG2a/XFdRL+SQfU0f0wAAAABQIIq8XBcAAAAAAEA1cQWC5cvD47Vry9obNFBJiF8Pr59/9vp6%0AvevUyWfPAAAAAOD/1a1bV02/r1pVv375y9tNmjTZ+JxfAwAAAAAoIlEVk5csyX65UcvIdWXlTOWi%0ASnQxrneuRVU7X7w4Hz2pnaKOq1x8dgtpHyb8/QkAAAAAajP+hwQAAAAAABDFVcEdxrbYv1YqwYb4%0A9Yitn6u8x8LoAAAAAFAAHDLfZZddNH/+fC1atKjcc3379lXbtm3z1jcAAAAAQIbatKmeAGrC/xs3%0AKpT/N7ZoEYKt8QNf50ohr3euRa1XTVesrs2iBgBYujRcZ87mOnrUMVxIg0V07CjNmpWP3gAAAABA%0AXhFABwAAAAAAiBJ/80d8AL1UqoPHr0f8+jl4TwAdAAAAAAAAAAAg2vTpYapJvXpJHTqoZDRvntz2%0A3nvSO+9kt9zRo5PbfN3Ly/X283bMd3h37tzcL/ebb9IL+ZeC9u2T277+Oh89KT4+TubMKfs56jzm%0Atoo+h6tWJbc5fP7vf0tduyY/16dPdKA70fjxKhhR6zF/fj56AgAAAAB5RwAdAAAAAAAgiisQVBbW%0ALmapQvWEzwEAAAAAAAAAAFIbPlwaOrRm3/Pee6XTTlPJaNUque3FF8OUa59/Lu2+u3TqqdJ99ymv%0AHMZ97bXcX/MbOzb6vUrR9ttLI0aUb8t24ILa4qqrpPvvr/g1d98dpqr6yU+i2199Verfv/L5P/5Y%0ABSPqs+PB62fMkDbbLB89AgAAAIC8qZu/twYAAAAAAChgDmLHgtnxAW2P4F4K4tcjtn5165YP3gMA%0AAAAAAAAAAAC5tvXWqpUchM+1Dz6QliypmfcqBPvuG121+8sv89Eb5MrLL6tg9OoldegQHaYHAAAA%0AgFqGADoAAAAAAEAUh7KbNg2P40PZa9aoJMSvR2z9vL7xYXsAAAAAAAAAAAAg10q1Ondl9tgjdZX2%0ATD3wQHJbu3bSlluqJO24o9SiRXL7HXfkozfIhXfflb7+WgXlsMOS2554Ih89AQAAAIC8IoAOAAAA%0AAABQ0ejmsWrorg5uK1eqJMTWo169sH7Ws2deuwQAAAAAAAAAAIBaoHlz1UoHHCC1bp3c/thjmS1v%0AzhzpoYeS2489ViXLA2ufdFJy+733StOm5aNHyNaf/6yCc/LJyW0jR0rjxtVsP047LRzbAAAAAJAn%0ABNABAAAAAABS2WqrssdNmoR/164NUzGLX4fGjcvae/fOW5cAAAAAAAAAAACKwh//KG3YULOTQ4il%0ApH9/6emno5+79tqqb5/77ote1rBhlb+mJjVrJp1xRnL7gw9Kb71V9eX99rfSwoXJ7eedp5J20UVh%0AkO14S5aEz4n3NaL5MxD/ubniiuTXuC2dz9ygQcnztmkjffdd+df5s16R554Lwe5Cs99+0o47lm+L%0AnYuXLctXrwAAAACgxhFABwAAAAAASCU+kB0f1C72KugrVpQ9JoAOAAAAAAAAAACAmnboodIWWyS3%0A/+EPIZSarrffloYMSW5v21Y65RQVHPe1QYPkYOtPfiJNnpz+cv72t+hQ/UEHSVtvrZLWs2d0APqV%0AV0Ll6jVrMlvuggXlr6MitQsvlOrWTd5+P/6xtHhxesv46KPo/Vgo/vpXqU6d5D4ffXT0wA9VNXq0%0A9NJL2S8HAAAAAKoRAXQAAAAAAICqBtCL/caD+AA9AXQAAAAAAAAAAADUNIdX77knOcTq8PCxx0r/%0A+Efl1awfeywEXqMqEt9xh9S8uQoyPP3HPya3z5gRqi6/9lrF869eHUL655+f/JzX9/bbVSs4gN+j%0AR3L7ww9L++8fgsLpcvD/d7+TunWTZs3KaTdL1k47Sb/6VXL7mDHS7rtL771X8fwePMH7adGi8HPT%0Apio4++4bvY7//a+0/fbS009Xfo5KNHOmdOedobq6q8N/8EHOugsAAAAA1aF+tSwVAAAAAACgFPim%0AhUaNpFWrpCZNyto9anv79skjnhcDXwSPH3U+tl4OonfvnrduAQAAAAAAAAAAoJbZay/p4oula68t%0A3+7BoM86Sxo+XDr1VOmAA6TOnaV69UKA8403pAcekEaNil6uq2C7onihctj5+efDeiQGoR1KHThQ%0AOvFEaeedpU6dwuDS06aFeRzaHz8+erm33CL16qVaoXVr6Z//DMeQr+XG83Z1QPrgg6XDDguv8XZs%0A2zYMVjB/vvT55yH8+9xzlYelEe1Pf5KeeUb6+uvy7d62DqHvvbd01FHhmrv3l8P9n34aBo746qvy%0A81xzTfSgCvl2ww3Sl19KL7xQvn3KFOnII6XNN5eOO07ac0+pT59wjHkgCB9nDtfPnh3Wedy4cFy+%0A/37VQ+sAAAAAkEcE0AEAAAAAAFLxTSwevfzdd6UGDcLI68uXh8oC/rdZMxWdWP/N/fd62XbbhfUF%0AAAAAAAAAAAAAaspVV4UA6+OPJz/nsKanqlYtdoXhQuaq715fh80dbo3ncOqTT4apKn7zG+mMM1Sr%0AOKD/xBPSMceEkH7idnRg3xOqh6+dO4DuoLmD1vHWr5dGjw5TZX772xDmLsQAev364RjzgBBPPZX8%0A/IQJyQNoAAAAAEAJqZvvDgAAAAAAABQ0VxiI8YjlMQsWqCjF97tNm7LHHn0eAAAAAAAAAAAAqEke%0AIPmRR3ITPh08OASOHYwtdJtsIr3+urT//tkHZP/6V+n661Ur/fjH0ptvhkrUqHlbbhkqe//wh5nN%0Af9FF0p//rILWpEkIoTto3rBhbpcdGyweAAAAAAoUAXQAAAAAAICKuPJAu3bhcYsW4SYOW7JEWrNG%0ARcX9db/N6+H1Ma+f1xMAAAAAAAAAAACoab5uddNN0ssvS9tvX/X5t9hC+ve/pYceCmHRYtG+vfS/%0A/0m33y516lT1+ffbT/rgA+mCC1Sr7bij9Mkn0pVXlh9QvCo23VS67LIwMACq/vn78EPp17+WGjVK%0Ab55evaSnn5ZuuEGqU0cFr25d6Xe/k774QjrppOyC6K1aSaefLr36qnThhbnsJQAAAADk3Pd3TAMA%0AAAAAACDlqOOuDj58ePi5dWtp7tzweN68zG4GyRf3N8brEXP00WXBegAAAAAoICtWrNAnn3yi5cuX%0Aa86cOeWeGzdunJo2baptt91WTYopYAAAAAAA+bRhQ26Xd999YcoFVwP/6CNp1Cjp0UdDQPPrr6P7%0A3L27tM8+0k9+Ih1ySAiIFiP3++yzpTPOCFWWPbmi9HffRVeL33pr6YADQrX3nXbK7r0d1v7Rj8q3%0A9e2rotS4sfT734cQ9MiRIdz81lvStGmpQ8C9e0t77y0dfHA4ltK5XnraaWHKoafcX7kre6ttVQP0%0A2Xye//jHMOVCs2bSX/4iXXyx9PDDYWAFDwowe7a0bl0YGL1HD2nnnaXDDw+V6+M/s/48Z7ou2cxb%0AVT17Sg8+KN14Y/isvvBCGARixozo1/sz6/X2sbbrruGz269faE9XNRxzNba9AAAAABQ97iwGAAAA%0AAACojAPa99wjrV8vtWkTgty+KLtggdSypdS0qQre8uWhv+ZR5L0e5gv7DtgDAAAAQAFav379xvC5%0Ag+hr164t95zbYq8BAAAAAJSQ/v3DZCtXhhDx4sVlQdeuXcO/pcSVo088MUy2aFEItfoan8OqDkx7%0AvT14dq44bO4AbSnxddtBg8Jky5aF7bhkSbhG2rx5uE7aoUO+e1qavF3PPz9MpaxjR+kXvwiT+XPq%0A42zp0hC493Hm+wjat8+uWjoAAAAA5BkBdAAAAAAAgHQuIPsml1deCSPf++dZs8Jz334bRi0v5KoK%0ADmPMnFn2s/sfG8Hf6+WfAQAAAAAAAAAAgEKsbL3FFqp1HDj3hOx4oIItt8x3L1DqPPBBbTxPAQAA%0AACh5BXxnNAAAAAAAQAEZMqRsdPK2baUmTcLj1aulOXNU0Ny/NWvKLn67/+b18XoBAAAAAAAAAAAA%0AAAAAAIDc6t5dqlOn/DR5cr57BQBpIYAOAAAAAACQjm7dpLPPLvu5c+fwx2CbP19aulQFyf1y/8z9%0A3XTTsufOOSesFwAAAAAAAAAAAAAAAAAAAAB8jwA6AAAAAABAugYPlrbdtqx6eMeOZc9Nny4tX66C%0A4v64XzHub6yKe9++0qBBeesaAAAAAAAAAAAAAAAAAAAAgMJEAB0AAAAAACBddetKV1xRFuJu21Zq%0A2TI83rBBmjatcELo7of7436Z++n+mvvv9fD6AAAAAAAAAAAAAAAAAAAAAEAc7jIGAAAAAACoiu7d%0ApSFDyn7u3Flq3jw8Xr9emjpVWrpUeeX3dz/cH3P/3M8Y979bt7x1DwAAAAAAAAAAAAAAAAAAAEDh%0Aqp/vDgAAAAAAABSdQYOkSZOkkSOlOnWkLl2k6dND8DtWCd3Vxjt0qNkq4w6cz54tLVhQ1ubwufvn%0AftrAgaH/AAAAAAAAAAAAQG3i63mealKvXuGaYalYvFj6/POafU9vP29HAAAAAABQowigAwAAAAAA%0AVJXD3JdeGgLnL71UFkKfOTPcdGHz50tLloTK402bVn+fli8P779mTVlby5bh/WPh8wMPDP2O/QwA%0AAAAAAAAAAADUFsOHS0OH1ux73nuvdNppKhljxkj77Vez73nqqdJ999XsewIAAAC5MnlyvnsAABkj%0AgA4AAAAAAJAJVza/6qrwOBZC32wzqUmTUIXcldAdBp8yRWrTRmrXTmrQIPf98HvMm1e+6rn70rFj%0AqMIeM2CAdOWVNVuRHQAAAAAAAAAAAAAAAAAAAEDRIYAOAAAAAACQKQfKr7lGatZMeuqp0ObQd/Pm%0AoRr5ihWhzeFwTy1ahDC6K6JnU4Xc4XZXPPcyXWU9ngPwrnresGFZ28CBofI54XMAAAAAAAAAAAAA%0AAAAAAAAAlSCADgAAAAAAkA2Hui+/XOrZUxo2TFq9OoS/u3eX5s8vq4ZuDot78vMtW0qNG4fAeP00%0A/kSzdm0ItK9cKS1eHN4nXlTVc7/PkCHSoEHZBd4BAAAAAAAAAAAAAAAAAAAA1BoE0AEAAAAAALLl%0AcPfgwdJee0lDh0rjxoV2h8EdNHel8oULQ4jcHB6fO7dsfgfQHUZ3RXUH2r08h9bXr5fWrAmh89i8%0AiTxv69ahsnp8kL1vX+mKK6Ru3apzzQEAAAAAAAAAAIDi8Mc/hgmZ69+/bPBtAAAAAABQ0gigAwAA%0AAAAA5IrD3sOHSyNGSLffHoLmDoV36BAmVz93VfTly8vP53D50qVVe69mzULovEWL8u2uen7OOaHq%0AucPsAAAAAAAAAAAAAAAAAFAMFi2SvvxSmjAhFP3w/Va+/8qFQDz98IdS796hwEcpc+GSsWOlTz6R%0AvvsuFDFp3jzcn7b99lL37qpVfEy4KMyMGdKyZVKTJlLXrtJOO0m9etVsX1x45qOPpIkTQ1Ea7xvf%0Aw7fNNtIBB6jG+X7Ejz+WJk8Oj13sxsVwXDjH28ifFx83uf7M+N5Iv68/qz5GV6wIx+gmm0idO0u7%0A7BL6UcryfVyuWxfOEePHSzNnhj40bSp17Ch16iT16xeOg5q0eLE0ZkzZOXzVqnCva8+e0pFHqqh4%0Am44dK02aFNbL27tVq7Bdd901/eX43uAPP5S++UaaNy9sE382vJ+22ELaYYea+az4/OB9Ezt3+TPs%0A48XHir9bt9uufBGs7xFABwAAAAAAyCWHvk86Sdp7b2nYMGnUqHBBwPyHZk/+o7P/4Oo/9nry49hr%0AotSrF/7AFJv8h0pXS098X1ccGDKEqucAAAAAAAAAAAAAAAAACp9DcM88I736arjPysG4yrRvL+27%0Ar3TuueF+qaqERR3GjedQrt8zF4HuF1+UDj64fJuDlw7nOpibjlmzpL/8Rbr/fmnOnNSv23pr6eyz%0ApZ/9TGrUqKw9LmS8u6QNblIBcli6R4/ybb7nze3xgxH4/ru77irfnsj71AVbzjwzFG/JRFQ4e4O3%0A3vd8v98DD4S+vP9+9L1+PiajAug+tqZMKd/mQGs2x9z06aEvTzwhffpp5a938ZwBA6QjjpCOOqr8%0AMVMVDuA+/rj04IPSyy+Hex9T8T2O++8vnXqqdNxxKgqFdlym8txz4RzhfysqfOR7TH0f6wknSKef%0AHhkuTktlx7A/K//+t3THHdJrr4WCTIm8HfMdQE9n/zrE7317992pP1unnlp5AN3h7oceCvvpzTfD%0AZycVHx/+fP70p+HzmcvBInx8eF3cF4fg489rifx99eMfh2PW/fkeAXQAAAAAAIDq4D9MXX+9NHu2%0A9OST4Y+9Hr0w9oc9T/GjS/qP1P7Dm//A48l/RPLkP/olhs3jtWsnHX10+MOTR0QEAAAAAAAAAAAA%0AAAAAgELmqr2XXRZC2w7qVbUCtcOOnnbfPYTrEoPlUbbaKlRlfu+9sjbfp+Uw7e9/r6w5aJjo2GPT%0AD5879HjhhRUHSmM++ywE8G+7TRoxIlTQLSUvvRRCnq5AXJkvvpDOO0+69dawLVx9Opcc2jz55PA+%0A+eb7Dy+/XBo+PDrkm4oHM3jkkTD5fsN//Uvab7+qvfd//iNdcEGo4pwOF+V59tkw7babdMst4fNX%0AzPJ9XDrI7M+9K8+nw/ekvvJKmG66KUw/+pFyygN4DB4svfOOit5//xtC4B7gIRvPPBMKSU2dmt7r%0A/R3owQQ89e0r/eMfVauwnsq990q/+U3ZfcuVcfje5wZP++wj/f3vG78362bfEwAAAAAAAKTkUPhZ%0AZ4U/pP75z+EPQ1EjiDpk7lE/mzYNIwn636hK5+Yq6F6Ol+flevmEzwEAAAAAAAAAAAAAAAAUg3ff%0ADYHWqobPE739dgi3OvCXDodHE7mydbYWL5ZGjkzv/RI5BP/LX4aqs+mEzxOrujso6OrxpeKxx6RD%0ADkkv5Btv/Hhpr73SPxbS8fzzoYJ0IYTPXVl6222lO++sWvg8kcOoidWsK+LP6C9+Eaqnpxs+T+Rw%0Aso9TDxpRrPJ5XPocMXRo2Ibphs8T+Rh2///2N+V0cIZ+/UojfO6BTFz9O5vw+YYN0m9/Kx1+ePrh%0A80TjxoXj5fbbM++HP7MnnSSdcUb64fOo883OO28svkUFdAAAAAAAgJrgSuYDBoRp3Tpp8uTwR73Y%0A5JEgPYKg/wgV4wroDqP37BlG6fXUp4/UvbtUl3EFAQAAAAAAAAAAAAAAAJSYtm2lTTeVWrUKBTyW%0ALJFmzUodmnX4++ijQ3VghyErcuKJocr4qlVlbRMmhHn33DPzPv/zn6Hic7xu3aT+/Suf15XgXSU5%0Aldatw7K8XWLh4UWLyp53aP2oo6T331fRc5D1lFOSA9Zt2oRt4G3hY2HSJGnlyuT53eaq865k7LBu%0ANhz09bIS96sr2rsvHTqEY2/GjNCn6uTBDU44ofxxm8ifl802C/3y/YkLFoR7FH1PYqb8fv5suTJz%0AKi1bhu3Rvn3YVt4e06ZFL+snPwlVmb2Pi0k+j0vfT+rBKVz1PhUXO+rRI1S3dx+/+y7cjxq1rF/9%0AKpxTfd7JhoPaxxwjzZ+fXFzJ97e6oFLsePj2WxU0DzThIlD+3CTu365dw3b1enqdKwp0uzp9RcFx%0Af0Z9vHh5s2en/nx6H7qCuoPk559ftXXxOvhY8wAvqfj9f/CD0B/vG/cj6tzivh13HAF0AAAAAACA%0AGlevntSrV5gOO6z8H/j8x6M1a0Llc4fWHUIHAAAAAAAAAAAAAAAAgFLk4KQrxv7oR9J224UQbZSF%0AC6UXXpDuuCNUZ43n+62OPz6Ehh2ITcWBQr/X44+Xb7///uwC6J4/kQOrld37NXq09Oc/Rz/nary/%0A/rW0777hfrMY31/m+f7yl7A9YtvG1W6LmQOQrhjv0GWMj4nf/Ebab7/yBVscjHzqqVAV2hWmE5cz%0AeLD02WcVHwuVcQXh5cvLfj7yyBDedXVi39sX75NPqm8AAA+OkCp87uI2Dr06JO5qxYlFbdavD8Vx%0ARo2SHn00LCu+QE5lLrggOnzukLGPt9NPl3bYofzxaV9/HSpK33JL+UC2++Nq6rvsIm21lYpCvo/L%0AG26IDp/73lKf8xyc3nVXqWHD8s87LP3QQ+H8Ej9ghf3hD9Iee4T+Z8r70SHqGAfrXf17//3DwCHx%0AHIZ/9lkVJA/g4eM4Fj73/vT+dujfx2ndhM/UW2+FUH0ib+tU4fMDDwzn8gMOCPstxp8Nf76uvloa%0AMyZ5vosuCn3wvkrXtdemDp/7ePH5wt918d9NHpDAg1z4uP3mm/LzrFsnSmUBAAAAAAAUCv9Rx3+c%0A9oiU/pfwOQAAAAAAAAAAAAAAAIBS48Cqq3a/8UYIJzqo6sB1qvC5ucqwg7gOXzvw3ahR+eddffjO%0AOyt/79NOi65gHlW5OB0O7Hk9EjnEWBFXB/7Zz5IDwd4299wTApsOcyaGex1gdJDRVXsdTI0FJF9/%0AXUXNVZtjoV3fN3fbbSFg73VNDIE6eD1oUBhwIKqatsO3v/tddv1xUNgcpn366RDQdGA3MXxu225b%0APQMAeGABh0ajwuceSGHChBAwjgrKmtu23jpUU/bx8dVXoZ+JYeUoHqTBgz0k6tcvhNqHDQuh98Tj%0A07bYIvTro49CNezE4977LrHadKHK53HpyutRlco331z64IMQet577+j92aVLeC/vqx13LP+cBwJw%0A/xYvVtafD+//v/89nJcPPTQ5fG49e0rnnaeC5Irmrl5v7duHgLnPv7vtFv2Z2mOPjVXBy5kyJQS7%0AE3l+f4Zc+d6DFsSHz2MDOXjwiHffDeH9RP6MeCAMB8TT4WPCIfJE3ic+f3kQCg+gkXhfcosW0skn%0AS+PGhfdLXI303h0AAAAAAAAAAAAAAAAAAAAAAAAAgCw5BP7EE5lXHXd48pFHktsdiq0s2OogYKdO%0A5dtcIdgBvUw88EBym0N+vXpVPJ8rRDtAnMghelfkTcdPfxrCn6XmxhtDaLoyDlY6LDpwYPR2dPg2%0AGw6QPvNMCHvngytVR1Vb9vHx5JPJx3FlHAz3ceeQdEUceHUF6Kjj2kH2xFB5Kq5y7tc72BvPwXT3%0Av9jU5HHpkLgHsVi7tnz7D38YAsvbbZdenzfdVBo1Stpyy+Qw/D/+oaz5eIo6VoqNBw9wiN7V5DP5%0AnC5KqDJvrojuSvGVcTD9uuukCy5Ifs4Dq9x0U3r9cJX1xOPFAwT861/SkUdWPr8LZ3lwl2OPLddM%0AAB0AAAAAAAAAAAAAAAAAAAAAAAAAUDMSK7BmwhXUXT023tSplVcCd9hv8ODkdgfvqsrVyx98ML0q%0A64miguOHHBKqoleFX3/wwSoZrjIeFcRMxQFLh2Dbtk3eN9mG83/1q1CFPh8cPHdYOaoCuYPDUZXH%0Ac+Wuu6QFC8q3dewYBmlo1Khqy3Ilbi8v0S23qKjU9HHpbR2rvB5fMdsDIiQuszKucO0BOxLPu67m%0Ank0lep+DHZIvBddcI/XpU/X55syRHnssud2B77POqtqyrr9e2nbb5HafB9asqXheVy9/7bXkdldm%0Ad2X6qgy64eM2bnALAugAAAAAAAAAAAAAAAAAAAAAAAAAgOISFX58++3M5vvf/6Tvvqva+zvs7gq1%0AiVVkjzuu4vneeUf69NPoAGImMp2vEP31r1Wfx4Hcyy+Prk6/cmVm/XDQ+rLLlDfDhyeHTh0O9UAJ%0AHkShuriC8s03J7cPHSq1a5fZMl0JvG/f8m1vvCF9/bWKRk0flzfcED0gwuabKyM77igddlj5tilT%0ApFdeUcauvFIlwWHrc87J/HO6alXy4APpVi2P58911Gfv22+lJ56oeN5hw5Lb2rQJn9uqatlSuvrq%0A//+RADoAAAAAAAAAAAAAAAAAAAAAAAAAoLi4GnRUuLsyrjLrQGY8VwJ+6KGqvX9U1XRXBXaAryKj%0ARiW37bSTtM02ykjU+hQjb4Ptt89s3lNOkRo0KN/mKt5vvZXZ8lzBONPAdS7861/JbYccIvXuXb3v%0A++ab0rRpyRW0Tzstu+WedFL0AA7FoKaPSwfDE89jrl7uatbZOPnk3O2DXXbJ/HxVaLyPMh3U4cUX%0Ak9sOPFDq0SOz5e2/v7Tllum9T2XPH3+81KpVZv048cT//x4jgA4AAAAAAAAAAAAAAAAAAAAAAAAA%0AKC4dOya3ffNNevNGVUGPCpSnsnx5dEg4armJ3n03ue2II5SVbOcvBD/5SebzOix+wAHJ7e+9l9ny%0A9ttPeeOKx599ltz+059W/3u/9lpy26GHSo0bZ7fcvfdObst0cIBSPy6j9sGuu0pduqhg9kE+Px+5%0Alum6rF0rvf9+cvsJJ2TXn0GDktvefrvi84UHLchlP5o0kY4+euNDAugAAAAAAAAAAAAAAAAAAAAA%0AAAAAgPyZMEG6/XbpF7+Q9txT6tVL6tAhBF9d/Tdqiqpau3Bh+iG/xMrEn34qjRmT3vxPPiktWVK+%0AzQHRqLBpog8/TG7bYQdlJdv5C7WifbbzZxpAd9XrfIk6PlIFiHMtKvy8887ZL7d79+S2ceNUFGr6%0AuKyufdCpU/JAApnug3x+PnIt03X55JMwEEnUYAHZ2G235LavvpIWLIh+/TvvJLfVrZv9cft9PzKs%0ADQ8AAAAAAAAAAAAAAAAAAAAAAAAAQIY2bJAefFAaNizzoHCmAfT27UNl55Ejk6ug77hj5fNHVUs/%0A+eQQ/KvMrFnJbX36KCvZzl8Ittsu9/NPnJjZsrKtNp2Nr79ObuvZMxyz1c2DMCRaty465FoVa9Yk%0At82fr6JQ08dl1D7wYBvZ7gNr1kxaubLs51Sh5kL+fORSw4ZhoJNMTImoOt60qbTllrkfTMTfldOm%0ASW3apNcP98F9yUE/CKADAAAAAAAAAAAAAAAAAAAAAAAAAGrO+PHSaadJb7+d2+UuW5b+a/3+iQH0%0AESOkv/wluTp6vBkzpJdfjl5eZVwxd/Xq5PbWrZWVbOcvhCBo27bZV3jOdECCRK1aKW98fOUr8BsV%0ACr/44pp7r0KTj+Ny3rzktptvDlOurV0rLV4stWxZPJ+PXMpmPRZEhPc32SS9QUgq0rFjGHDA+6ay%0A90vVvummylrnzhv/yXJtAAAAAAAAAAAAAAAAAAAAAAAAAABI02efSfvsk/vweVX9+MfJ1W/nzpWe%0Ae67i+Vy1ff368m277ZZe5dtFi6LbqxoALbVAaIsW2S8jahtmWuE52+rB2Vi6ND8DDPh9owZHqC6p%0APgu1/bis6WB+Jvshn5+PXMpmPRYsyP15vKLlVCWAnot+fP+dQgV0AAAAAAAAAAAAAAAAAAAAAAAA%0AAED1c4XyQw6RZs2Kft6VW/fcU+rTR+raNVSUbdw4TFFVyXffPfO+eHmDBkm33FK+/f77pSOPTD3f%0AAw9kVv3c6tWLbl+3ruKq65VJrJZbbJo0qZ5luOJ8sfGxUB3bpzKZVovPVOIgDoUoH8dlTe+HqOMN%0AlVuxovo+p1HL8XdnTfbj+2UQQAcAAAAAAAAAAAAAFKRmzZqpf//+mj9/vlYnVFzYdddd1bZt27z1%0ADQAAAAAAAAAAZODqq6Vp05LbXRF96FCpf/+aDV2fempyAP3ZZ0MV4qjrEO+/L33xRfk2h+OPPz69%0A90tVyXrx4rCcUq4mXdWq31W1ZElpVIaPOkZ8fFS3+kRNC+K49H4gFF74WrZMb19X9zFTXf34fhl1%0As18SAAAAAAAAAAAAAAAAAAAAAAAAAACVBMbvvDO5ffBg6ZVXqhY+twULsu/TDjtIffuWb/OguI88%0AEv16V0dP5GrpqYLliRo2lJo2TW6fM0dZmTtXRS0XgcmokHa6+6WQRA18UBNVsaOCrPbcc9KGDdUz%0AFbp8HJdR++H226tvH3Tvnv061kZt2lTPQBHeJ1HHXaqB2aurH98PakIAHQAAAAAAAAAAAAAAAAAA%0AAAAAAABQvV5/PTk03r59CKXXq5e/0LWroKcTNE8VTI+avyI/+EFy29ixVVtGrufPN1d8njo1u2VM%0AmpR+aLOQ+TORaMKE6n9fD4wQtb3mzVOtlY/jsmvX5LbavA8KVZuI4Pe330orV2a33IkTowdniHq/%0AVO1eRra++WbjPwTQAQAAAAAAAAAAAAAAAAAAAAAAAADV68MPk9sGDpSaN89seWPGKCdOOkmqX798%0A2/vvS198Ub7tmWek+fPLt226qXTQQVV7v112SW7z+2Uj2/kLwccf5z6Ev/XWKjrbb5/cNmfO/wdC%0Aq1WfPsltU6aoVqvp45J9UBz6ROyntWulTz7JbrkffZTc1qiR1KtX+v2YMSOcM3LQDwLoAAAAAAAA%0AAAAAAAAAAAAAAAAAAIDqNWtWclvv3tlVVM+Fjh2lgw+uvAp6VFV0h9erWr19t92S2x5/XFq/Xhnx%0AfJ6/2GW7P6Pmjwr7F7odd5RatEhu/9//qv+9d989ue3VV1Wr1fRxyT4oDj16SJtsktw+enR2y43a%0A1z4nNGwY/fp+/aK/g3LUDwLoAAAAAAAAAAAAAAAAAAAAAAAAAIDqtWhRclum1c+XLZMee0w5c+qp%0AyW0PPVQWCnc12eefT2++yjjsXqdO+bbp06OXn45nnw0Vb4vdo49KGzZkNu9XX0kffpjcvuuuKjoO%0Ak+61V3L7HXdU/3sfdlhy2xtvSLNnq9aq6ePy0EOT2775Rho3LrM+oPrssUf090amVq+O/l6LGpQg%0A/ju0b9/c9sODxfz3vxsfEkAHAAAAAAAAAAAAAAAAAAAAAAAAAFSvVq2S22bOzGxZd90lLVyonDni%0ACKlt2/JtDnW/9FJ4PGKEtGZN+ed33lnaeuvMKucedFBy+4UXSqtWVW1Zfr3nKwUO4T/5ZGbz3npr%0ActuWW4bKwcXotNOS2xxAfuqp6n1fB999fCYeY9ddp1qrpo/Lbt2kffZJbh86NLM+oPoce2xy29ix%0AmVesv/9+ad685Pbjjqt6P557Tho/PrN+/O1v0tq1Gx8SQAcAAAAAAAAAAAAAAAAAAAAAAAAAVK/O%0AnZPbMqn6/fXX0uWXK6caNpROOCG5/YEHyv+bbfXzmCFDktscFjzzzPSrLft1P/+5NGGCSsZFF0kr%0AV1Ztnk8/le68M7nd26ZYHXOM1KtXcruPjzlzqu9969aVzj8/uf2226TRo1Vr1fRx+etfJ7c98UQY%0ACAOF47jjpE6dktt/+cv/D3CnzcHzSy5Jbu/XT9ptt4rn9THVqFH5Ng+Y4n5Ulb+H/vKX//+RADoA%0AAAAAAAAAAAAAAAAAAAAAAAAAoHrtvXdy23vvVa2qs6uSu1r5smWqkarTrnz81lvSmDHJgfVBgzJ/%0Ar8MPlw4+OLndQffBg6X58ysPK/r9H3ww/FynjkrCpEnSySdL69en93qHsR3WXreufHvLltH7s1jU%0Aqyddemly++zZ0oEHSt9+m9lyHYqtLMB+9tnSD39Yvm31aumoo6Q331TWZs6U7rhDRaWmj0uf4/bb%0AL7n9jDOkkSOVtQULpJtuyn45tV2DBtGDiXjwgdNPT38wkeXLpYEDo6ufX3BB5fN36CCddFJy+4sv%0ASpddprT5uPWx58/79wigAwAAAAAAAAAAAAAAAAAAAAAAAACq1447Sl27Jrc72Pnf/1Y+/8svS3vt%0AJX35ZVlIN5dcabZPn+RgYFSw77DDpLZts3u/f/wjBFITPfKItNVW0sUXh/D7rFmhmu1334UA8G9/%0AG55/9NGyec45R0UtPkD/+OOhsvDcuRXPM26ctP/+oWJvomuvldq3V1Fz2Nih70Rjx4aKyK6Ina6F%0AC6Vhw6TNN5eefbbyUK0HNvC/iaHlffeVfv/78LgqVq2SnnsuDK7Qvbt0yy0qCvk8Lu+9V2rVKnk7%0A+pjwIAEO8leFw/CjRkm/+IXUpUt0tW1U3W9+I227bXL7Qw9Jxx9f+fEycaJ00EHSG28kP/fjH0sn%0AnpheP667Ttp00+T2a66Rzjuv8kFbPvpI6t9f+uqrcs0E0AEAAAAAAAAAAAAAAAAAQO3jKkSu6OMw%0Agf9NtyoRAAAAACAzdetGV2NdsiRUA3fFYFdDd7DS/09bvDiEOO++W/rRj6QBA6TJk8vmi6oQna1T%0AT42ufpwoF9W1HcZ/+OHoIL0r0V5/vbTnnlKnTqHiusOFDuDfcEP5UKOD/Q4fJkizVnNh+MEPQqg/%0AxuFqDwbgEP4774TK3z4mpk2TXnghbP+ddw6VhhN5mzmgWwocQu7ZM7l96tTwefG+/9OfwjaaMSME%0AlP13Dj9+7TXpr3+VDj9c2mQT6dxzpSlT0h+MwZ+7+AB2LMTs93OA2fvA/fM+iO2fFSvCQAkeJOLp%0Ap8NrHZh26PrQQ6URI8JgCsUin8dlt27Sv/8dPvuJ7rwzBPkdiPdjh4e93b3/PblfX38tPf98OI84%0AxNyxY6iq/ve/h2MEudGoUTiP+99E//qX1Lu3dNFFYTAR7yMfL/58ekAVDwbg8LoHFomqan7PPen3%0Ao1278HlM/MzabbeF4/aKK6QPPwzfHz5OfB555pkwyMouu0iff540a/30ewAAAAAAAAAAAAAAAAAA%0AAFBkfHO0wwJffBEm3wT9zTfhZtv40Llv0GzaVOrVK1SS8w2ivjnTN/TmuqoeAAAAANRWP/2p9Nhj%0A0quvlm/3/88c7ky3qvMhh0h/+IN01VW57Z+DeA62+/+SqTjI6ffPBYdbHTIdNCizUOh224WK1o0b%0AJz21VEVm+PAQgnQoMj6E76kqgeF//jM6hFmMXAH7f/+TDjig/OALMQ4ee3JV8lw7+eTwufzZz5JD%0A4z5W778/TKUun8el9/t//hMGG1ia8In2PnFVdk/Ir223DSH0E06Q1q4t/5zD3jfeGKZ0tWgRBnDw%0AwBFV4YFabrpJOv/85Od8/F55ZZjS1bkzFdABAAAAAAAAAAAAAAAAAECJ8U24vkF7yBBpn33CDaBD%0Ah4abfceNk5YtS6547p/d7uf9Or/++OPD/F6Ol1dMVboAAAAAoBDVrx8Ckw5OZ8oVnb0MLyvXOneW%0ADjyw4tcMHpzb9z7yyFCV1tXNq1JN3tVz33gjVEhfuDDpJYtUZBy2fPHFUBk+E1tuKY0eHfZhKXEF%0A9PfeC+HSmnbKKaGS+uab53a5DRqoaOT7uDzoIOmDD0Jl9dq6D4rBMcdIzz0XKpFno0cP6fXXpd12%0Ay2z+X/1KevBBqUmT7Pqxww4bq7YTQAcAAAAAAAAAAAAAFKSVK1fqs88+09dff60FCxaUm9zm5/wa%0AAAAA4P/Nni3deWeoIHfJJdK770qrViW/zkHyFStCxS6Hzv2vf44KmHt+L8fL83K9fL8PAAAAACAz%0AbdtuDLbpjDNCkLoqVWH/+ldp5EipadPq69+pp2b3fCa22iqEDj342YknSh06JL/G1ZMdZr3gAumL%0AL6Q77pCaNw/PRQTQk1uKgLeDw9YO5afLx9DPfx5Cut27qyT5eHjhBWnECOmHP8xsGf7MnH661L9/%0A1eZzEPbTT6W//EXabDNlzPvJg/y5ovibb6qo5Pu49D7336buvjucA7Kx007SzTdLEydmtxwk8+Al%0An30mnXZa1Qcp8efzoovCwJjZDNBiJ50kffJJOF79vVEVbdpI11wTjrdu3VQNw7wAAAAAAAAAAAAA%0AAJC9devWac6cOVqxYkVS0Hz+/Pkb27uX6o1EAAAAqJopU6Rhw6RRo6T166PD5v6d0pMfJ74m8QZh%0AVwlq3DhMfhyrCjVvXrhR+p57wg3brozerVv1rhsAAAAAlCKH7Rym/M1vpNtuC8Hr8eOTX+eAtQOw%0ARxwRqjG3alX++VtvzX3fBg6U/vhHacOG6BB8tuHAigwYECabNUv67rvw/1pvB1dgbtYser7PP09q%0A+k5FyhXdPciAA7/+P7irT0+dGl0Z/PDDQyV4B4QzFbWfc2Xy5Nwuz4MTnHCC9PLL0r//HaqTf/ll%0A9N85/DeNLbaQdt01VE93Je2WLTN730aNpF//OlRX/u9/paefDoNIeCCEtWtTh+a9X/x52X//8HcU%0Ah1uLVU0fl1F/r/KgHR5EwPvdfXnjjRA0jhp80by9HV7fdtuw/Q84IFR0z+cxnC++plydn/UYb997%0A75WGDpUefjhURf/ww/D3yKjvE3+/ecDLQYOk9u2VM716hWPE5wdXRPd37McfRw++6arte+wRAus/%0A+Uno1/cIoAMAAAAAAAAAAAAAAAAAgOLkG6x9M6ervq1eXf65xYulBQtCdfOqLtNV0T3FByNcoS92%0AA6Zf88or4Ubfc84JN4lWpWofAAAAACBwQNMBdFu0SJozJ1TzduDVobjOnSue/9xzc98nB3evuEJ5%0A5yBjumFRV6tN8KGK3C67hCl2bMyYEf6P7/3jMH7iYAS1hSsaxw9U4EDp9OlhGzkM7kEKHDTfdNPc%0A/63CVZ1//OMw2bp10syZ4e8vDkF73/i9HXzONOxe6PJ9XHr/77tvmMyhag9UMXduGHjR507//ap1%0A6+IO/Be7H/xAuuSSMHkf+TjxwJb++6X3UVXO79l+x159dZj8efW5wp9Xnzc86KYHVqgg+E4AHQAA%0AAAAAAAAAAAAAAAAAFB9XYHI1IVd6ivGN1r6J0mGFVBW4fLO0bwp2VXPfiO0bd30jqEPlvvnSN+sm%0AzusbiT153tgNvH7sm0ZvvjmE0R1OoBo6AAAAAGTOwc3aGirOhv9P+/jjSc3vq4RwbKTmv2/06JGf%0A965XL4SuPdVGhXBc+u9aHmzAEwpTnTpSly5hyid/Xv23yyr8/ZIAOgAAAAAAAAAAAAAAAAAAKK4b%0A60eMkIYNK1/1fP58afbs8Hy8hg1D1S1X9XHw3MHxyjiA7iD6ihWhknrsfdzuilKuWNSxY6iKbuPG%0ASSeeKA0ZEqqh+8ZSAAAAAABqwgsvSF99Va5pQ926essDrQEAkCEC6AAAAAAAAAAAAAAAAAAAoDj4%0A5vmrr5aeeqqszeHwmTNDWDxeixahUnnTplUPhDuk3rx5mNq3D9XPXVl9yZLwvEPus2aFcHrnziHk%0A7n7cdJM0aZJ06aWhujoAAAAAANVp0SLpnHOSmhfssYe+e+ONvHQJAFAa+OsmAAAAAAAAAAAAAAAA%0AAAAofGvWhGB3fPjcVc8nTiwfPnfofPPNpS5dpGbNsq9G7vm9HC/Py/XyY/y+fn/3I2bkyNBP9xcA%0AAAAAgIq89VYYyCwT/r/okUdKkycnPTXrqKOy7xsAoFYjgA4AAAAAAAAAAAAAAAAAAAq/8vnvfy+9%0A9FJZBfIZM0IVcj82VyHv1k3q1Elq0KB6+uHlevl+n9h7xKqhuz+xvrif7q/7DQAAAABAKq+8Im25%0ApXTyyeHxunWVz+P/az72mNSvnzR6dPLz/ftr4W67VUt3AQC1R/18dwAAAAAAAAAAAAAAAAAAACAl%0Ah7qvvrp8+Hz6dGnp0rLXtG0rdegg1a2hujxNm0o9e0pz5pRVP1+8OIQAXCndVdPd3+bNpcsuy74K%0AOwAAAACgdK1dKz30UJg22UTaZx9pp52kXr2kNm3CgGsLFoTBz95+W3r5ZWnq1OhltW4tPfBA+H8z%0AAABZIIAOAAAAAAAAAAAAAAAAAAAK14gR0lNPlYXPp02Tli0LPzvY7cC3g941zWF3BwOaNQs39rtv%0ADsX7cSyEPnKk1KOHNHhwzfcPAAAAAFB8HDL/17/CVFWtWkmPPy517Zo6gO72mg6nO0jvQeOAVDgu%0ASxv7t2gRQAcA6PPPP9enn36qmTNnaunSpWrcuLE6dOig3r17a4cddlCDBg1UyNavX6+pU6dunKZN%0Am6YFCxZo2bJlWrNmjVq2bKnWrVtrk0020Y477rhxvQAAAAAAAAAAAAAAAFAkJk+Whg0r+3nmzLLw%0AuQPgvqne1cjzyeH3H/wgBONdAd0hdPdzs83C8+7/XntJ3brlt58AAAAAgNLVs6f0n/9IffpU/Lrh%0Aw6WhQ1Wj7r1XOu20mn1PFBeOy9LG/i1aBNABoJZyUPtvf/ubRowYsTF4nkqLFi10xBFH6Je//KV2%0A2WUX5duGDRs2BubffPNNvfPOOxo3btzGn1esWJHW/F27dtXhhx+uM844QzvttFO19xcAAAAAAAAA%0AAAAAAAAZcpjbN6euXh1+nj9fWrw4PHZ18UIIn8e4H+7P1KmhErr72aSJ1LZt6L/XwzfbOjQPAAAA%0AAEDMQQdJH34ovfCCtHJl1ef3gGgXXyz99KdSo0bV0UMAQC1FAB0AahlXC//zn/+sP/3pT2mFtpcs%0AWaKHH35443TyySfr1ltvVatWrZQvp5xyih566KGsgve33377xmnffffVHXfcsbHSOwAAAAAAAAAA%0AAAAAAArMww9Ln3wSHjvEPXt22XNduhRO+DzG/XG/XAnd3F9XR2/YUBo3ThoxQjrppHz3EgAAAABQ%0ASFwo8MknpWXLpHfekd56K/xfeMoUafp0hzokZz/q1w+DnHnyAGh77SX17x/m93MAAOQY3y4AUIs4%0AcH7cccfp2WefzWj+Bx98cGPV8RdffFE9evRQPqxZsyZnyxo9erS233573XjjjTr33HNztlwAAAAA%0AAAAAAAAAAABkyTfa33FH2c8zZ4bK4uab7R3sLkTul/vnau3ur/vdvXt47vbbpb33lrp1y3cvAQAA%0AAACFplkz6YADwlTq/P/k2P/xgULBcQkkIYAOALXEunXrdMwxx+j555+PfL5Bgwbq06eP2rdvv7Hq%0A+eeff66lS5cmve7rr7/W/vvvr7feekubbrqpConXoVu3bmrdurVatmy5May+ePFiTZgwQcs8GliE%0A1atX67zzztv4/MUXX1zjfQYAAAAAAAAAAAAAAECEYcNC1XNzmNvV3szVxDt0UEFz/1yhzoUW3G/3%0A36F0r4/X6/rr891DAAAAAEBt9cc/hgkoJByXpY39W7QIoANALfGHP/whMnzusPYVV1yh008/Xa1a%0Atfr/doe3n376aV166aUaP358uXkmT56sE088US+//LLq1aunfOnbt6/23nvvjdOOO+64sSp7/frJ%0AX23r16/XZ599phEjRuiOO+7QokWLkl7zu9/9Trvssov222+/Guo9AAAAAAAAAAAAAAAAIs2eLY0a%0AFR6vXRt+jnHBhLp1VdDcv86dQxV3c/9btpR8X4vXyz937JjvXgIAAAAAAABASgX+V1gAQC6MHTtW%0A1113XVK7A9sffvihzj///HLh81g1cVdMHzNmjH70ox8lzTt69GjdeeedqmkOid96662aOnXqxvW6%0A7bbbdPzxx2uLLbaIDJ9b3bp1te222+raa6/Vl19+mTJk/vOf/3xjpXgAAAAAAAAAAAAAAADk0RNP%0AuOJAeLxggbRhQ3jcpo3UtKmKgvvp/pr77/Uwr9eTT+a1awAAAAAAAABQGQLoAFAL/PrXv04KVjdr%0A1kzPPfecevbsWeG8ft0TTzyhrbfeOrKq+tKlS1WTLrzwQp177rnq2rVrRvN36tRJzz77rHbaaaek%0A57755hu9+uqrOeglAAAAAAAAAAAAAAAAMrJmTfmA9sKFZY/btVNRie9v/Ho4YO/K7sicQ/2rV0vL%0Al4d/Y4MUAAAAAAAAAMiJ6FKxAICS8cEHH+jll19Oav/973+vrbbaKq1lNG3aVHfddZf22GOPcu3z%0A58/XP/7xj42h8GLSpEmTjVXUE9fHHLYfMGBAXvoFAAAAAAAAAAAAAABQ640aJc2bFx4vWVIW1G7R%0AQmrQQEXF/XW/Y+vhf/2z18/ryT0qlXPRjUmTpC++CNOXX7rKRAiex4fO69QJVed79ZJ8T1Tv3lKf%0APlL37lK9evlcAwAAAAAAAKAoEUAHgBLngHiidu3a6bzzzqvScnbffXf96Ec/0osvvliu3cH0Ygug%0Ax9ane/fumjx5crn28ePH561PAAAAAAAAAAAAAAAAtd7IkWWP588ve9ymjYqS++3guS1YEALo5irv%0ABNCjrVkTAvo+Fj7+WFq1qvJ5HEZftkwaNy5MMY0aSdtvLw0cKPXvX3yDGAAAAAAAAAB5QgAdAErY%0A2rVr9fjjjye1Dx48eGNV86r6+c9/nhRA//LLLzVmzBjtuOOOKjZ9+vRJCqB/++23eesPAAAAAAAA%0AAAAAAACAanu1aweOYyFkV7m2hg1Ddeti5H67/6tXh4C018sh6LFjw/pSnbvM7NnSE0+EcL6rxKfi%0AbeiK8g6de3L1c0/16ycHzB1ef/fdMLVrJx11lHT00VLHjtW+OgAAAAAAAEAxI4AOACXsnXfe0QKP%0AnJzgmGOOyWh5hx56qJo0aaIVK1aUa3/++eeLMoDeqlWrpLa6devmpS8AAAAAAAAAAAAAAAC13qRJ%0AZdWu4+9PadkyBIyLkfvt/s+dW7ZeDkmvXCm5cEKvXvnuYf5NmSINGxaqnq9fnxw29zbz9vLkx4mv%0Aied7f5o0kRo3DpMfx0LpDrUPHy7dc0+ohj5kiNStW/WuGwAAAAAAAFCkSNkBQAl79dVXk9pc+Xz3%0A3XfPaHmNGzfWHnvskdT+yiuvqBjN9qjJCTbddNO89AUAAAAAAAAAAAAAAKDW++KLsscOG8c4RFzM%0AHISOWq/49a2NHCR/8EHpxBN9A1L5YPnixSGYPmGCNGNGCI+7gnxF4fPYMv06v97zeX4vZ8mS8q/x%0A+/l9H3qo8mUCAAAAAAAAtRABdAAoYe+//35S2w477KAGsVF9M7DLLrsktY0ZM0bFZvXq1XrvvfeS%0A2vfcc8+89AcAAAAAAAAAAAAAAKDWSxVAjw9wF6P4AD0B9MDV33/6U+mWW3wjT2hbu1aaM0f6+usQ%0AHl++PHm++vWl5s2lNm2kdu2k9u3Dv/7Z7X4+kZczfXpYrpfv9zG/7803Sz/7WQipAwAAAAAAAPh/%0AEX9pAwCUinHjxiW1bbPNNlkts2/fvkltCxcu1JQpU9StWzcVi3vvvVdL4kc29qgsdetq0KBBeesT%0AAAAAAAAAAAAAAABArfbll2WPV6wI/zpQHBUqLiaxdXDwubYH0DdskEaMkIYNKwue2/z50uzZ4fl4%0ADRtKLVuGEL8HIkjnWIhtZx9DrqQeH3CfOzdUR+/YUWrbNrT7HitXQx8yRPK9Q3Xq5HKNAQAAAAAA%0AgKJU5H+VBQBUVOF72rRpSe2bb755Vsvt1atXZPvEiROLJoD+4Ycf6uKLL05qP/nkk7XFFlvkpU8A%0AAAAAAAAAAAAAAAC13jffhH/XrJHWry+N6ucxXo+lS6V168L6NWjgG25Uq3ifXn219NRTZW0Oh8+c%0AWTbgQEyLFqGqedOmVQ+Ex6qke3KFdFdAX7BAihWrcMh91qwQTu/cOYTc3Y+bbpImTZIuvdSVLHKw%0AwgAAAAAAAEDx4i9kAFCiHD5fH7sQF2ezzTbLarmp5p88ebKKIZR/6623ar/99tOiRYvKPbfVVlvp%0AlltuyVvfAAAAAAAAAAAAAAAAajWHgh0UjlWqjnFQuxTEr0ds/by+iRW/S5VD9w52x4fPXfXcIfz4%0A8LlD5y6w0aWL1KxZ9tXIPb+X4+V5uV5+jN/X7+9+xIwcGfrp/gIAAAAAAAC1GBXQAaBEzZkzJ7J9%0Ak002yWq5qeZP9X415aOPPtKqVauSAudLlizRpEmTNlY9f/rppzU//oLR9/r167fxuVatWtVgj6W3%0A3347q/k/+eSTpLbFixdHrmN18/um0wYAqHmcowGgMHF+BoDCxTkaAArL8uXLtWLFiqRrABZrW7Bg%0AQeTzAICawe/QAHLGgV9Xozb/fhcLbLdsWT40XKxcyTt2fuzUSWrUKDz2PTeu2F3K52gX0bjzTumL%0AL1z9omy9vW89mbeBq5XHtkt16d49HF9+f1ejj3EV9A4dwmP387rrpF/8gkroAEr7/AwASMI5GqWE%0AYxcAkC0C6ABQolKFkLMNWderV0/NmjXTsmXLyrXPmzdP+XTUUUdpypQpVZqnQ4cOuuiii3ThhReq%0AfjVdyKvIHnvskfNlfvzxx1q5cqUKwdixY/PdBQBACpyjAaAwcX4GgMLFORoA8mfNmjWaO3du5HPf%0Afffdxn99zaJBqVTFBIASwe/QADJ2xhmqdbIsYFA05+httw1TMXnzzXz3AEAtwu/QAFC4OEejWH35%0A5Zf57gIAoMgRQAeAErV06dLI9ubNm2e97KgAeuLPhax9+/b605/+pJNPPllNPbo0AAAAAAAAAAAA%0AAAAAAAAAAAAAAADYqG74BwBQihVBouSi0ndUFZHVq1erWLhSypAhQzRw4EC9+OKL+e4OAAAAAAAA%0AAAAAAAAAAAAAAAAAAAAFgwroAFCi1q1bF9ler169rJcdtYy1a9eq2LbP//73v43T4YcfruHDh6tj%0Ax4757hYAAAAAAAAAAEgYWLd9+/aVvgYAAAAAAAAAAAAAAOQOV+IBoESlutkqF0HxqGVEVUWvSZMn%0AT05qW7ZsmRYtWqTx48frvffe02OPPaYxY8Ykve4///mP9txzT7366qvq0qVLDfVYeuutt7Ka/5NP%0APtFZZ51Vrm377bdXv379VNMWL16ssWPHlmvbbrvt1LJlyxrvCwCgPM7RAFCYOD8DQOHiHA0AhYnz%0AMwAULs7RAHLq6qulCRPC46lTpQ0bXClBqsH7OarN9OmumCDVrSt17RraNt9cuuyy0jxHv/CC9Nhj%0A4bHvNZoxo+w5F4lo0kQFZ8UKafbssp8328w3YYXHxx8vHXxw3roGoLTwOzQAFC7O0SgljRs3zncX%0AAABFjgA6AJSoRo0aRbavXr0662VHLSPV++VTs2bNNk6dO3dW//799dvf/lajR4/WmWeeuTGUHm/C%0AhAk69NBD9f7776thw4Y10r/dd98958v0Hzfatm2rQlBIfQEAlMc5GgAKE+dnAChcnKMBoDBxfgaA%0AwsU5GkDGNtlEGj06PHZgedmy8NjB7RTFGIqCA9hffx0eN2sWQui2115SDZ8va+QcPWWKdNttvsko%0A/OzCEg53m9+7kPflvHnS/PllgwZ07x4ee3323FPq1i2v3QNQuvgdGgAKF+doFCsGTgAAZOv7v2IC%0AAEpNixYtItuXLFmS9bKjllEs/znZd999N1ZB38sX8BKMGzdO1157bV76BQAAAAAAAAAAAAAAUOv1%0A7l32OL5S28qVKmqx8HXiesWvbykZNqwsfO4wd2z9XRSiQwcVNPevQYPw2P2OhdG9Pl4vAAAAAAAA%0AoJYggA4AJapdu3aR7QsXLsxquStXrtSqVavSfr9C5KrozzzzjDbxqNkJ/va3v2n58uV56RcAAAAA%0AAAAAAAAAAECtliqAHh/gLkbxAfpSD6DPni2NGlVW+d0/x2y6aVn190Ll/nXuXPaz++/1MK9X/PoA%0AAAAAAAAAJazA/5IHAMhUp06dItu/++67rJabav5U71eoWrVqpT/+8Y9J7fPnz9d///vfvPQJAAAA%0AAAAAAAAAAACgVuvRQ2rUKDxu0qSsffFiacMGFSX32/2Pia2Xg+jdu6vkPPGEtH59eLxgQdl+a9NG%0AatpURcH9dH/N/fd6mNfrySfz2jUAAAAAAACgphBAB4AS1blzZzWKXZCLM3Xq1KyWm2r+Hr4AWGSO%0AO+441atXL6n9jTfeyEt/AAAAAAAAAAAAAAAAajXfx7H99uFxgwZlgeXVq6Xly1WU3G/335o1C+tl%0A220X1reUrFlTPqC9cGHZ43btVFTi+xu/Hg7YxyqiAwAAAAAAACWMADoAlKg6deqoV69eSe3jx4/P%0Aarlff/11ZPvmm2+uYtOuXTt1jxhJOtuQPgAAAAAAAAAAAAAAADI0cGDZ47Ztyx7HqlAXm/h+x6pq%0A21FHqeSMGiXNmxceL1lSFtRu0aIseF8s3F/327weXh/z+nk9AQAAAAAAgBJHAB0AStgOO+yQ1DZ2%0A7NislvnRRx8ltXXp0kXt27dXMerQoUNS24JivWAJAAAAAAAAAAAAAABQ7Pr3L6s+7QBw/frhsQPA%0ArrBdTNzfWHDZ6xELNHv9vJ6lZuTIssfz50cH74tJfL/j7yeKr/IOAAAAAAAAlCgC6ABQwnbdddek%0Ats8//1yLFi3KeJlvv/12Wu9TLJYtW5bU1rBhw7z0BQAAAAAAAAAAAAAAoNZz5en46uCtW5c9jlXX%0ALhbx/Y1fj6OPLgvWl4p166SPPy4L3i9fHh77PpymTVWU3O/YfUS+xyg2AIILgHh9AQAAAAAAgBJG%0AAB0AStiAAQOS2tatW6eXXnopo+XNnj07sgJ61PsUgw0bNmjGjBlJ7Ztsskle+gMAAAAAAAAAAAAA%0AAIDvA9p165ZVoa5Tp6wKdSzYXOjcz1jVbPc/Vk3b6xUfsC8VkyZJq1aFxytWlLW3bFm2/4qN++3+%0Ax8TWa+VKafLkvHULAAAAAAAAqAkE0AGghPXu3Vu9evVKan/ssccyWt4///nPjaHteHXq1NFhhx2m%0AYvTBBx9o/vz5Se19+vTJS38AAAAAAAAAAAAAAAAgqWNHqX//8NiVwv1zzLffSuvXq6C5fzNnlv3s%0A/scqnnu94tenVHzxRdljB7RjmjRRUWvcOHq94tcXAAAAAAAAKEEE0AGgxJ100klJbSNHjtS0adOq%0AtBwHz4cNG5bU3r9/f3Xp0kXF6O9//3tku9cJAAAAAAAAAAAAAAAAeTRkiNSwYXjctm1ZkHn1amnO%0AHBU092/NmvC4adPQf/P6eL1KUaoAenyAuxjFB+gJoAMAAAAAAKAWIYAOACXuzDPPVMPYxbjvrVmz%0ARpdffnmVlnPvvffqyy+/TGo/99xz015G9+7dN1ZMj5/clg+jRo3SPffck9S+5ZZbauedd85LnwAA%0AAAAAAAAAQHmrV6/W5MmTNX36dC1ZsqTc5DY/59cAAACgBHXrJp19dtnPnTtLdeqEx/PnS0uXqiC5%0AX+6fub+bblr23DnnhPUqRfH3Fa1YEf511fdY5fdiFb8OBNABAAAAAABQixBAB4AS17lzZ51xxhlJ%0A7Q888ID+9a9/pbWM8ePH68ILL0xq32abbTRw4EDVlFNPPXVjcDxbL730kg4//PCNVd0TXXLJJVkv%0AHwAAAAAAAAAA5IYH1XXIfMaMGVq6dGm5yW1+zq8BAABAiRo8WNp22/DYBRg6dix7bvp0aflyFRT3%0Ax/2KcX9jhSP69pUGDVLJ+uab8K9/P1+/vjSqn8fE1mPdurLK9hMn5rVLAAAAAAAAQHUjgA4AtcBV%0AV12ltm3bJrWffPLJeuSRRyqc96OPPtIBBxygRYsWJT33t7/9TXXr1txXyejRo7Xffvtp99131623%0A3qqZM2dWaf7PP/98Y4j9oIMO2nhjWqJ99tlHp5xySg57DAAAAAAAAAAAAAAAgIz5vpQrrigLcfv+%0Al5Ytw2MXHpg2rXBC6O6H+xMriOB+xu7Xcf+9HjV4n02N8jrH9sPatWXtDRqoJMSvR2z9vL4RxS8A%0AAAAAAACAUlE/3x0AAFS/9u3b6+6779ZRRx1Vrn3VqlUaNGiQHnzwQZ111lnabbfdNr52yZIlGjt2%0ArB5++GHdd999kZVDLrjggo1h8Hx45513Nk6/+tWv1KdPH22//fYbp80220ytWrVSy5YtN/Z58eLF%0A+vbbbzVu3Di9+eabG/9NpUePHnrsscdqNFAPAAAAAAAAAAAAAACASnTvLg0ZIt10U/i5c+dQYdvF%0AB/zv1KlSly5S8+b566P74srnsUCy++J+xrj/3bqpZPneoti6x4eyS+U+nPj1iK2fjz2H0UslZA8A%0AAAAAAAAkIIAOALXEwIEDdc011+jSSy9Neu7555/fOKXrsMMO03XXXad827Bhgz777LONk8Pymdph%0Ahx30n//8R506dcpp/wAAAAAAAAAAAAAAAJADgwZJkyZJI0dKdeqEwLkD3w5+xyqhu9p4hw41G3p2%0ACHn2bGnBgrI2h8/dP/fTBg4M/S9l8VXP4wPosW1Q7OLXI379HLwngA4AAAAAAIASVSLDSwIA0nHJ%0AJZfopptuUr169TJexkknnaTHH39cDUrg4kmTJk107bXX6r333ttYPR0AAAAAAAAAAAAAAAAFGgB2%0A0YUBA8p+dsi7Zcuy18yfL02cKC1fXjN98vv4/eLD5+5PfPj8wANDv0sliJ1K/fqVh7WLWapQfQnc%0APwUAAAAAAACkQgAdAGqZ888/X2+++aZ22mmnKs236aab6sEHH9w4NWrUSPlw//3368ILL1Tv3r2z%0AWk6PHj10xRVX6KuvvtLvfvc71Y+/CAYAAAAAAAAAAAAAAIDC48rmV11VPoTuggObbFIWCnZF6ilT%0ApO++C4+rg5fr5ft9Yu/h93c/3J9YX9zPK6+s2Yrs+eIgdmy94wParhBfCuLXI7Z+3q/ccwQAAAAA%0AAIASxl+/AKAW2nXXXfXBBx/opZde0kMPPbTx3xkzZiS9rnXr1tp777117LHH6vjjj886eD558uSs%0A5t933303TjfeeKPmzJmjd999V++//77Gjx+/cdnTp0/XkiVLtGzZso1V3lu2bLlxateunbbddlvt%0AuOOO6tevn3beeWfVKfWRpQEAAAAAAAAAAAAAAEox6HzNNVKzZtJTT4W2tm2l5s2lmTOlFStCm6uS%0Ae2rRQmrTRmraNLsq5K6A7YrnXuaSJeWfa9JE6txZatiwrG3gwFD5vDaEz83b1tt42bLyoezqGgSg%0ApsWvR2z9sj2mAAAAAAAAgAJHAB0AarEBAwZsnGzhwoWaOXPmxvB248aN1b59+41VzwtVhw4ddNhh%0Ah22cAAAAAAAAAAAAAAAAUEs41H355VLPntKwYdLq1SH83b27NH++NHt2CIybw+Ke/HzLllLjxiEw%0Ank7l6rVrQ6B95Upp8eLwPvEcPu7YMQTgY/w+Q4ZIgwbVvnByr17SuHFhkADvI1cN97YrBbH1qFcv%0ArJ8RbRhRAAEAAElEQVT5+AMAAAAAAABKGAF0AMD/Vzv3BAAAAAAAAAAAAAAAABQ0h7sHD5b22ksa%0AOjQEn81hcAfNXal84cIQIjeHx+fOLZvfAXSH0WNhaS/PoXWHpl3t2oHj2LyJPK/vsXFl9fgge9++%0A0hVXSN26qVbaaquy/eCQv6uhext6SifwX6hi62A+ZmJ6985blwAAAAAAAICaUMR/1QMAAAAAAAAA%0AAAAAAAAAALWWw97Dh0sjRki33x6C5g47d+gQJlc/d1X05cvLz+dA8dKlVXuvZs1C6LxFi/Ltrnp+%0Azjmh6rnD7LVVfCDbQW0H0M1h/ubNVbRWrCh7TAAdAAAAAAAAtQgBdAAAAAAAAAAAAAAAAAAAUJwc%0A+j7pJGnvvaVhw6RRo0Ilc3NY3JOrmjtI7DC0Jz+OvSZKvXohbBybXNHb1dIT37d/f2nIkNpb9byi%0AAHqMt3UxB9B9vMQQQAcAAAAAAEAtQgAdAAAAAAAAAAAAAAAAAAAUN4fAr79emj1bevJJ6YknpHnz%0AwnMOj3tq2bLs9Q6luxL6hg1hqlMnTK6gnhg2j9eunXT00dJRR0kdO1b/ehWLHj2kRo2kVatCYD9m%0A8WKpffuwbYuNjwv3Pya2Xg6id++et24BAAAAAAAANYEAOgAAAAAAAAAAAAAAAAAAKA0OhZ91lvTT%0An4Zq6A6jf/xxCEbHi4XS0+HA8XbbhdC5q547pI7kqvHbby+9+27Yrk2bSsuXS6tXh3+bNVPRifXf%0A3P/Y8eJjwesLAAAAAAAAlDD+CgoAAAAAAAAAAAAAAAAAAEqLQ+IDBoRp3Tpp8mTpiy/KpokTpWXL%0AQpXrGFfpdtC4Z0+pd+8w9ekTql3XrZvPtSkOAweGALq1bRsC3LZgQXEG0N3vmDZtyh57IAIAAAAA%0AAACgxBFABwAAAAAAAAAAAAAAAAAApcvVqnv1CtNhh5W1O3y+dq20Zk2obu3QukPoyIyrw7drJ82b%0AJ7VoEbant++SJWXbuFi4v+63eT28Pub183oCAAAAAAAAJY4hOQEAAAAAAAAAAAAAAAAAQO3jsLlD%0A0U2bhn8Jn2fH2zC+Onjr1mWPHUovJvH9jV+Po48OgXQAAAAAAACgxBFABwAAAAAAAAAAAAAAAAAA%0AQPYc0K77/a2pbdqUhfoXLJCWL1dRcD/dX3P/vR7m9YoP2AMAAAAAAAAljAA6AAAAAAAAAAAAAAAA%0AAAAAstexo9S/f3jsSuH+Oebbb6X161XQ3L+ZM8t+dv9jFc+9XvHrAwAAgNptwwZp9eowgJH/9c8A%0AAAAl5Pu/igEAAAAAAAAAAAAAAAAAAABZGjJEeuONEMJp21ZavFhasSL8PGeOtMkmKlju35o14XHT%0ApqH/1rBhWC8AAADUPh6kaMIE6YsvwvTll9I334TgeXzovE6d8Dtkr17SVltJvXtLffpI3btL9erl%0Acw0AAAAyQgAdAAAAAAAAAAAAAAAAAAAAudGtm3T22dItt4SfO3eWJk4M4Zz586VmzaTmzVVwli4N%0A/YuFhzbdtOy5c84J6wUAAIDax7/bTppU+ev8++6yZdK4cWGKadRI2n57aeBAqX9/qUGDau0uAABA%0ArtTN2ZIAAAAAAAAAAAAAAAAAAACAwYOlbbctqx7esWPZc9Onh2qRhcT9cb9i3F/32/r2lQYNylvX%0AAAAAUIMWLEhuW706uW3NGmnFivB7pEPn/tc/uz3RqlXSu+9Kl1wiHXaYdOed0uzZ1dN/AACAHKIC%0AOgAAAAAAAAAAAAAAAAAAAHKnbl3piitCcNuBnbZtQyBn8eJQGXLaNKlrV6lp03z3NISF3B/3y1q2%0ADP01h9C9Hl4fAAAAlK4pU6Rhw6Svv5ZOO638c+vWhd9jV64Mk3+vXb8+9bL8u2OTJlLjxmHy41jV%0A83nzpOHDpXvuCdXQhwyRunWr3nUDAADIEH8RAwAAAAAAAAAAAAAAAAAAQG517x4CNTGdO0vNm4fH%0ADuxMnSotXaq88vu7H7EAkfvnfsYQCAIAACht/j3wwQelE0+UXnklOlg+fbo0Y0YIj7vaeUXh89gy%0A/Tq/3vNNmBAC7kuWlH+N38/v+9BDlS8TAAAgD6iADgAAAAAAAAAAAAAAAAAAgNxzBfRJk6SRI6U6%0AdaQuXUKAx8HvWCV0Vxvv0KFmq4w74DN7trRgQVmbw+fun/tpAweG/gMAAKA0TZ4sDR0qffJJ+Wrn%0AlalfP1Q2d1Vz/w7r3x/9u61/x1yzJlRJX7u2/DzLl4fJ87ZuLbVpEx6vXi3dfHMIo19xBYMfAQCA%0AgkIAHQAAAAAAAAAAAAAAAAAAALnnMM6ll4bA+UsvlYXQZ86UFi8Or5k/P1SDdOXxpk2rv08O/vj9%0AHQ6KadkyvH8sfH7ggaHfsZ8BAABQOhwWHzFCGjYsBMBj/HtpYnDcHBRv315q0iQEz/1zZbwcB9FX%0ArAi/98bex+1z54bq6B07hsGYbNy4UA19yJAwCBK/hwIAgAJAAB0AAAAAAAAAAAAAAAAAAADVw1Uh%0Ar7oqPI6F0DfbLAR4XIXcASCHwadMCZUg27UL1SRzze/hoE981XP3JT74YwMGSFdeWbMV2QEAAFAz%0AXKX86qulp54qa3M43AMUOSzugYkS+XfXqnJIvXnzMDm87kGQ/HuoB14y/w48a1YIp3sgpIYNQz9u%0AukmaNCkMhsTvowAAIM8IoAMAAAAAAAAAAAAAAAAAAKD6OFB+zTVSs2ZlYR+Hvh3IiYV9zKEcTy1a%0AhDC6K6JnU/3RwZ7EsE+MA/CxsE/MwIGEfQAAAEqVByT6/e/DoEjxVc9jgyJVF/8+69+DPSUOiuTf%0AgydOLD8o0siR0tKlYRCn6hiYCQAAIE0E0AEAAAAAAAAAAAAAAAAAAFC9HOq+/HKpZ09p2LBQ4dHh%0A7+7dk4M/Dot78vOuQtm4cQiMu5JkZdauDUGelStDRUm/T7yoqud+nyFDpEGDsgu8AwAAoHArn8eH%0Az/17pwdC8u+L8b8TdupUvf1woNzv4d9x/f4OpMeqoft3WA+Q5N9HY/30IE4MjgQAAPKEADoAAAAA%0AAAAAAAAAAAAAAACqn8M0gwdLe+0lDR0qjRsX2h0GdwjHlSAXLgwhcnN4fO7csvkdQHcY3cEdB3G8%0APAd2HChyeMeh89i8iTxv69ahsnp8kL1vX+mKK6Ru3apzzQEAAJAv/n3x6qvLh8+nTw9VxmP8+2iH%0ADlKjRjXTp6ZNw8BMc+aEwZjMYXj/XtulS1kIvXlz6bLLGCQJAADkBQF0AAAAAAAAAAAAAAAAAAAA%0A1ByHvYcPl0aMkG6/PQTNHQp36MeTq587iLN8efn5HC6PDwqlo1mzEDpv0aJ8uytcnnNOqHpOVUkA%0AAIDS5d85n3qqLHw+bZq0bFn42cFuB74d9K5p/h10k03C76sOxLtv/l3Xj2Mh9JEjpR49wiBOAAAA%0ANYwAOgAAAAAAAAAAAACgIDVq1Eh9+vTRokWLNk7xNt98c7Vq1WrjawAAAAAUIQduTjpJ2ntvadgw%0AadSoUPHRHBb35KrmK1aEyuae/Dj2mij16oUK6bGpSZNQLT3xffv3l4YMoeo5AABAqZs8OfyuGTNz%0AZln43L8Xdu0aqpHnk8PvP/hBCMb7d12H0N3PzTYLz7v/e+3F764AAKDGEUAHAAAAAAAAAAAAABSk%0A+vXrq2PHjhv/beLgSJx27dqpbdu2eesbAAAAgBxxkOb666XZs6Unn5SeeEKaNy885/C4p5Yty17v%0AULorobtCpCdXhvTkCuqJYfN47dpJRx8tHXWU1LFj9a8XAAAA8sth7qFDpdWrw8/z50uLF4fH/v2x%0AEMLnMe6H+zN1avgd1/3038T9N3D33+sxfHgIzQMAANQQAugAAAAAAAAAAAAAAAAAAADIL4fCzzpL%0A+ulPQzV0h9E//lhatar862Kh9HS4Cvp224XQuaueO6QOAACA2uHhh6VPPgmPHeL2gEcxXboUTvg8%0Axv1xv1wJ3dxfV0dv2FAaN04aMUI66aR89xIAANQi/CUNAAAAAAAAAAAAAAAAAAAAhcEh8QEDwrRu%0AnTR5svTFF2XTxInSsmWhMmSMK1g2ayb17Cn17h2mPn2k7t2pEgkAAFAbTZki3XFH2c8zZ5b9/uiq%0A4g52FyL3y/1ztXb31/3277R2++3S3ntL3brlu5cAAKCWIIAOAAAAAAAAAAAAAAAAAACAwlOvntSr%0AV5gOO6ys3WGctWulNWtCNXSH1h1CBwAAAGzYsFD13BzmXrEiPHY18Q4dVNDcvyVLwu+67rf771C6%0A18frdf31+e4hAACoJRjWEQAAAAAAAAAAAAAAAAAAAMXDYXMHz5s2Df8SPgcAAEDM7NnSqFHhsQct%0A8s8xm24q1S3wKJX717lz2c/uv9fDvF7x6wMAAFCNCvy3JgAAAAAAAAAAAAAAAAAAAAAAAABIwxNP%0ASOvXh8cLFkgbNoTHbdqEAYyKgfvp/pr77/Uwr9eTT+a1awAAoPYggA4AAAAAAAAAAAAAAAAAAAAA%0AAACguK1ZUz6gvXBh2eN27VRU4vsbvx4O2McqogMAAFQjAugAAAAAAAAAAAAAAAAAAAAAAAAAituo%0AUdK8eeHxkiVlQe0WLaQGDVRU3F/327weXh/z+nk9AQAAqhkBdAAAAAAAAAAAAAAAAAAAAAAAAADF%0AbeTIssfz55c9btNGRSm+3wsWlD2Or/IOAABQTQigAwAAAAAAAAAAAAAAAAAAAAAAAChe69ZJH38c%0AHq9ZIy1fHh43bCg1baqi5H67/7ZsWVgvGzs2rC8AAEA1IoAOAAAAAAAAAAAAAAAAAAAAAAAAoHhN%0AmiStWhUer1hR1t6ypVSnjoqS++3+x8TWa+VKafLkvHULAADUDgTQAQAAAAAAAAAAAAAAAAAAAAAA%0AABSvL74oe+yAdkyTJipqjRtHr1f8+gIAAFQDAugAAAAAAAAAAAAAgIK0du1azZ49W/PmzdOKFSvK%0ATW7zc34NAAAAAAAAAKCWSxVAjw9wF6P4AD0BdAAAUIPq1+SbAQAAAAAAAAAAAACQrlWrVunzzz/f%0AGDhfuHBhuecmTJigJk2aqF+/fqpfn0vfAAAAAAAAAFCrffll2eMVK8K//ttxsf/9OLYOHoyVADoA%0AAKhBVEAHAAAAAAAAAAAAAAAAAAAAAAAAULy++Sb8u2aNtH59aVQ/j4mtx7p1Yf1s4sS8dgkAAJQ+%0AAugAAAAAAAAAAAAAAAAAAAAAAAAAitOGDdLy5eGxK4XHNGigkhC/HrH18/p6vQEAAKoJAXQAAAAA%0AAAAAAAAAAAAAAAAAAAAAxclVwWNh7PhQdt0SiU3Fr0ds/VzlPT5sDwAAkGMl8psUAAAAAAAAAAAA%0AAAAAAAAAAAAAgFonPogdH0CvU0clIX494tfPwXsAAIBqQgAdAAAAAAAAAAAAAAAAAAAAAAAAQHGq%0AX7/ysHYxSxWqb9AgL90BAAC1AwF0AAAAAAAAAAAAAAAAAAAAAAAAAMXJQexYMDs+oL1+vUpC/HrE%0A1q9u3fLBewAAgBwjgA4AAAAAAAAAAAAAAAAAAAAAAACgODmU3bRpeBwfyl6zRiUhfj1i6+f1jQ/b%0AAwAA5BgBdAAAAAAAAAAAAAAAAAAAAAAAAADFq1evsmrorg5uK1eqJMTWo169sH7Ws2deuwQAAEof%0AAXQAAAAAAAAAAAAAAAAAAAAAAAAAxWurrcoeN2kS/l27NkzFLH4dGjcua+/dO29dAgAAtQMBdAAA%0AAAAAAAAAAAAAAAAAAAAAAADFKz6QHR/ULvYq6CtWlD0mgA4AAGoQAXQAAAAAAAAAAAAAAAAAAAAA%0AAAAApRdAjw9wF6P4AD0BdOD/2LsPKLuqsn/AbyAJJCGBBAgQWuhNinRQMKgIYqGJha4gImCvHxbE%0AgooFFZAPBRQVFFSKqCjNKAhSpffeCSQB0iAJyX+9s//zzcy9d9qdPvM8a52Vm33vOXefts9dkN9+%0AA4DeI4AOAAAAAAAAAAAAAAAADFxrrRWx1FLl9ahRTe0vvxyxeHEMSNnv7H+jxv3KIPrkyX3WLQBg%0AaBBABwAAAAAAAAAAAAAAAAauJZeM2GKL8nrEiIjRo8vr+fMj5s6NASn7nf1PY8aU/Uqbb172FwCg%0ABwmgAwAAAAAAAAAAAAAAAAPbXns1vZ4woen1zJkxIDXv9/jxTa/33rtPugMADC0C6AAAAAAAAAAA%0AAAAAAMDANmVKxPLLl9djx0YMH15ez5oVsWBBDCjZ3+x3yv3I/Um5f7mfAAA9TAAdAAAAAAAAAAAA%0AAAAAGNhGjGhZHXy55ZpeT58eA0rz/jbfj332aQrWAwD0IAF0AAAAAAAAAAAAAAAAYODLgPYS/z8u%0ANX58xLBh5fXMmRFz58aAkP3M/qbsf+5Hyv1qHrAHAOhBAugAAAAAAAAAAAAAAADAwDdxYsSUKeV1%0AVgrPvzd65pmIRYuiX8v+Pf1009+z/40Vz3O/mu8PAEAPEkAHAAAAAAAAAAAAAAAABoejj44YObK8%0AnjAhYtSo8nr+/Ijnn49+Lfu3YEF5PXp06X/K/cn9AgDoJQLoAAAAAAAAAAAAAAAAwOCw5poRH/1o%0A098nTYoYNqy8njEjYvbs6JeyX9m/lP1dZZWm9446quwXAEAvEUAHAAAAAAAAAAAAAAAABo8DDojY%0AdNOm6uETJza99+STEXPnRr+S/cl+Ncr+NlZx32yziP3377OuAQBDkwA6AAAAAAAAAAAAAAAAMHgs%0AsUTEccc1hbgnTIgYN668Xrw44okn+k8IPfuR/cl+pexn9jdl/3M/cn8AAHqRXx8AAAAAAAxMw4ZV%0AL/S9Rx+tPi+TJ/duH6ZMqe7D1Km92wcAAAAAAACgb+X/pzz66Ka/T5oUscwy5fWiRRGPPx4xe3b0%0Aqfz+7Ef2J2X/sp+Nsv9rrtln3QMAhi4BdAAAAAAAAAAAAAAAAGDw2X//iL32Kq9z4urVVmsKoTdW%0AQn/uuaYAeG/J73v22ZaVz7Nf2b/Gydez39l/AIA+IIAOAAAAAAAAAAAAAAAADD4Z5j722Ii3vrXp%0A7xnyHjeu6TMzZkQ8/HDEq6/2Tp/mzi3fN3NmU1v2p3n4fNddS78b/w4A0MuG9/YXAgAAAAAAQL+T%0A/7Dohhtatk2YELHttjEoPPVUxB13tGxbddWITTftqx4BAAAAAAD0jiWWiPjGN8rrK64ooe78/ySj%0ARkVMm1YqkC9YUCqS96T8junTWwbPsy8TJ5b/L9Uow/Jf/3rpNwBAHxFABwAAAAAAgNtvj3j721u2%0AvelNEVOnxqBw+eURH/xgy7ZDDon45S/7qkcAAAAAAAC9Z8SIiBNOiBgzJuLii0tbhr6XWSbi6acj%0A5s3rme/NcHtWPM/Q+axZLd/LAPykSREjRza17bVXqXwufA4A9DEBdAAAAAAAAAAAAAAAAGBwy1D3%0Al78csfbaEaeeGjF/fgl/T54cMWNG7XWeeiri+ecjll66BMaHdyCKtXBhCbS/8krEyy+X72muVtXz%0A7MfRR0fsv395HwCgjwmgAwAAAAAAg8tgqVgNAAAAAAAAdK8Mdx9wQMQb3xhx/PERt99e2jMMvvLK%0AtcPkL7zQ9PcMoGcYPSuqZ6A9t5dVzhctiliwoITOc51act3llosYP75lkH2zzSKOOy5izTW7e28B%0AAOomgA4AAAAAAABAvzRixIiYPHlyvPzyyzF9+vQW76266qoxbty4hs8AAAAAAECnZNj7jDMizj03%0A4qc/LVXKl1yy/fUyXD57due+a8yYEjofO7Zle1Y9P+qoUvU8w+wAAP2IADoAAAAAAAAA/dLIkSMb%0AAugzZsyIRx55pMV7q622WkzIijQAAAAAAFCPDH0feGDETjtFnHpqxAMPVH9mtdUi5s4tlc1zmTev%0AVDtvTYbYs0J64zJqVKmWXvm9U6ZEHH20qucAQL8lgA4AAAAAAAAAAAAAAAAMTRkCP/HEiIceirjz%0AzupA+bhxZWm0YEGphL54cVmGDSvL8OHVYfPmll8+Yp99IvbeO2LixJ7bHwCAbiCADgAAAAAAAAAA%0AAAAAAAxt48dXt40cWd2WIfO2gubNZRX0zTcvofOsep4hdQCAAcCvFgAAAAAABr9HH434738jHn88%0AYvbs8o8EJk0q/6P/da/r+e9/7LGI228vf86aVWbBX2aZiNVXj9hkk4j1149ecf/9Zcb+J58sxyFn%0A4R87tszov9lm5U86btGiiNtuK8f0uedKpYOsWpDVCnbYIWKllXruu195JeKGGyLuvTdi+vTSttxy%0AEeusE7H11hETJsSglMf51lvLNfzyyxFz5pT7efTo8g+C8hpea62IVVeNAXH9PPJIOYdPP132J8/r%0AssuW85fXzzbbtKymQX2eeKLcq888U47z3LnlH3vldZP37OTJEWuvrdIIAAAAAABQ7bTTIl56KeKe%0Ae5qWhx8u/58q/79vo/x/r2PGlP/nsNFGZdl44/L/IZZYoi/3AACgLgLoAAAAAAAMThnkPPPM8g8C%0A7rqr9c9lCPzDH4745CdLGLs7A4+nnhpx3nklAN+WlVeOeM97Io45JmKDDaJb5T+AyH784Q8lvNuW%0ADO6+730RRx8dsdpq0edmzozYa6+If/2r+r3PfjbixBPLP+SolJUD/vnPlm3/+Edpb8eo73439szt%0ANjPv85+P+O53mxqefTbipJMizj679WOa/coJDj796YgDD6zdz3pk+Pp734u44IJyjdey5JIRO+8c%0A8alPRbzrXU3tU6dG7LJLy8++6U2lvT974IGIs86K+O1vyyQOHZFB4u22i3jLWyL23bf16zn/wU9b%0A28zrqKPnLsPkub223HhjxN/+Vo75dddFzJvX9ufzHyPldbTPPuW+rFV1oy3t9T2v4Vw6ovk/oGrv%0AGHbkWLTma1+LOP74lm3HHVfaOyMnHfnFLyLOP7/9sa9RXifbbx+x225l7Flhhc59JwAAAAAAMPjk%0A/6/JSaBzeec7W/6/k4ULyyTVWQ09K5t31/8TBADoB0yhAwAAAADA4HPLLRFbbFEC3W2FzxuD4l/9%0AaqlCfumlXf/uDJRmYDn/AUKGltsLnzcGmk85pcyAf8QRES++2D3h7cMOKxXWM4DekQBmhka/853S%0A92OPbT3g3BuyLzvuWB0+z3B17k+GsPviH3BkWHfDDUv4va1jmv/gJMPiBx9cgtBZebkr8lx8/OMR%0AW24Zce65bZ+b114rgft3vzviHe+IeOGFGJDyXvrc58o1nNdlR8Pnadq0iEsuKRNLrLFGCXv3pW99%0Aq9xX225bxpurrmo/fN5YJT2D1F/5SqnunttpLQhOMWNGxIc+FLHVVhEnn9zx8Hl68skyWUdOSpIT%0Ag+TfAQAAAAAAasn/V5nB89Gjy5/C5wDAICOADgAAAADA4JKVhbP68333dW69DIFnWDfDzfXKsOIb%0A3lDC0TnTfWdl2PTnP4/YeutSubxed95ZgspZNbqesOr8+RHf/nbETjtFPP109LobbihViO+9t2X7%0AmDERF14YcdRR0Se+8IWIQw+NeOmlzq2XVa/f+Mb6w6z5fbvuWsK0nT2ff/1rCfJ3NQDf22bNith9%0A94jvf7++e6m5PGavvhp96rTTIh5+uOvH5MtfLpW58zXV8jrPcSsrn3c1qJ8TOWTVEgAAAAAAAACA%0AIWh4X3cAAAAAAAC6zUMPRey9d8ScOS3bl1kmYvLkiBVWKNWgsyr57NnV62dgMaumjxsXcdBBnQ+w%0AT5lS+tCa1VePmDSpzID/1FOlH7VCkrmN3FZW/95gg8714+67I3bZpfWq1znzfh6LVVct4crsR1aB%0Ar+Wmm8q2rr46YuLE6BUXXRSx//7V1aFXWiniz38u4fy+8I1vlKrnlcdyrbXKsVl66VJpOSc+yIkE%0AKmX4OKsyX3ZZ5743w9dZyfyaa1r/zCqrRKy2Wgno53WY1eObB64feCDiXe+KOOGEGDA++MFy/bcm%0A7+W8jvPeXmKJiJdfjpg5s9xTGRweKJZcslQ2X265iGWXLX3PCQcefLB6HGv0pz9FHHxwmYyBJnnf%0A7blnGQNbk1XN11ij3Cspj/X06RGPP66yPAAAAAAAAABAMwLoAAAAAAAMHhlaffHFpr9nFe1jj43Y%0AbbeIkSNbVvj+299KIPf666u3c+SRpZL52mt37HszuJiB0Frh86WWivj0p0vf1luv5XtZEfs3vyn9%0AqKxoPG1axPveV6qBN+97W155paxTK3yeofo8FgccUMLKzd1/f6mWftJJ5dhUvpdVv7OSdk/78Y/L%0AsaoMcG+0Ufn+DBz3geEZwP/Pf5oa8vjlsczJDjLQ2lwe+zPOiPjWt6onObj88ohzzy0B+47KSvS1%0AgtgZXD766IjDD4/YdNOW7+W1lGH9448vgfh0880R3/xmDAgZ0v/jH6vbMzj82c+WCuA5mUMtGby/%0A556If/wj4pJLyuQJbVWxzhB3Y1j/llvKMW3u9a+P+OlPO9bvnAigPTke5OQSOalAjk+bbFLaKuU9%0AcOedEeecE/G//1sC9pUTNZxySpkwoy3XXdf0+i9/qb4G9tgj4itfiUEh77sbb6xu33jjct284x2t%0AT6SRYf883ldcUe6dfC4IpAMAAAAAAAAAQ5gAOgAAAAAAg0eGTRtlqPJrXyvVkStloDsDoBlIzM9U%0AhjLnzo044ogSRuxocDrDxZXWWadUK84AZC0ZZP7iFyM+8IESZv7vf1u+f9ttJej8/e93rB+5rQxR%0AVtpmm4gLLqgOnjdaf/2I73ynhNOzUvZjj7V8/9JLOxZ2rVeGbTN4nsexUoZ1MyScFaL7yIjmId4M%0Aj595Zql43lpl7jwPb31rxK67tpwQIeVx7GgA/a67SpC90oorlkB+a9Xgx44t19Q++0R8/OMRP/tZ%0A9f3Rn+VkCJV23LHsc1YJb0uGubfYoiyf+lSZ5OHkk8sxqSUD5s0ncKg1cUMGxbsqw/Of+EQZV9rb%0Ah5Tj1mableWTn4w48MCIq65q+Zkcuw47LGLUqNa307zv995b+1rqjv3rr9dN3gM56UOtkH9zWRF9%0Au+3K8qUvlYkbfvSjjk/+AQAAAAAAAAAwyNT4V3cAAAAAADDAZbXbr3+9dvi8sor0N74R8ZnPVL93%0A5ZWlgnJ7sjLxV79auxpyhtJbC583t+aaEX//ewmCV8qq5I8+2v42svp6Bm0r5fdntffWwufNZSXt%0A7HOtKsEZyqys6N0dMuy/7761w+cZiM/j0ofh8xYOOqhUrG8tfN5chsN/8IPq9gyzZ1X5jjjuuOqK%0A9BmUzXPUWvi8uQzdZvXsDC8PJHnOmxs2LOJXv+pYcLtSXvff/W7EVltFn/r3vyM+97n69iHHkqzK%0AXRkUnz69XI+UiR5uuKFl2zLLRPziF+2Hz2vZYIOI006LmDSp27oIAAAAAAAAADCQCKADAAAAADC4%0AZOD629/u3DpZ/btWUDwDiO355S8jZs2qbv/pTyPWWqvjfchKxGefXcK2ldXBTz21/fXzM/nZ5jKA%0An8HdCRM63o/11qsdZM+gffavO02bFrHLLhEXXVQ78J7h2v5SgXjttcv1UHl+2vLBD0asvnrtMHJ7%0Ann024uKLq9tzsoPNN+94H7K/WXV9pZViQMhJDiqrxm+0UcQ668SA1pnrppascn766dXt55zTte0O%0AFlnpfvHilm0771wq2AMAAAAAAAAA0GkC6AAAAAAADC7f+17E8OGdWyc/f+KJtSsxP/ZY2+vWCoe/%0A+c0Re+0VnZYVjmtVqz7zzIhXXml9vXnzSqXfSoceWl/l5/e+N2KnnarbM8jcXe69t+xvZdXiPBc/%0A/3nEN78Z/crnP1+qj3c2dPye91S333xzxyY2WLiwuhL2pz4VnZZVt7/85RgQcqKDSkLExWabRbz+%0A9S3bbrwx4rXX+qpH/YfrZlBbtGhRzJkzJ+bOnRsLFixosWRbvpefAQAAAAAAAAC6jwA6AAAAAACD%0Ax6qrRuy+e33rvv3tEZMmtWzLQNtll7W+zqOPRtx/f3X7EUdE3Y48srpt5szqoHZz119fXTW6J/qR%0AofHHH48u+9e/InbcMeKRR1q2jx0b8ec/Rxx+ePQni0eMiDjooPpWrjUBwAMPtL/e1KnVbfvvH5F9%0AqccHPlD/ur1pueWq2+66K2Lu3L7oTf+zzTYt/57H5fbb+6o3/fu6uemm6qroDEjz5s2LG2+8Me64%0A44544YUXWizZlu/lZwAAAAAAAACA7iOADgAAAADA4LHPPhFL1PmfvnO9ffetHe5uzXXXVbeNGhXx%0A7ndH3TKYPXlyx76rrfdyG9ttV38/9t677Etn+tERv/1txK67llB95eQBV18dsdtu0d+8tvnmEaNH%0A17fyuutWt730UtvrZGi21oQDXbmull8+4g1viH4vj3Pl9T9rVsTHPlYmhBjqJk6sbnvoob7oSf+y%0A9toRSy/dsu3BByO+/vW+6hEAAAAAAAAAwIAmgA4AAAAAwOCtDtwd1arbqjz+n/9Ut222We3gdmds%0Av33ngt+1+tGV8HnKfcjgdWf60Z4TTog44ICI+fNbtm+6admHWt/XD7y2wQb1rzxuXOcD6FkZvjKg%0AP2xYxBZbRJe8/vUxILzjHdVtZ51V7osLL4xYsCAGvFdfjfjznyOOO65M9rDJJhGrrVaul5wMI893%0AreWb36ze1osv9sUe9C8ZPn/LW6rbv/a1iLe9LeKKK0xgAAAAAAAAAADQCQLoAAAAAAAMHl0NMNda%0A/7HHWv98rfe6I+RbaxuPP97/+9Ga116LOOKIiC99qVT3bi6roV9zTQnf9lOLxo+vf+VakxG88krb%0A6zz7bHVbVoivFWbvjI03jgHhs5+NWGqp6vYbb4zYZ59SBfwDH4g4/fSIu++uvqb6s7x/8l5YeeWI%0Ad72rVOi+6KKyH089Vaq9d3Z/BNCLY48tIf1Kl19explVVon44Acjzj5b1XgAAAAAAAAAgHYIoAMA%0AAAAAMHhkMLW7189AaAaoa6msUp0y5NhVkyZ17Lv6Wz9a8+STET//eXV7hkH/8peuB6t72ujR3bu9%0A9gLGtQLFyy3X9e/tjm30hsmTS7i8rePzu99FHHlkqRyeEwTssUfE978fceut0W+deGLERhuVe6E7%0AQ+Nz5nTftgayHXcsFc9bM21axC9/GXHooRHrrlvG+333jTjllIj77+/NngIAAAAAAAAA9HsC6AAA%0AAAAADB5dDTIvu2ztsHBrYdFaYezuCFPX6kdnA+h90Y/OypD8iBHdt73B4qWXeu989leHHBLxxz92%0ALDSfx+vSSyM+97mI178+YsMNI771rf5VGfzjH4/4whci5s7t/m0PpArwPe2rXy2B8qWXbv+zzz8f%0AccEFER/7WMQGG0RstVXEySdHzJvXGz0FAAAAAAAAAOjXBNABAAAAABg8Ro7s2vpLLVW7/dVXa7fX%0ACiqOGtW1PrS2jbaqHPeXfrRm+eUj1l+/uv2EEyI++UkB2kpLLlnd9tprXd/uwoUxoOyzT8RDD0V8%0A/vMRK6zQ8fXuuy/iy18uldRPOqnvr68MNedSS07AsO22JQT9gx9EnHdexF//GnHVVRHXXhtx3XUt%0Al8MO6+3eDzxHHx3xwAMRRx4ZMXZsx9e75ZYyUcDaa0ecc05P9hAAAAAAAAAAoN8b3tcdAAAAAACA%0AbjNrVsT48fWv//LLtdtbq8Jcqyp19qGram2jrerV2Y8ZM/q+H61ZZpmIf/0rYtddI+64o+V7P/5x%0AxOzZET/7WcQS5s1t9Xpr7drsamX1/m7ChIjvfjfim9+M+PvfIy6/POIf/4i48872g+W5v5/+dMTV%0AV0f8/ve1g/09bdq0iK98pfbkDtn+kY+UfeyoP/+5W7s3aK22WsRpp5VQ/1/+Uq6bqVNLML09zz4b%0AceCBETfcUMYnAAAAAAAAAIAhyL/kAgAAAABg8OhqwLbW+llVffTo2p+vFXbvqaBwWyHV/tKPtqy0%0AUsQ//1mqPVc688wS+BxoFbp7Sq3z+fzzXd/uCy/EgJWVwt/5zhIIvv32iOnTIy65pFRH3267ticv%0AuPDCiM9+NvrEr39dfR/leHLNNRH/8z+dv59mzoxBb8GC7ttWHuv99isTXNx/fwmX/+EPpdL5Zpu1%0Ave5PfiKADgAAAAAAAAAMWQLoAAAAAAAMHh2pbtuWDCh2Nfj98MPRZQ891LHv6m/9aE+ue8UVETvv%0AXP3eb38b8Z73RLz6av3bHyzWWKN2ePzpp7u23dtui0Ejr6UMpGd19P/8J+KZZyJ++tOITTap/flT%0ATun6+FCPP/2pui0rn2+55eCZRGD48Oq2rkwmkZML9JScCGPffUuwPO+Hxx4r19Caa9b+/Ne+NjRC%0A/wAAAAAAAAAAFQTQAQAAAAAYPG69tfvX32KL1j+/8cbVbf/9b9f60No2an1Xf+tHR4wdG/G3v0Xs%0Avnv1exdfHPGud0XMnRtDWoZka4XQb7yxa9vt6vr92cSJER/9aAkVH3987UB0TnLQ226+ubrtoIPq%0A394tt0S/k/d0pdmz69/eU09Fr8n77POfj7j33ogjjqh+/8UXIy65pPf6AwAAAAAAAADQTwigAwAA%0AAAAweGR17a646qrqtm23bf3zO+xQ3ZZBxueeq78P8+dHXHttx76rrfeuu65sq17PPlv2pTP96KhR%0Ao0rYfJ99qt+7/PKI3XaLePnlGNK237667fzz69/effcNrgrorVlyyYivfrVUR690zTVtrztsWPf2%0AZc6cslSGtVddtf578sEH6+9Pd+9fo2WXrd3XeixeXMau3rb00hGnnRax+eadv24AAAAAAAAAAAYh%0AAXQAAAAAAAaPK6+sP/z9zDNl/Uo77th2SLgy1LloUdcqLWe13ZkzOxf8rtXH3MZf/1p/P845J+K1%0A11q25b5ut110i5EjS6C6VjXoDHy+5S0RM2bEkLXHHtVtF10UMW1afdv72c9iSHn/+zsfil5qqeq2%0ABQvq78NLL1W3LbNM/ds788zoku7ev0aTJlW33X57fdv6978jpk+PPrHEEhH77dd9YXoAAAAAAAAA%0AgAFMAB0AAAAAgMEjA9Pf/3596/7gB9WB61VWKUHo1iy3XMRb31rd/tOf1ld9PKv/nnRSdftGG0W8%0A7nWtr7fpphHrr1/d/qMfRV1eeaXsQ6W3va12teOuVKs+++yIj360+r2bbop405uGbvjzve+NGD++%0AZdvcuRGf+1znt5WV7E85JYaUFVaobqu8vytldfJKlRXMO6PWvfLCC/WNDdmPrNDdFd29f4223LK6%0A7bLL6h+HB9p1AwAAAAAAAAAwCAmgAwAAAAAwuPz4xxF33dW5dfLzP/lJdfthh0UMH972uh/7WHXb%0AAw9E/PCH0Wm/+lWpAFzpmGOqK603l+/lZyr9858Rv/td5/vx3e9GPPxwdfvHPx7dLvueYffPfrb6%0AvTvvjNh554gnnoghZ9SoiA9+sPY10plK2FlF/n3vqy/0PJA99FB126qrtr1OZeA/PfZY/X0YMyZi%0A3LjqiuNXXtn5bX3qUxFPPRVdUmv/Hn00umzrravb/vGP2uegLRdcEHHRRTHgrhsAAAAAAAAAgEFI%0AAB0AAAAAgMElA57veEfHw5pPPhmxxx5lveaWWSbiyCPbXz+/a731qtu/+tWIv/61g52OiOuuizj6%0A6Or2CRMiDj64/fUPPbRUZK/0kY9E3HJLx/tx4YUR3/hGdfuGG0a8/e3RY773vYjjj68d5n/jGyMe%0AfDCGnC9/OWKVVarbjziiTBKwcGH7Eyu85S0Rt99e/t7WJAb9xdVXR3z72xEzZ9a/jVdfrV0tvFZQ%0AurlJk6rvoRdfjLjnnvr7stNO1W3HHVc93rRXFfznP48u23jj6ra77454+eWubTfvz5VWatm2aFHE%0AUUd1vHp4TrzxoQ/V34c//rFMZDF3bv3byMkafv3rzl83AAAAAAAAAACDkAA6AAAAAACDx+jRTVWL%0At98+4m9/a/vzl14ascMOEY8/Xv1ehmA7Uvl2iSUizjqr/NlcBkzf856In/0sYvHitrdx3nklBD9n%0ATvV7GaTNMHx7xo6NOPXU6vYMl77tbSVY3pbs4ymnRHzgA9Wh0SWXLPvY0wHmDO3Xqhyf5ycroXe2%0Asv1AlxWrawWpM9z7xS9GbLFFxPe/H3HHHSWwncHrPFZ//nOZkOD1r4+49dam9TIQ3N9Nnx5x7LER%0Aa6xRJmTIQHrub2fW33ffiDvvrH7vgAPaX3/LLavbvvnNzvWhub32qm678cZyn82e3fa6L70Uccwx%0AEZ/9bMt7sV4Zrl977epxKse6rhg+POKQQ6rbL7usHPPcj9bkNZsB+7e+telzjeN4ZzzxRLle8rr5%0Awhc6N+lGyvsmJ9h49tmW7SNHlnEcAAAAAAAAAGCIGd7XHQAAAAAAgG7zrW9FfOpTTZXNM1CY1Wsz%0AQJhVyldYIeKFFyLuvz/iD3+IuPnm1qsWdyasmxWAM/RYGeScN69UID/jjBLQzGrUWWU5Q6RPPx1x%0AzTURv/pVxNSptbd70EER731vx/ux//4lfPzb31aHcvfZp3z/gQeW/mZl7QyaZ6X4K6+M+OUvWz8e%0AGQjOoH5vyPPXWH2+eej3mWcipkyJ+Pvfa4eEB6s99yzXVlY8r5SB/M99riztyesw74PKSQoqJ07o%0ALzKcnRWtc8lrNSdRyPOey2qrlXB+XievvBLx3HPlWOSEE1nBetas6u198IMRm2zS/vfmMbrqqpZt%0A555bqqC///2liviyy0aMGFG9bgb+l1qqZdvBB5cAe06KUVmx+/rrS2h6t90i1lknYtSoiOefj3jw%0AwYhLLiljw7RpTeusuGIJ1//v/7a/H23t34kntmz7zncirrsuYu+9I9ZfP2LcuNpB95zUozUZks9J%0AKnJ8rZxcI49nHrscVydOLKHzDHpn1fPcz7y3G220UcQ73lEmVqhHjnW5f7mstVYJtm+1VZmsIa+j%0AvG4y4J6V0nMMzskbcsz83e9Kvyp96UsREybU1xcAAAAAAAAAgAFMAB0AAAAAgMHjE5+IuPbaiN//%0AvqntppvK0lEbbFDCoZ0N5n7jGxEPPFCC7bUqHufSGW96U31B05//vFQDznB7pQya59IZGRw97rjo%0AVR/+cMSYMSW0v3BhU3uGW9/85oi//jVixx1jyMiAcAaCTzihvvVz0oGsbv/Pf1a/lyHu/i4Dymef%0AXZZ6bLZZxEkndeyzWbH7q1+tDlL/979lacsjj0RMnlxdQfv000uoOid8aC4nyfif/ylLezLYnmHu%0AWuewM3Iigp/8pAT3m8vttrftxYtbfy/D8Tm5wfveV/1ehupPPrksbcmA+F/+Uv95rnU+cjzMpR45%0AYUdOvgEAAAAAAAAAMAT107IWAAAAAABQh2HDIn7zmxKarkdW+b766hKm7KwMCGfl8U9+MrosQ7CX%0AXloq9XZWBrezSnitIGhnj2VWNc7jWasack/Lau4Z5q+sKP3SS6UadmeD9APdt75VqkWvuWbH18lw%0AeYaNs5L28OERL75Y/Zms5j2Y7bJLxL/+1fH9zOrfGYDuzms+K5xnJfd6tzl2bMQFF5R96aq11474%0A0Y+iR7z3vWXSjM5O3pE23LCMvVm1vD/IZ0hOdJH3DQAAAAAAAADAECSADgAAAADA4JIVhzMInlVv%0AV1qp46HTb3+7BFXrCZ83yrBiVlrOcPQWW3R+/fXWK9XXM/Q9alT9/cjg+u9+Vyomr7NO59ffcsuI%0Af/wj4nvf65vweaM99yyh68og/pw5paJ0vjeUvPOdEffdF/HLX5YQfq0JCkaMiNh++1I1/bHHIj72%0AsTKZQKoVQF9uuehXttkm4nOfi9hoo65tZ7XVynHKe7GzIfs99ijVwDfYILrNEUdEXHZZxOqrd269%0AKVMibryx9Km7ZBX0iy6KWHXV7ttm823nfmbV+Y5YeumIz3wm4qab6hurGu2+e8TRR1dXoK8nCJ/j%0ASj5D8lkCAAAAAAAAADBEmbYfAAAAAICBafHitt8//PCIgw4qQcu//CXiv/+NeOKJiNmzS7Bw0qSI%0AzTcvwcWsdptVhrvLm99cvm/q1BIEzzD3Aw/U7nMGJnfeuVQPfvvb66se3Jrc5r77lmrq559fAvYZ%0ASq6UAeX11y8VlvNYvOlN9X9n7k9756Yzdt21BM47I497neZ94Qtx2Y47tmjbaaedYlR/OR5ZEf6Q%0AQ8qyaFG5pqdPL+9l0DorpLdWtfnuu6vbVl45+pUMRZ94YlkefTTimmsirrsu4uabIx58sGlfax2X%0AjTcuAfb3vCfiLW/p2r30hjdE3HtvuWdy/Lj11oj77494+eWIWbMiFiyob1zIfcgJJvJ+zH2rvLbz%0AXswq5Xnd5/hVcS02BNFXWKFl27bb1je5Q05o8Pe/R1x+edm/hx8u+5dj5MKFUbc89jn+5bazinju%0A53PPRbzwQrk2J06MeN3ryiQKOd7k35v72tfK0tng+CmnlCXP27//Xa6b7MdDD0W89FLt9XISh003%0Ajdhuu4j3va/6eAMAAAAAAAAADFEC6AAAAAAADF4ZSs1QYS59IasX55JeeaWEhTPgmcaMKdWQ88+e%0AlBXMM2iaS8pw6ZNPNgVfs/p79iMrETOwZMA6A+e5dMT111e3bbVV9FsZ3s/lwAOb2vL+ySBzXsfz%0A50css0y5hjPE3FrwvitycohcuktOfvGhD5UlQ94ZzM5Qfb7Ofcl7cVQb0x1k2LyewHlrY0MG2ruz%0AunrzazMn1Milt2UYPZfDDmtqmzmzHOe8bl57rUw4khM2rLhi9076AQAAAAAAAAAwSAigAwAAAABA%0Ab8iA93rr9XUvSsg1w5kMLTn5wX/+U92+9dYxoGTYPJfBIAPzWfE9F3rW+PFlAQAAAAAAAACgQ0zp%0ADwAAAAAAMNidckqp/NzcRhtFrLBCX/UIAAAAAAAAAADopwTQAQAAAAAABrMbb4w46aTq9sMP74ve%0AAAAAAAAAAAAA/ZwAOgAAAAAAQH92ySURL79c37q33Raxzz4RCxa0bF966YhDD+2W7gEAAAAAAAAA%0AAIOLADoAAAAAAEB/9uMfR6yxRsQXvxhxxx0dW2fWrIjvfjfiDW+IePLJ6ve/8IWICRO6vasAAAAA%0AAAAAAMDAN7yvOwAAAAAAAEA7XnqpBMpz2WCDEizfcsuIVVeNGD8+YtGiiBkzIh5/POLqqyOuuqqs%0AU8t220V8+cu9vQcAAAAAAAAAAMAAIYAOAAAAAAAwkNx3X1nOOqvz6268ccT550cMb+N/Ed19d8TL%0AL0evev3rI5Zaqne/EwAAAAAAAAAAqEkAHQAAAAAAYCjYbbeI886LWHbZtj931FER//xn9KpHHomY%0APLl3vxMYEJZccslYccUVY/bs2fHcc8+1eG/ChAmxzDLLNHwGAAAAAAAAAOg+AugAAAAAAAD92Yc+%0AFPHKKxHXXhuxeHHn199++4ivfCVijz16oncAPWrppZeOTTbZJGbMmBHPPvtsi/fWW2+9hhA6AAAA%0AAAAAANC9BNABAAAAAAD6s/33L8u0aRHXXBPxn/9E3HtvxGOPRWQYc86cElAfNSrLAZdl/fUj3vSm%0AiClTIjbeuK/3AAAAAAAAAAAAGEAE0AEAAAAAAAaCiRMj9tmnLAAAAAAAAAAAAD1EAB0AAAAAAIAm%0AU6f2dQ8AAAAAAAAAAIA+tERffjkAAAAAAAAAAAAAAAAAAAD9hwA6AAAAAAAAAAAAAAAAAAAADQTQ%0AAQAAAAAAAAAAAAAAAAAAaCCADgAAAAAAAAAAAAAAAAAAQAMBdAAAAAAAAAAAAAAAAAAAABoIoAMA%0AAAAAAAAAAAAAAAAAANBAAB0AAAAAAAAAAAAAAAAAAIAGAugAAAAAAAAAAAAAAAAAAAA0EEAHAAAA%0AAAAAAAAAAAAAAACgwfDyBwAAAAAAAAD0L3PmzIkbb7wx5s2bF88880yL966//voYNWpUbLPNNjFm%0AzJg+6yMAAAAAAAAADDYqoAMAAAAAAAAAAAAAAAAAANBAAB0AAAAAAAAAAAAAAAAAAIAGAugAAAAA%0AAAAAAAAAAAAAAAA0EEAHAAAAAAAAAAAAAAAAAACggQA6AAAAAAAAAAAAAAAAAAAADQTQAQAAAAAA%0AAAAAAAAAAAAAaCCADgAAAAAAAAAAAAAAAAAAQAMBdAAAAAAAAAAAAAAAAAAAABoIoAMAAAAAAAAA%0AAAAAAAAAANBAAB0AAAAAAAAAAAAAAAAAAIAGAugAAAAAAAAAAAAAAAAAAAA0EEAHAAAAAAAAAAAA%0AAAAAAACggQA6AAAAAAAAAAAAAAAAAAAADQTQAQAAAAAAAAAAAAAAAAAAaCCADgAAAAAAAAAAAAAA%0AAAAAQAMBdAAAAAAAAAAAAAAAAAAAABoIoAMAAAAAAAAAAAAAAAAAANBAAB0AAAAAAAAAAAAAAAAA%0AAIAGAugAAAAAAAAAAAAAAAAAAAA0EEAHAAAAAAAAAAAAAAAAAACggQA6AAAAAAAAAAAAAAAAAAAA%0ADQTQAQAAAAAAAAAAAAAAAAAAaCCADgAAAAAAAAAAAAAAAAAAQAMBdAAAAAAAAAAAAAAAAAAAABoI%0AoAMAAAAAAAAAAAAAAAAAANBAAB0AAAAAAAAAAAAAAAAAAIAGAugAAAAAAAAAAAAAAAAAAAA0EEAH%0AAAAAAAAAAAAAAAAAAACggQA6AAAAAAAAAAAAAAAAAAAADYaXPwAAAAAAAACgf1liiSVi9OjRDa+H%0AD2/5v7dHjRrV8F5+BgAAAAAAAADoPgLoAAAAAAAAAPRLGTLfdtttY8aMGfHSSy+1eG+zzTaLCRMm%0A9FnfAAAAAAAAAGCwMhU8AAAAAAAAAAAAAAAAAAAADQTQAQAAAAAAAAAAAAAAAAAAaCCADgAAAAAA%0AAAAAAAAAAAAAQAMBdAAAAAAAAAAAAAAAAAAAABoIoAMAAAAAAAAAAAAAAAAAANBAAB0AAAAAAAAA%0AAAAAAAAAAIAGw8sfAAAAAAD0usWLIxYsiFi4MGL48IgRIyKGDevrXgEAAAAAAAAAAABDmAA6AAAA%0AAEBPe+21iEceibjnnrLce2/EQw9FzJ1bQuiNMnw+enTEOutEbLhhxEYbRWy8ccTkyRFLLtmXewAA%0AAAAAAAAAAAAMEQLoAAAAAAA9ISubT50acdFFEbfeGvHqq+2vk2H0OXMibr+9LI2WWipiiy0i9tor%0AYsqUUikdAAAAAAAAAAAAoAcIoAMAAAAAdKdp0yIuuCDiwgsjpk9vO6C+cGEJneeS1c9zGT68OmCe%0A4fXrry/L8stH7L13xD77REyc2OO7AwAAAAAAAAAAAAwtAugAAAAAAN3hscciTj21VD1ftKg6bD5v%0AXsQrr5QlX1d+prkllogYNSpi6aXLkq8bQ+kZaj/jjIizzirV0I8+OmLNNXt23wAAAAAAAAAAAIAh%0AQwAdAAAAAKArMkh+zjkRp50WMX9+y/defjli5syIuXM7v805c8rSaPToiAkTIsaObfrMVVdFXHNN%0AxFFHRey/fwmuAwAAAAAAAAAAAHSBADoAAAAAQL0efTTi+OMj7rijqW3hwhI6f/HF8rqW4cNLZfOs%0Aap6h8WHDIhYvLqHyrJaeVdIr180Qey657nLLRYwfX15n6P1HPyph9OOOUw0dABhU5s2bF3fccUfM%0AnTs3nn/++Rbv3X777TF69OjYdNNNY9SoUX3WRwAAAAAAAAAYbATQAQAAAAA6K8Pi554bceqpLaue%0Az5gRMW1aeb+5kSMjxo2LyGBUBs8zON6eDKBnEH3evFJJvfF7sv2FFyKmT4+YOLFURU+33x7xgQ9E%0AHH10qYaeoXYAgAFu0aJFDeHzDKIvrJigJ9saPwMAAAAAAAAAdB8BdAAAAACAzsiA07e+FXHxxU1t%0AGQ5/+ukSFm9u7NhSqXz06M4HwjOkvswyZVlhhVL9PCurz5pV3s+Q+3PPlXD6pEkl5J79OOmkiEce%0AiTj22FJdHQAAAAAAAAAAAKATBNABAAAAADpqwYKIr3wl4oor2q56nqHz5ZePGDGie743w+tjxpQl%0A+5DVzzOMnjL0/vDDLauhX3RRxOzZEd/4Rvf1AQAAAAAAAAAAABgSBNABAAAAADpa+bx5+DwD51n1%0APCuQN8oq5KusUiqe95QMlK+8csS4ceX7M5DeWA09w+hZDT0D6439POEEldABAAAAAAAAAACADvOv%0ADgEAAAAA2pMB7299q2X4/MknW4bPs/r4Wmv1bPi8ufyetdduqnqesj/Zr8Zq7NnfDKA3r84OAAAA%0AAAAAAAAA0AYBdAAAAACA9px7bsTFF5fXGeZ+4omI2bPL37Pa+OqrR6y0Uu9XGs/vy+/N789+pOxX%0A8xD6RReV/gMAAAAAAAAAAAB0gAA6AAAAAEBbHn004tRTm/7+9NMRc+Y0BcDXWCNimWWiT+X3Zz8a%0AA/AZQs9+Nsr+P/ZYn3UPAAAAAAAAAAAAGDgE0AEAAAAAWrNoUcTxx0fMn1/+PmNGxMsvt6x8Pnp0%0A9AvZj+aV0LOf2d+U/c/9yP0BAAAAAAAAAAAAaIMAOgAAAABAa845J+KOO5pC3NOmNb232mr9J3ze%0AKPuT/WqU/W0Mz99+e8S55/ZZ1wAAAAAAAAAAAICBQQAdAAAAAKCWxx6LOO20pr8//XTE4sXl9YQJ%0AEcssE/1S9iv7l7K/2e9GP/1p2S8AAAAAAAAAAACAVgigAwAAAADUcuqpTdXDZ8yImDevvB45MmLF%0AFaNfy/6NGFFeZ7+z/yn3J/cLAAAAAAAAAAAAoBUC6AAAAAAAlaZNi5g6tbxeuLD8vdEqq0Qs0c//%0A02r2b9Kkpr9n/3M/Uu5X8/0BAAAAAAAAAAAAaKaf/ytJAAAAAIA+cMEFEYsWldczZ0YsXlxejx8f%0AMXp0DAjZz+xvyv7nfqTcrwsv7NOuAQAAAAAAAAAAAP2XADoAAAAAQHMLFrQMaL/4YtPr5ZePAaV5%0Af5vvRwbsGyuiAwAAAAAAAAAAADQjgA4AAAAA0NzUqRHTp5fXs2Y1BbXHjo0YMSIGlOxv9jvlfuT+%0ApNy/3E8AAAAAAAAAAACACgLoAAAAAADNXXRR0+sZM5pejx8fA1Lzfs+c2fS6eZV3AAAAAAAAAAAA%0AgP9PAB0AAAAAoNFrr0Xcemt5vWBBxNy55fXIkRGjR8eAlP3O/qc5c8p+pdtuK/sLAAAAAAAAAAAA%0A0IwAOgAAAABAo0ceiXj11fJ63rym9nHjIoYNiwEp+539b9S4X6+8EvHoo33WLQAAAAAAAAAAAKB/%0AEkAHAAAAAGh0zz1NrzOg3WjUqBjQll669n41318AAAAAAAAAAAAAAXQAAAAAgA4E0JsHuAei5gF6%0AAXQAAAAAAAAAAACgDQLoAAAAAACN7r236fW8eeXP4cPLMpA13wcBdAAAAAAAAAAAAKANAugAAAAA%0AAI0eeqj8uWBBxKJFg6P6eaPG/XjttbJ/6eGH+7RLAAAAAAAAAAAAQP8jgA4AAAAAkBYvjpg7t7xe%0AuLCpfcSIGBSa70fj/uX+5n4DAAAAAAAAAAAA/H8C6AAAAAAAKauCN4axm4eylxgk/xm1+X407l9W%0AeW8etgcAAAAAAAAAAACGvEHyLycBAAAAALqoeRC7eQB92LAYFJrvR/P9y+A9AAAAAAAAAAAAwP8n%0AgA4AAAAAkIYPbz+sPZC1FqofMaJPugMAAAAAAAAAAAD0TwLoAAAAAACNQezGYHbzgPaiRTEoNN+P%0Axv1bYomWwXsAAAAAAAAAAABgyBNABwAAAABoDGWPHl1eNw9lL1gQg0Lz/Wjcv9zf5mF7AAAAAAAA%0AAAAAYMgTQAcAAAAAaLTOOk3V0LM6eHrllRgUGvdjySXL/qW11+7TLgEAAAAAAAAAAAD9jwA6AAAA%0AAECjDTdsej1qVPlz4cKyDGTN92HppZvaN9qoz7oEAAAAAAAAAAAA9E/D+7oDAAAAAAD9RvNAdga1%0A58xpqh6+zDIxYM2b1/RaAB0AGEDGjBkTU6ZMiRkzZsT8+fNbvLfddtvFhAkT+qxvAAAAAAAAADBY%0AqYAOAAAAANBaAL1WgHsgygB9IwF0AAAAAAAAAAAAoA0C6AAAAAAAjdZaK2KppcrrUaOa2l9+OWLx%0A4hiQst/Z/0aN+5VB9MmT+6xbAAAAAAAAAAAAQP8kgA4AAAAA0GjJJSO22KK8HjEiYvTo8nr+/Ii5%0Ac2NAyn5n/9OYMWW/0uabl/0FAAAAAAAAAAAAaEYAHQAAAACgub32ano9YULT65kzY0Bq3u/x45te%0A7713n3QHAAAAAAAAAAAA6N8E0AEAAAAAmpsyJWL55cvrsWMjhg8vr2fNiliwIAaU7G/2O+V+5P6k%0A3L/cTwAAAAAAAAAAAIAKAugAAAAAAM2NGNGyOvhyyzW9nj49BpTm/W2+H/vs0xSsBwAAAAAAAAAA%0AAGhGAB0AAAAAoFIGtJf4///5dPz4iGHDyuuZMyPmzo0BIfuZ/U3Z/9yPlPvVPGAPAAAAAAAAAAAA%0A0IwAOgAAAABApYkTI6ZMKa+zUnj+vdEzz0QsWhT9Wvbv6aeb/p79b6x4nvvVfH8AAAAAAAAAAAAA%0AmhFABwAAAACo5eijI0aOLK8nTIgYNaq8nj8/4vnno1/L/i1YUF6PHl36n3J/cr8AAAAAAAAAAAAA%0AWiGADgAAAABQy5prRnz0o01/nzQpYtiw8nrGjIjZs6Nfyn5l/1L2d5VVmt476qiyXwAAAAAAAAAA%0AAACtEEAHAAAAAGjNAQdEbLppU/XwiROb3nvyyYi5c6Nfyf5kvxplfxuruG+2WcT++/dZ1wAAAAAA%0AAAAAAICBQQAdAAAAAKA1SywRcdxxTSHuCRMixo0rrxcvjnjiif4TQs9+ZH+yXyn7mf1N2f/cj9wf%0AAAAAAAAAAAAAgDb414YAAAAAAG2ZPDni6KOb/j5pUsQyy5TXixZFPP54xOzZ0afy+7Mf2Z+U/ct+%0ANsr+r7lmn3UPAKBer7zyStx1113xwAMPxMyZM1ss2Zbv5WcAAAAAAAAAgO4jgA4AAAAA0J7994/Y%0Aa6/yetiwiNVWawqhN1ZCf+65pgB4b8nve/bZlpXPs1/Zv+xnyn5n/wEABqDXXnstnn/++ZgxY0ZD%0A0Lz5km35Xn4GAAAAAAAAAOg+AugAAAAAAO3JMPexx0a89a1Nf8+Q97hxTZ+ZMSPi4Ycj5s7tnT7l%0A9+T3zZzZ1Jb9aR4+33XX0u/GvwMAAAAAAAAAAAC0Y3h7HwAAAAAAIKfzXCLiG98or6+4ooS6V101%0AYtSoiGnTSgXyBQsiHnssYvz4iOWXjxgxovv7kd8xfXrL4Hn2ZeLEiAkTmtoyLP/1r5d+AwAAAAAA%0AAAAAAHSQADoAAAAAQEdloPyEEyLGjIm4+OLSlqHvZZaJePrpiHnzSluGw3MZO7aE0UeP7loV8gy3%0AZ8Xz3OasWS3fywD8pEkRI0c2te21V6l8LnwOAAAAAAAAAAAAdJIAOgAAAABAZ2So+8tfjlh77YhT%0AT42YP7+EvydPjpgxo6kaesqweC75/rhxEUsvXQLjwzvwn2YXLiyB9ldeiXj55fI9zdWqep7fc/TR%0AEfvv37XAOwAAAAAAAAAAADBkCaADAAAAAHRWhrsPOCDijW+MOP74iNtvL+0ZBs+geVYqf/HFEiJP%0AGR5/4YWm9TOAnmH0rKiegfbcXobWFy2KWLCghM4b162U6y63XKms3jzIvtlmEccdF7Hmmj255wAA%0AAAAAAAAAAMAgJ4AOAAAAAFCvDHufcUbEuedG/PSnJWieofAVVyxLVj/Pquhz57ZcL8Pls2d37rvG%0AjCmh87FjW7Zn1fOjjipVzzPMDgAAAAAAAAAAANAFAugAAAAAAF2Roe8DD4zYaaeIU0+NmDq1VDJP%0AGRbPJauaz5tXKpvnkq8bP1PLkkuWCumNy6hRpVp65fdOmRJx9NGqngMAAAAAAAAAAADdRgAdAAAA%0AAKA7ZAj8xBMjpk2LuPDCiAsuiJg+vbyX4fFcxo1r+nyG0rMS+uLFZRk2rCxZQb0ybN7c8stH7LNP%0AxN57R0yc2PP7BQAAAAAAAAAAAAwpAugAAAAAAN0pQ+Ef+UjEYYeVaugZRr/11ohXX235ucZQekdk%0AFfTNNy+h86x6niF1AAAAAAAAAAAAgB7gXykCAAAAAPSEDIm/9a1lee21iEcfjbjnnqbl4Ycj5swp%0A1c8bZQX0MWMi1l47YqONyrLxxhGTJ0cssURf7g0AAAAAAAAAAAAwRAigAwAAAAD0tCWXjFhnnbK8%0A851N7Rk+X7gwYsGCUg09Q+sZQgcAAAAAAAAAAADoIwLoAAAAAAB9JcPmGTzPBQAAAAAAAAAAAKAf%0AWKKvOwAAAAAAAAAAAAAAAAAAAED/IIAOAAAAAAAAAAAAAAAAAABAAwF0AAAAAAAAAAAAAAAAAAAA%0AGgigAwAAAAAAAAAAAAAAAAAA0EAAHQAAAAAAAAAAAAAAAAAAgAYC6AAAAAAAAAAAAAAAAAAAADQQ%0AQAcAAAAAAAAAAAAAAAAAAKCBADoAAAAAAAAAAAAAAAAAAAANBNABAAAAAAAAAAAAAAAAAABoIIAO%0AAAAAAAAAAAAAAAAAAABAAwF0AAAAAAAAAAAAAAAAAAAAGgigAwAAAAAAAAAAAAAAAAAA0EAAHQAA%0AAAAAAAAAAAAAAAAAgAYC6AAAAAAAAADAgDBlSsSwYS2XqVP7uleD06GHVh/rX/6yr3sFdKevfa36%0APs+23vLoo9XfP3ly730/AAAAAADQOgF0AAAAAAAAAAAAAAAAAAAAGgigAwAAAAAAAAAAAAAAAAAA%0A0EAAHQAAAAAAAAAAAAAAAAAAgAbDyx8AAAAAAAAA0L+MGjUqttlmm5g5c2bMmTOnxXubbrppjB8/%0AvuEzAAAAAAAAAED3EUAHAAAAAAAAoF9aYoklYsyYMfHqq6/GiBEjWrw3evTohvcAAAAAAAAAgO4l%0AgA4AAAAAAAAADAhTp/Z1DwDoLpMnRyxe3Ne9AAAAAAAAalmiZisAAAAAAAAAAAAAAAAAAABDjgA6%0AAAAAAAAAAAAAAAAAAAAADQTQAQAAAAAAAAAAAAAAAAAAaCCADgAAAAAAAAAAAAAAAAAAQIPh5Q8A%0AAAAAAAAAGJxeeCHiv/+NePjhiBdfjFiwIGLs2IjXvS7iLW/p3LZeeqlpWzNmRLz6asSECRETJ0ZM%0Anhzx+tdHLNGDU8EvWhRxyy0Rd94ZMW1axMKFEePGRay1VsSWW0asskrPffdQksf5jjsi7rkn4pln%0AIubMiRgxImKFFSL23LP82VGLF0fce2/Z1pNPRsyeHTFyZLlmVlopYqutOre9ejz/fMT110c89FDE%0ArFkRSy8dseKKERtvXK7Z4UPgX488+2zE7bdHPPZYxMyZ5d4dM6bcP3nvbrRRxKqrdt/35XWT5/3R%0ARyNefrmc99Gjy3iR5zuP+6RJ0SceeaRc33ks8npI48dH7LxzxCabxIDxyisRN99cjvP06WVsX265%0AiPXWi9h++3Jue0Le0088Ub43/8zzO3duea7kccx7a+ute/6+bk326667msabJZcs191uu0WsuWYM%0AWXmebrwx4v77y2+BHIfzXK2xRsQOO0QstVTPfffTT5fvznsvz8lQGINfe60c6/y9kvdnHv+8R0eN%0AKmPhyiuXsXeddcq905Py+3OsePDB8jtu2LByf+bx32ab8nzvCbm/+dzNe/K558p4O39+Gafynsxn%0ATo4VeUx6y6xZI+KRR5aNxx8f2fAczHE0r8ccL1dfvTwLc5zIY9Sdcr9vvbWcg3wez5sXscwy5XdQ%0APgu33bb0AwAAAADoXwbhf74GAAAAAAAAYLBbfvkJNUOBzUM/v/pVxM9/XkJfGSiu9KY3dSyAnmGl%0As86K+N3vIm66qfa2GmWg7O1vjzjmmBJq6s4A8fe+F/HLX5bXtWRYKAM8H/tYxAc+0BSEzwBsBtSb%0Ay3BRtrcnv++DH2zZdsghpb1etUJNzc9dW6ZMifjnP1u2/eMfpb09X/taxPHHt2w77rjS3ihD4j/+%0AccQf/lACa7VkWK4j3/fvf0eccUbEn/5UJitoTZ6nPG/veU/EUUd1bxDt4osjTjop4l//av0YZ2A2%0Ar5fPfrb6Ohno7ruvjAEXXVRCgO1ZbbWIXXeN2Gefch9ncLejMlj65z9HTJ1ajndOfNGetdcuoeBP%0AfaqEpuuV37nLLtXjW7Y3yv789KcRZ59dJtCoJe+Hvg6gd+Q+ve22iBNPLNd3Tg5RSwZK8xx+7nMR%0Ab3xj1/uVge6//rUc02uuKWHa9sa5DHK+850Rn/xk1yYH6cg4/PjjESefHHHuuSXsXMsvfhFx6KHR%0AY666qtw7+cysHGMuvLBck5W68nxKGWDOiRQq78Vsb5T34/e/H/H3v5cQbC05GcXuu5frLCen6a4A%0A9m9+E3HKKeW3Q2vy+LzvfeVazTGhUZ6rvF978xx2VT5n8j7J3185HubEDO1pvFdyEoB3vauMiR0J%0AInfk98AllzQ9A/N81JLB6/33j/jCF1peN/XI34dXXx1x2WVlrMjfn/l7tC05VmUI/f3vj/jwh3sm%0AjP7UU8Pit7/dIK67blI8/nj7M3Pkb9m3vjXi3e+O2Hvv+idnyGOev6d+/euIK68sYffW5H6/+c1l%0AbNtvv/q+DwAAAADofj047zoAAAAAAAAA9L6scrn55hGHH16qPrcVGG9LVhfP0FpWR/30pyNuuKH9%0AbWU4PINX220XccABrQcBOyODO+uuWwLorYXPG4Nfub8HHlgClx0N8FHOdYbPNtss4vTTWw+fdzSo%0AmiGqPAcZEG0rfJ7ymvrPf0oAfP31I845J7ql+vbb3hax114loNdWwD+rgWcwOYPHGb4fDDKMm4HO%0ADDX+4AcdC5+nrBidAc8MQWYI9u6721/nggtKte0Mjn784+XvHQmfpwyCn3ZaxIYbRhx0UPuh5npl%0ACHaDDUqQu7Xw+UCQYca8T7fcsgStWwufpwx95uQPO+1UArtZdboeP/tZxKabllDy5z9fwrUdOU95%0Az+X1k0H5DFhnCL218HNX5TWe11A+r7rjmVOPDEpngLsyfJ77fu21tcPnPS2rTed9ld+dQeS2jn9e%0AS3/8Y8QWW0Qce2zXvzvPfU5Ck9deW+HzxjH4f/+3jME//GEMWFnpPO+3nHTh/PM7Fj5vfq+ceWZ5%0AZuU56Kocg/fYowSoM5TeWvg85f2cx7/xedHRCXGay3U+8YkyiUkG4E84oVz37YXPU37muuvK+vnc%0AyUlTukv+lvnoR3PMXC7OO2/DDoXPU/7W/O1vy+Q0WaU9j2Fn5T2Xz50M1v/lL22Hz1NWRM/Pvfe9%0AZTKC/M0NAAAAAPQ9AXQAAAAAAAAABo1LLy0BqKxk3dUAb4bWsiJpPaHQDCNlQDKDqV3pSwbhDj64%0A833IMFMGeLp6HIaCV18tgbkMimYQvSsyOLbVVvWFtRoD0DmBQF539YTg0r33lorql1/eufUy/JUh%0A2QxRD2QZIs3AcAYg6z2G6amnIqZNa/9zGTjPiR+6IichyJB4Tlxx//3RrbKic4Zw25sIob/LAOl7%0A3lPu085OKpLh6J13bnsCj9bkhCIZrO3qGJOTO2Qw9dlno9vk9f2hD5XJK/L+7St5jWXQujJsmwHs%0AfBZlOL63PfdcxBveUO6rzl5n3/52xBFH1P/dOf7ns/+//+3cehnQ/cxnIj72sRhwsur3jjtG/Pvf%0AXd9We0Hljvx+y3Ofvwc7+715L33wg20H1mvJz//kJ+W7uyLHqLz2jjyyY+H1tmTV93wWZrh+4cJh%0AXQqxP/ZYxz+fEz1k/zP839HJXyrlpDw5ZufzHAAAAADoW8P7+PsBAAAAAAAAoFvcemsJKFYG8ZZZ%0AplSVXHHFEuTOYGmG09qqnrzLLm1XCl555YhJkyKWWy7ixRdLtfFaAc8nniiVsDOQltW1O+M73ylB%0AuNaMH1/2K/uQocbsQ/PgVra94x0CPO3JsNnf/17dnsd2pZUiRo0q10yGw9sKxn3zmxFf+Urr748c%0AGbHOOhHLLx8xbFi5Bh98sHaYNisZZ1XcM87o3L5k9eNddy19rWXJJSMmTy7XboZi8/qsDMydfHL5%0AzEB06qklvNlW8HyFFSJWWaX8mccgj3Pe6/m6u2Xl2PyeceMiRowo1aFzfGktCJ2TB+y2Wwmu5n3d%0AVVm9+/jjq9tzLMy+5RiSIfu8Dnqq+np3+fSnIy66qPZ9mvuS8j5tLSiZx/Ttb4/45z8jxozpen/y%0AHl5jjXIMl122/D3P7yOPlGdCLRnGzlBmhnTzeuiqL30p4he/qG7P+zuv8bFjy3Mgz29b1eLrlQHZ%0Aww8vIf1KuZ9ZQXn06Oh1We0+K2nfcUfL9uxLVmTP6z/H8rxWWgsM52QiOQnNAQd07rtvuSXiXe9q%0A/XgPH176kOcnx5wcs/P8NHfKKQNrDM77LidxyYrzrT138l7Jfc5zkMc+x5u8NjsyyUdnZPg5r73K%0AiTzyfms87nl9tDUO54QV+dw/7bTu6VM++3OcynEinwXZxxwjHnig9efO6adHLL10xI9+VN935liZ%0Alcfbeq6NG7coVlttiYb7IQP0+SzM35FdGSvy+/bZJ+Kvf23re8vxyGdj/l7P66fyHmjcVlZDzzEu%0AJ2ICAAAAAPqGADoAAAAAAAAAg0JWjp47t+nve+4Z8YlPlAB4Zdgvg2k33lg78JLBtVrh8wyd5/b2%0A3TdivfVavpch4htuKMHhysB3BtMzCHTzzSXU1BHZtwwX1rL77qVKZ4bkl1iiqT1DVRdfXKrRZrA5%0AZRgyg5vU9oc/RNx1V9PfJ04sVefzHK+2WsvP5rWVn88AW6Xf/752+DxDqTkJwDHHROy0U3UY84UX%0Ayrpf/3p1ZeQzzyzrHHJIx/cnqyHXCp9nmDn7t//+5Tpu7vbbS1A5w3aNYfg8BltsEQNKHsfWwucZ%0A+v/Up0owMSvC1grS5phwxRURv/td5ysXN57rrbYq35H3Zn5PBg5rybBdXksZmK+sEJsBwAz15vtd%0AkQHL3OfmIci8DjPIt/nmLT+b5z33vSsV43tSTuCR1XwbLbVUGQPzel977ZafzbH7rLPKWFwZvswx%0A+H/+p1Qq7qwM0WZV5Ty/+Ux53etaD7JnsDSvo5/+tPq+zrE9+5D964p83tx3X9PfM2yex+QDH6h+%0APuX1fcklJZjeXTJsn0HTq66qfi+vs6z43vz51JuOPjrittua/v62t5VjkxWV89qpnLgmJ2moNbnB%0Axz9eznce247I6y1/h9QK8OYkCflszmM2YULL9/J5nSH+732vaZKTHINf//oYED73udoTWORkGnkM%0Ap0xpfSKCfAbmeJvVyv/853LvdMUJJ0TcdFPT3/N5ncd9v/3KZBGVVbZzLMiJEipl1fCczCXPV2fl%0ApEe5bk5EsM02ERtuWCYeqJT3ZU5YkIH3HLMqx6u8h97ylrKdzsgJLloLny+99MLYY49HYvvtn44P%0AfnDTWGGFCVXPgnvuiZg6tYxhua3OPBfymVMrfJ5h+hyvc8KfvK5zPG0uz3v+5sl9bj7RT/Ynq6lv%0Au205jgAAAABA7+uj/9QPAAAAAAAAAG2bP39+PProo/Hkk0/GrFmzWiy1NAaJM+T9pz+VQFkGQWtV%0Ams1waIZhKn3mM7XDpxkCzqDoF79YHe5LGbTbfvsSGr3wwuqgeQZ6vvCFju13hpIOO6y6MnYGXLMy%0Aaga1MpRUGe7L0FNWa83gXfOqrRkkorbm4fMMimcIKicZqAyfpwzQZXh3gw2qA68ZGK6U1dMz1JvB%0Azwzi1QrgZQXQj360VGvNkGSlDFS3VtG5UobYalVyzwBc7mdORFAZPk+bbVauqwz4Ngb0Mrh2/fUx%0AYOREC3k/1wrK5bnJezcndKgVPk85Rmy5ZcTnP18CgRlUzkkIKkNytWQ4NUOWGSLNcHEG/TOg3Fr4%0APK2+egnq3XlnxCc/Wf1+TmKRAeOuHpPGCTnWWacE7H/wg+rwecqxJK+/vE77o+bh86wMnefom9+s%0ADp+nbMv38jNZZbdShv4zeNpReY9++ctlYoesnp7PiO22a7uKej4j8jrIivYZBK2UIcus+tsV+Uxp%0AfEbkPZ5jyFe/Wvv5lNd3BmnzGdUdcnKDDONXhs/zGZXB+pNP7rvwefPrJUOvGaLNcTEDwZXh85QT%0AbeQzO89xpZw8plY4uTU5kUiel0oZYs/2HIsqw+dp3XXLunmP5uuUVbIHwhicExFUTrqTMkz/t79F%0A7LFH6+Hzxvsrz80Pf1iu4Xxm5jr1ynu0UY5n+ew74ojq8HnK++Hcc0v/a10bOZFC7l9HZUA6K5dn%0AVfcLLihh65yoolb4vPG+zLEkJ6rIiWDyWVwpf3N2RlZWf9/7aofPt9nmmTjttCvi4IPvjvXXf7Hm%0APZptm2xSJnG4+uoyyUU+W3MCk/bk799aVeNzfMrrP8ferbeu/VzNces73ym/v3OMby6rpOfkOVml%0AHQAAAADofQLoAAAAAAAAAPRLCxYsaAigP/XUUzF79uwWS2syPJNVNDtbMTJdc00JyNSq7vnLX7Yd%0AomouK6hn+CjDeJUVNZ95pv31zzijBNEqZXg0Q0HtyX5mGLmeYzBUZfg2Q4jjxnV+3Y98pLr6a1ZS%0Av+66iDe/uWPbyBBzXrdZobe5nGshg3ztybBirQkOMiyfExZ0pPJxBkr/8pfqyRMGgpw0oNawkIHc%0An/+87TB4LRlGzzBdVqBvT4YHM1BcKwzdngzInnRS6X+l3GZ3yHOfQcL1148BL8OqGSbeeOP2P5uf%0Aueyysk5zGdquFfpvTY4L3/hG7ckb2pPX3TnnROy9d8v2hQvLddMdMrR65ZX19a8eGezP4G7zyTsa%0Ar+Xzzy8B/f4gfwtcfHEJ43ZEnuPK8Tfls78jpk8vz+hK+Qz4/e87VkU9w+d5LrNq90CRE9zk86e5%0API5Zcb4eOblOd9wbeY3m77BawfNKOTlD3qeVv9ny99q3v92x78uQ+d13l7B7Pc/QHJ9zQofK50hu%0A8/LLO76dfObVmtxi//1fjS9+8YYYP75GMr0NGQzPyuQZAG9L/lbJfa+Uk7Hk86cyVN5WiD8/Xzlu%0AZzA9x2IAAAAAoPcJoAMAAAAAAAAwaGSQs6Oh30onnljdlpU5v/vdzm9r991LVeTKyuYdCVZlUL1S%0AVnLPiskdlRUmzzqrY+GroS5D5xmwymqk9YQxs2JrpQwvr7VW57aV35/VWCsrK+dkAu1VYc1g1nPP%0AtWzLMF1eA8sv3/E+7LBD5yuu9rWsFJ5V5itl6Pf443v++ytDi/XIkONqq1VfQ7Wq2HZWVqQdSIHW%0AtmR17c4E6fOztSZwyMrSt93WO+c3g9A57ldOYJKB167K0OsvftGxcHN3yAkqMlxcOZFKhkUzPPue%0A90S/kQHonFikM7JqfaWbburYfZjnofJzGUTOZ0tHqkc3WmONMinFQPHEE9Vt73xn9Kk83r/6Vccn%0ADUr77htx8MG1z2v+duuNsSKf1T/6UXV7R8eKDJ7X+v2YFchPOmlOzcrj3SUnepk5s3oinosuql1d%0Avi35LMzt9dSkLAAAAABA5wigAwAAAAAAADAoZMjlS1+qb9177y0VqJvLsM4Pf1h/qCiDvJXBswwE%0AtyWDkbffXt2e/eisDAXWezyGkg9/uDr821G1wq1ZcbcjlbNrWXXViA99qGVbVvbOysJt+dnPqtsy%0ADLrjjp3vw+c/37GK6f1FBqwrZSC31jHprzKout9+LduyqnBOcNAVW20V8e53x6Dw+tfXDoi255BD%0AIrbYorr99NOj12R18t12a9n22GPVQe7O2nPPiC23jF67z/L75syprtp93XVl8or+IoPHX/hC59fL%0AyWsqKy9n+PiOO9pf94wzqtuOPrrjlZ8rnyF57w4EL79ce1KXvnTUUaVyd2d95zvVYelp03q38vYe%0Ae1Rfg3l/dUReg5Vh+ZwAIyexyckqesrChbWD8zkBTGcmwGlur70iNtusZds110Q88EB92wMAAAAA%0A6ieADgAAAAAAAMCgkOG4esMu550XsXhxdRjtda/rWujwrW9t2fb00xEPP9z6OpUh+JRBtFoByo6G%0AL+up7D2UHHZYfetltdtawbTKyvedddBB1W1XX9365+fOjfjXv7pvv5ZeOuKAA2JAyOBbVlitlEHl%0AyhBff5dVaiv95z9d22a910B/lBMz1DMZSK7zwQ92bKztSQP1/OZzMSelyFDva6+1fC8nuMhwbIbQ%0A+5O9946YMKHz62VYt9aztr3Q67PPRtx3X+3nb726sm5vWm656rYbbog+Ve99kb/ZMgDel2NFTnxU%0AOalEXn8zZrS/7u9/X9329rdHbLRR9Kh//zviiSeqJ4E59NCubffAAzv3WwgAAAAA6BkC6AAAAAAA%0AAAAMCrvsUv+6tQK8++4bXVarEva117b++VrBrfe+t/7vzxBuBumpbaWV6g9n5bnKEHpzq6zS9UrA%0AWel5zJiOXzM331yC2M2NH189+UFndOWa60033hjx4ouDI3g9cWJ120MP9d2Y2N9UVojvbEXpShmY%0AzODwQD2/GZbeeefoUa+8Uo7d975X+/l45ZX9c6KHWs/djqoVpn/ppbbXuf766ra11uraBDbvfncM%0ACJtsUt32q19FXHFFX/SmPM+7ctxrjRW9HaivHCtyEoi2Ji5KzzwTcdddffMsrPX7+R3vKJPZ9Obv%0AZwAAAACgZwzvoe0CAAAAAAAAQK/KSuH1WLCgdiXarbfucpdi8uTqtttvr/3ZDBlloLYjlXM7I9f/%0A+9+7to3Bqt5rprXQVW6vnirNzQ0fHrHaai0r6mZQNSudjx7dsXBchtizkmq9Nt88YuTIiPnzo1/L%0A8H2lceNK//tSVoXOSq133FFCgdOnR8yaVZbKyQLaUitc31HLLBOx/voxKKyxRpksol657uqrV1fp%0AzXuns0HfrAI+dWp5ZuRYfs895Ty9/HI5v4sW9c753XDD6okqutMLL0TsuWftwOenPx3x/e93fazr%0AKRtvXP+6OX50NoBeaxzKMbgr1lyzTCQyc2b0aznhSlabb16hO8e43XePOPzwiGOO6VogvLO64/dS%0ApfvvL9fAsst2bluzZ0dcemnELbeUZ0E+x3M7OU7MmVN+83XXWFHrGuzqZAxd+S3U27+fAQAAAICe%0AI4AOAAAAAAAAwKCQod16ZGXJDPdWyuBXrWB6Zzz3XHVb86BW5ffVCpt1NUy7xRZdW38wq/eaSXfe%0AWd2WgdCuXjNpxIja102tAPqjj3b/NZPfn5Vkb7st+rUHHqgdfMvq0L0tA4U/+EHEL35R+5zUoysB%0A5UmT+uY49ITumFAgt1EZQG+vqnBzOYnACSdEnHNO7XG9t89vV8au9mRQdscdq++vvJ5+/OMSKu7P%0AMhBdr1GjaleCb8uzz3ZvCL75Nv797+jXcqKSz3424thjqydqOP30suRkCW9/e8TOO0e84Q0RK67Y%0Af8eKrFw/dmwJiTfKoPgjj3T8t1T+NvjWtyL+9Kfavy17Yqyo9Sxce+2IFVaIHlfrt1Ce/67+FsrJ%0AoTr6+xkAAAAA6DkC6AAAAAAAAAAMCp2tTtk8WFjLrrtGj2gtQFMrYJThrq6E6dLKK3dt/cGs3mum%0AtevmvPPK0lPXTa3Qaa1JCyZO7Pr3dcc2etpTT/VuMLc1f/1rxJFHVgecuyPU3hfXdn/THWNYrW10%0ANAB+9tml6nd3hx/76/n9zW+q23Lyi9/+tvMV4/tCd1eGb69Sda3raLnluv693bGN3vC5z0X84x8R%0Al19e+/177y3LSSeVv6+zTsSb3hSxyy4Rb3tb9z5rujpWDBsWsdJKLQPoHR0rsvL7F79YJmnI1705%0AVvTls7DWuPiFL/TedwEAAAAAPWuQzHUMAAAAAAAAwFBXqzp0fwy0vPRS7fZaAaesxNlV48Z1fRuD%0AVb3XTH+/brrjnA+EAPPs2X0f2swJB/bcs/vD5x0JvvbUtd3fdMf1XGsbtSZvqPT970ccemjP3O8D%0A6fwutVQJ5tKxsXmojMFp+PBS7fvwwzv2+YceijjrrIiDDopYddWIPfaIuOiirt0PfT1WZLXu9743%0A4gc/6P7weWrv2PTVszC/d/786PPfQQAAAABAz1EBHQAAAAAAAIAhraNVcLvLa6/Vbp83r7pt1Kiu%0Af193bIP+e928+mp128iR3RM47e9qHZPevN7/+9+IAw6o3Y+spLvBBhE77lgq/q6+esTyy5fjmn1c%0AoqJkxC23RBx9dK91fUDpqXFw7ty218lQbVZ3riXP36abRuywQ8Raa5Xzm4HhpZcuS+X5/ctfIr75%0AzRgQttmmXNvNg7QZwN1114hLLinVq2my5JIdH687oyeCzD0lr/mf/7yE0PM6v/TSjh2D3Mf8bC5b%0AbBFxxhkRW2018MaKrHx+4YWtby/vqVxynMjK5GPGNI0Vlb7xjYi//nVgPAt7+3fQokW9+30AAAAA%0AgAA6AAAAAAAAAENcVu/sD2pVO69V1bKzZs3q+jbov9dNrSq53XHOX345+r1aFV57s9/HHFM7+HfY%0AYRGf/3zE+ut3fFvdca8PVj01DrZVYfqVVyI++cnaYeNPfzriE58o1Zs76s47Y8DIitTHHhvx/ve3%0AnOAij+Hb3x5xwQURu+/elz0cGuPQQKz2vN12ZZKCZ5+NuPjiiCuvjPjnPyOmTWt/3VtvLRN2nH12%0AufYGylhx990RP/lJdXtOOPL1r0ccckgJnHfU+PExYJ6F/eV3EAAAAADQcyrm2wUAAAAAAACAoWXc%0AuNrtWfFy8eLuX6ZO7XiAaLAFiRcsiEF93WTouCeumVymTOn4ddMdwcWBEH6cMKHvKrLefHPEtddW%0At592Wqni25nweWOFaXpuDKu1jVr3TvOK5Y880rItq5pnVfQTT+xc+Hwgnt+99ir7Onp0y/Z58yL2%0A3LP1as9DUa3A8PPPd327L7wQA9bKK0d85CMR558f8dxzEffdV8bFgw8uFcBbM39+CWzfeOPAGSty%0AzK+sVr/SShE33RRx1FGdC5/XO1b01bOwtd/PWcG9p34LAQAAAAC9SwAdAAAAAAAAgCFt9dVrt0+f%0A3rv9qBUgyurKjz/ete1Whii7Wt2yMmjVGb19THv7uumL/Vthheq2Bx7o+nbvvz/6vZ7a947IcG6l%0A3XaLOPLIoRc27WldGcPa2katMbet8/vhD5fq4EPl/L7tbRF/+1t1yDRDwvvtF/Gb3/RVz/qXNdao%0Abrvttq5tM5+zd90Vg0ZOyHHYYaW6+RNPRNxyS8QnPhExdmz1Z/P6+uxn+2asyO9+6qnOjRVZ8b3S%0Aj34UMXly740VtZ6FDz4YPS4nqKh1bAbTbz0AAAAAGOoE0AEAAAAAAAAY0tZbr3bQ+rHHercfyywT%0Aseaa1e233tq17XZl/VrhsNmz699erWDXQLXxxn1/zaTNN+/+a2batIhnn41+b4stagc/X3mldyqg%0AVzrooPq3l4FMautqmDfdfnt12yabtP5557fYaaeIK6+MWH756slRslL16af3Vc/6j223rX2+Fy2q%0Af5t33tk741hfef3rS0g7K6Nvt131+//6V32T73T12XfPPRELFrRsW2qpiHXXbT0sXvncz99ye+9d%0A3/fnd99xR/c8C59/PuKhh2LI/BYCAAAAAHqGADoAAAAAAAAAQ9rSS5cwVKV//KN/BNmuvrpr2+zK%0A+ssuW93WlWDyv/8dg8YOO1S3XXttqaDam2qF9+69t2th/yuuiAFh551rB/imTu35737uueq2jTaq%0Af3tdvc8HsxkzulYNOsO8M2e2bFtiiYittuqd85vX5PXXx4C19dblnlp55ZbtGbA+8siIH/4whrRt%0AtinXU2UF6Azu1+u882JIWGWViD/+sfwOq3TNNZ3fXj6Dc3KE7hyHc5KXkSM7Pk6stVYJrdcjJ76Y%0AN6/z6225Ze0Jgy6/PPrkt1Bf/H4GAAAAAHqGADoAAAAAAAAAQ94731ndduGFvd+P7bevbvvd7yIW%0AL65vexlE7krl3UmTaoc5663s+qc/xaCxyy4Ro0e3bJs7N+Jvf+vdfqy9du1g6G9/W/82f/3rGBBW%0AWql2KPi003r+u196qbotK9/WOzFDVgKmdeeeW/+655xTu/p5W+erO8/v+edHzJoVA9rrXlfCuWus%0AUf3eZz4T8fWvx5CV10WtyTB+9rP6tpeVzwfKGNwdVl014o1v7J7JbjIQftVV3TtW1JrkpSfGiXTm%0AmfWtt+SStY9hbzwLa/1+zskDpk3r+e8GAAAAAHqeADoAAAAAAAAAQ94BB1RXMM3g9iWX9G4/3vOe%0A6n48+WT9Yfif/KRr/VlvveqqmnPmlCqjnXXbbV2rCNvfjBpVzlelvghiHnhgddvJJ9dXSTWv+8su%0AiwHj0EOr2/78565NvNARyy5b3fb00/Vt63vf63J3Br1f/CJi9uzOr5fr/PKX1e3vf3/vnN+sxjxY%0AKoSvu24JoedzodJxx0V8/vMxZH3kI9Vtf/hDfZWgTzgh4qmnYkhZYYXqtnormeezrx433hjxn/90%0AbqzozudArlcrAN+VZ+Htt0dcfHH0qAy+Z9X35l59NeK73+3Z7wUAAAAAeocAOgAAAAAAAABD3jrr%0AROy5Z3X7McfUV4WzXllddrfdqts/+9lSFbUzMnhUbwXWRsOGRWy5ZXX7GWd0bjvz50ccdlgMOp/6%0AVDlGzd18cwkQ9qYjjqhue/zxiG98o3PbycBfXvP1VrjvC0ceWR0CzP5nKL+z90xnTJpU3XbppfVV%0A9u7pgOBg8MwzEd/6VufX++Y3q8fw4cMjPvSh3jm/GcLs6ckQelM+o/71r1IRvdZECkcdFbF4cQw5%0A++wTsfLK1e0HHxzx2GMd305eY9/5Tgw5Dz1UuzJ6PXLioL//vXPr5DX7iU9Ut+d1vuOOra+3yirV%0AbXm+77mn89+fY1I9k8Y02nff8lu21u+DF16o+KHSjXLSpE9+srr9lFMi/vnPHvtaAAAAAKCXCKAD%0AAAAAAAAAwP8PCi61VHWI9x3v6J5qpP/9b8QFF7T/uVohqEceiTjooI4Hg597roSR6q0g2lytKt+/%0A+lUJIXbEggURH/xgCWYPNltsUbvq6Je/HPHTn3Z9+3PnRpx2WsRLL7X9uaxIXGsChQwy/vrXHQ/A%0A5SQB110XA8q4cREf/3h1ewYA3/nOiFmz6ttuBgFffLH193faqbotz9UTT3T8OzKclwF6OiYDzhde%0A2PHP53j7/e9Xt++3X+2wcHvnN58RL7/c8e8/77xSGXywyWOX1+7WW9e+B3JM7I5nz0AycmTEj35U%0A3f7kkxG77BJx7bXtj79nnVWC7PnMTJWTm/RH+YzJwHdXJh34979L9fFKta6vjsrg/4MPdvzzn/50%0A7Wffxz7W9noTJkRsskl1+5e+1PHvzmOXAe7OhuYrLblkxLHHVrdPm5a/B8fGjBkVP3A7aOHCiOef%0Ab/szH/1oxAYbVE88tPfe5fx2VVaHz7EFAAAAAOh9AugAAAAAAAAA8P9DvBkwrJTVazffPOLss5uC%0AYR01Y0YJa7/pTaWS+GWXtb9OVkCvFfr+wx9KcHL69LbXv/XWiDe/uSl8ldUpu+KAAyKWXro6MPXu%0Ad7cfmGrsS1Z5TqNHx6Bz0kkRa65ZfXyOPrqcx86E4BrXveGGiM99LmK11UpF4Y5URc1qo2PHVm8r%0Aw///8z8Rr77a+ro5wUKGtfMabzSQzlUG/rfdtrr9yitL9dp//KPj28pq2d/+djmnef22Jq//yoBo%0Aht133712Nd/mMpybYbq3v70pIJ/hQWprPM553D7wgYj//d+2A6/5Xn5m//2rg9DLLhvxgx+0/517%0A7VW7snHeJxnobMsrr0R8/evl+zO8ORjPbwZv8/6qFdTPZ97739/55+VA97731b5ucgKZN76xPA/y%0AOf7oo+UayYlF7r034tRTI7bfvkwAku2N1b9rTSrS3/znP2Us3HjjiB/+sEza0xk5kUFOllMrfL7+%0A+vWPFXmP5m+P9ipwz5lTwtO1Jg/Ic3L44e1/Z61znhNlZHi9vXsgnzd53fzkJ01tXRkrsop6hr4r%0A3Xnn8PjCF3aO666rUbK9FTkBS16b664b8Ze/tP3ZESPKZDf5Z3MzZ5bfv1/5SnndGfmb5a9/Lb9B%0AJ0+O+PGPO7c+AAAAANA9hnfTdgAAAAAAAABgwMvq43feGXHGGS3bM/SdVV2zumSGhTJMttlmJYSX%0AgcYMCGeY7IUXIu66K+KOO0o1zWuuqa8S7Mknl3BfZWAnK/pefXUJFWel1LXWilhuuVLxPL/zd78r%0AS/PQ0zHHtAw3ddb48RGf/3wJVDaX+5th2wx5ZVAuA/zLLFOOwQMPRPztbxFTp7YMimZIOgNSg0me%0A/z//uQQxKytm//GP5ZzlcXrb2yJ22CFi9dXLMR0+vBzDXDKQmOfvttvKJAVZ7bOzMqyewdojjmjZ%0AntdfVqnN6rrvfW8J1U2aVMJdWZ03z1OGyxqDj43hvw03jPjNb2LAVB8+//wyyUNO+tBc3s95jeb5%0Ayet0ypSy/yusUI5Bfv6++yJuuini8stLYHHRova/M8ORORbk/dbc3XeXCSsyTJpBwE03LddIXhtZ%0AHT3Pbwb1cpxoHprMSQK++c1uOiCDzCGHlODu7NnlnGVg9Be/KONgVpfO85nyvsnJBvK9nMShtSrq%0Aq3Qgg/nWt5b7tbIqco6/GbbNyvUZRs/7ZMyYch3lfZyByQxg5+tGOYFHhlHzuweTcePK+JHXeeXk%0AKnm+5s4tY2DlBCaD2ZlnlvHknntatudzMI9FLh0Zz845p1zHlbo6oUxPySD9Zz5Tlm22KeNtjsc5%0A/uVYm8+8DCfnhBt5b+R4m9dIrUl5cjys917JiV/yd0bK8TbHh/ytlJNBZH/y3s9xJIPyWbk9z1et%0A0Hyeg5//vGPHO6uX52+sxslEGmU/rriiTCKTz6AMUecxyN9reX1cfHF5FjRfL6uI5/Mjn2f1yusm%0Af0s8/HDL9uefHx3f/e62sfbaL8b22z8TSy+9ZLzudeX85O+E/L2Zk6fkuclxNM9NVjHvqDzveTxz%0AvG7+uy+3nc+2nKAgJ1HKQHp+duLE8vs138/fQfmMvP/+iNtvj7j55nLs8lwBAAAAAH1LAB0AAAAA%0AAAAAmjn99BISygrFlTLgmBWvc+lJK68c8fvflwrJlRU0n38+4sQTy9KePfYoofquBNDTl75UwlIZ%0Aaqp01VVlac8XvlACo4MtgJ4yxJXHII93VjRtLoNYl15alp724Q+XAHStaq5ZETYDcY3hvNZkKCyv%0Ava99LQaUrFj+979H7LZbdQi9MTicS3fKkGROslB5zrOqbt5zHb3vMpyXldoF0Fs/tzkuZyXcRhkw%0Aby1k3pqsZpz3SEflM+ANbyjns3JCkm99qyztyTBtBlkbK6EPNqNHlyBvTsZw0UUt38swfo6Jf/pT%0AmZxkKMhJafJZ8I53RNxyS+fXz7D+b39bQrqVE+GkgXAcb7yxLPX66lfLRCH1yGrqGZr+2c86H/xv%0Afs9mkDqf6x2RAe78TVirWnoG8z/+8Y5tJ0P62c+uTlSRE57kZCpveUvLiTAaPfzwcg3LuedGtzvo%0AoHLM81hU/nbNCSnOPrssAAAAAMDA0U/nRQUAAAAAAACAvpEVL3/601IxeuzY7t12Bts7KsNDXQnu%0AZcXN887rnoqpWQ00A02vf33n180w1ze+UapwD2Z5bLJqZ1Y67055/JZcsuOfzyBchsfrOe9rrFHC%0Ak1mpdSDKyu0ZfMw/e0NWnc97NEOn9Z7b44+POPbY7u7Z4JMVjDPQn8esHlk1PUPsnZGViLPC/ahR%0A9Y/3GSI+8MAY1PL5kJNWNJ8goFFWUt5111LdeKjICWT+/e+Iz362HJvOXG+53l57lb/XOmYZLh6s%0Ahg+P+MEPuj75yamnRnzgA/Xfs1lBvLP37GGHRXz5y9GlayYnUNlkk+gWa69dJujICVl628EHR/zr%0AXxHrrtt3v58BAAAAgO4jgA4AAAAAAAAANWS17gceiDjmmIgxY+rfToYX99uvVIntbOX03XcvVVR3%0A3rlzIZ0MtP7tb91bLXXFFUu1509/uuOhus02K+t0JZg1kEyaVEJkF1wQseWWXdvWhhuWithZwTSP%0AfWccd1wJkmegsaPBvwzQ3Xpr9wXg+koG7/7zn1LpPQPi9chKtFm1tiMVcLfZpkw8kJWyO9vPrBCd%0A1X7pmI99LOLSS8tECR210koRv/lNmVSknkkZ3vnOiOuui9h4486tt8UWEddcE/GhD8WQkGPIr34V%0AccQR1e/l/bjLLhHPPx9DRlYyz0rW+Rsin8c5ltSaPCEnr8iq3RdeWJ71zZ8btQLoyy0X/cpRR0W8%0A//1lzOyKnLjlttvK74vuuBbPOSfihz+MGD264+vl8/LaayMOOaS+782JdrJ6/fLLd269PP/5DMln%0ASXfK3w35OzArna+77mt1bSOPX/4W7mxF+u23j7jzzojvfz9i1VWjbjlm5+/fnMgjJ2cAAAAAAHrf%0AsMWLFy/ug+8FALrouuuuix133LFF27XXXhs77LBDr/dlxowZcfXVV7do22mnnWJCveUeAOg2xmiA%0A/sn4DNB/GaMB+pc5c+bEjTfeGPPmzYvHHnusxXtrrrlmjBo1KrbZZpsY05V0eAe99FLExReXwGhW%0AlcxQcK3/254BswxHZng4qzBnFfP8z/lLLdX1PlxxRcSZZ5ZK5NOnt3wvK2RncPhd74o48siWwdvs%0A61prtfz8mmuW9no98UQJzGW46f77S7Bw7txSMT6DtdttF7HPPmX/h7Kbbiph9KwGmuHuOXNqfy4n%0ACthgg3IO3/SmctzyHHVVXqMZRM8+ZIj24YcjZs8u12OG0zJUm8HQDBCuvnoMOgsWlMBy7n+GgXP/%0Aa923OYTk8c97NSd9yOOfAdLOynvzrLNK1efnnqt+f+LEcn5zQoq99y5ByUZPPVXuqeYyuJefG0q/%0AobP6cVaFr5xQoXlV5PnzS6jyvPPKec1runISjhyD8rrOMGl3TMSxaFE5P7/+dbmfZ86s/kzeQ3k/%0AZbX2DNQ2Dxzfe28Zw5vbaCNj5FCSz8j8KZPXa44vOQZn5evWrLBC9bP+ySe7FujtKQsXluddPmdy%0AyfDxI49EvPJK6/uWge8cD/N+WWedzn9nhqL/+c+WbTn2Ng9Lv/BCxM9/HnHRRRH//W95JjSXv1ne%0A/OYyTuy5Z32TVFTK53zjd+bkC6++Wv17LX8j5hiRE1RUTnRy5ZUR99zTsu2tby3r1Gv69Blx6qn3%0AxnXXrRJ33bV8PPXU2Fi0qHpGhLwu11uvjJ9ZPT37OG5cdPnauOyyiD/9qQT8c9+yrZa8J3I/89rI%0A85LnsquTGwD0Z/47NED/ZYxmMOlPeQMABqZm/ysLAAAAAAAAAKhl2WUjDj64LCkDRRkEmzWrBGky%0AwJpBpgxV1RNc7YgMIOWSnn46Ytq0iNdeK9+bYeXuCLl3VAYts0J0LrQuJyHIpVGeswzrz5tXwsd5%0A7vLayuumJ2QANgOuQzXkmkHkd7+7LCnDkHnfvvxyCaJnMDmPf1bJrlWduLN23bUsjec6w6MZRswq%0Asqus0naQLkOlxxzT9T4MBSNHRhx6aFnyPOY5nTGjjMV5PnM8zHPfnTKYmpWKc8kwek4wkOc3nwV5%0AHU2aVO7n1mSosisBUga+HAdy0oGOePDB6vB5htX7Y/g85fMsq17n8qlPlba8N/M+yQl8chzMMTbD%0AzFnFvbNVwuuVz9b/+Z+yZPj88cdLf7Iv+V5O1tMdY39z+Xvwk58sS06W0ThW5PHI/c/fTzmGtaYn%0Antm5j5tv/nzDkhYuHBZrr71zDBu23P/9hs2+5XOqO0L4ldfGHnuUJeXv1vwNm5N45PiZv5nzu/P5%0A2NWwOwAAAADQ/QTQAQAAAAAAAKCTMuxdT8XO7pJhx1wYWLICdi70jQy6rbtu73yXc907MliZgc5c%0AeksGNDOomQv0hPPPr25rPpnJQLk3MzTfVpX33pSTUvT277YMmvf2+NQRw4cvjjXXXBR9UbwxK8D3%0Ax2MCAAAAANTWzXNWAgAAAAAAAAAAAJ2VVbP/93+r23faqS96AwAAAADAUCaADgAAAAAAAAAAAH3s%0A85+PeOKJ6urdBx/cVz0CAAAAAGCoEkAHAAAAAAAAAACALnjppYg//7n+9X/wg4if/KS6fe+9I1Ze%0AuUtdAwAAAACAThve+VWAwWT+/Pnx0ksvxdy5c2POnDkNf6YxY8bE6NGjG/5cdtllY0ROpwwAAAAA%0AAAC9aKmlloqNN9644f9n5dLcuuuu2/D/sfIzAAB9bdasiHe9K2KLLSKOPjpi330jxo9vf7277or4%0A6lcjLrig+r2ll4447rge6S4AAAAAALRJAB2GiAcffDBuuummuPXWW+ORRx6Jxx57rGGZNm1au+sO%0AGzYsVlpppVhzzTUblrXWWiu22GKL2HrrrWPttdfulf4DAAAAAAAw9AwfPjwmTpzY8OeoUaNavLf8%0A8svHhAkT+qxvAAC13HprxIc/HHHUURFveEPENttEbLppxAorRIwdGzF7dsSMGRF33hkxdWrEf/4T%0AsXhx7W2deGLExhv39h4AAAAAAIAAOgxat9xyS1x66aUxderUuPnmm6sqQixu7f9c1ZCffeaZZ+LZ%0AZ5+N66+/vsV7yy23XGy11VYxZcqU2H333WPLLbfstn0AAAAAAAAAoP969dWI//63d79z3DhhzJ6S%0A5zLPaWe99NKScd99Lcs8L730krHssu2vu/32nf8+GCgWLCgB81zqccwxZWmNMRgAAAAAgJ4kgA6D%0AxPz58+OSSy6JP/3pT/H3v/89nn/++XbD5lnZvDNqbWfmzJlx5ZVXNixf+cpXGipQvO1tb4t3v/vd%0A8a53vStGjhxZx94AAAAAAAAA0N8980zEDjv07ne+6U31hzlp2957Rzz2WD1rZtJ857q+sxNz58OQ%0AMWJExA9+EPGxj7X9OWMwAAAAAAA9SQAdBrhrrrkmfv3rX8fvf//7/6tyXhkUbyto3pFK6I3rt7ad%0A5tt47rnn4je/+U3Dsuyyy8Z+++0XBx54YOy0004d3icAAAAAAAAAABhIJkyI+MQnIi64IOKJJzq/%0AftZ4OPTQiP/5n4jJk3uihwAAAAAA0HEC6DAAzZo1K84444w45ZRT4tFHH60KgdcKinckaN6attbN%0A76r8vsbPv/jiiw39zGXNNdeMY445Jg4//PAYN25c3X0BAAAAAAAAAID+ZvToiB/9KOKkkyLuvDPi%0A2msjbrwx4uGHIx5/PGLGjIi5cyMWLoxYbrkSWF9xxYitty6VxadMKW0AAAAAANAfCKDDAJJh8x//%0A+Mdx1llnxezZs9sMnXemCnq98jtqfU/z72p8P/v+uc99Lr72ta/Fhz70ofj4xz8ea6+9drf3CQAA%0AAAAAAGgpq6h2Yb5qgF7zta+VBQay/Gczm25alo98pK97MzhNndrXPQAAAAAAGPwE0GEAePDBB+O4%0A446L888/PxYtWvR/oe62QuetBc67Ugm9vcrntfpQGUbP4PzJJ58cp556auy3334NgfT111+/W/oE%0AAAAAAAAAQO8xucHg8uij9a03Y8aMuPrqq1u07bTTTjFBKWfoUcZgAAAAAAB6kgA69GNPPPFEHH/8%0A8fGrX/0qXnvttZrB8+Zt7QXS11prrdhggw1i1VVXjdVWW63hz1VWWSWWWWaZGDVq1P8tud68efP+%0Ab8nQ+NNPPx1PPfXU/y333HNPPPbYYy2+r60+NH8v23J/zjvvvPjDH/4QBx10UHz1q1+NNddcs9uP%0AIQAAAAAAAAAAAAAAAAAAHSeADv3QSy+91FDx/PTTT4/58+e3GjyvVWG80XrrrRe77LJLbLXVVrHp%0Apps2LGPGjOnWfs6aNSvuvPPOuP322+Pmm2+OqVOnNlRrb1Srf5VB9IULF8Yvf/nLOOecc+IjH/lI%0AQ+B+ueWW69Z+AgAAAAAAAAAAAAAAAADQMQLo0M+cccYZ8aUvfSleeOGFmsHzRs1D3GnixInxrne9%0AK9785jfHlClTGiqb97SxY8fGDjvs0LA0ykrpGUT/xz/+EZdccklMmzbt//pbuR/N9yGD9qecckr8%0A9re/jRNOOCEOP/zwHu8/AAAAAAAAAAAAAAAAAAAtCaBDP3HDDTfEMccc01BJvK3geWp8f7XVVou9%0A99479t1339hpp51a/XxvmjRpUuy///4NS/bz6quvjgsuuCAuvPDCeOKJJxo+01YQPYP3WQn95z//%0AeZx88smx7bbb9sl+AAAAAAAAAAAAAAAAAAAMRQLo0E80VhHPEHZbwfORI0fGXnvtFR/+8IfjLW95%0AS/RnuR8777xzw/KjH/2ooSr6z372s7jooovi1VdfbTOIfuONN8Yb3vCGWLBgQR/1HgAAAAAAAAAA%0AAAAAAABg6BFAh36iMXheGcpurHa+7rrrxpFHHhmHHHJILL/88jEQ7bLLLg3LjBkz4uyzz47TTz89%0A7r///ob3mu93vs79XrRoUR/2FgAAAAAAgL62cOHChv+39NJLL8W8efNavDd9+vSG9ydMmBDDh/tf%0A3wAAAAAAAADQXZboti0B3SoD2LlstdVWcf7558d9990Xn/70pwds+Ly5/EdAn/rUp+Kee+6J3//+%0A97HNNtv83/4CAAAAAABAo1dffTXuvvvuePDBB+PFF19ssWRbvpefAQAAAAAAAAC6jwA69DONQew3%0Av/nNcfnll8eNN94Y73nPe6oqow8GuU/77rtvXH/99XHFFVfEW9/6ViF0AAAAAAAAAAAAAAAAAIA+%0AJIAO/UiGr7feeuuGMHYub3nLW2KoyMD9ZZddFldddVXDMQAAAAAAAAAAAAAAAAAAoPcJoEM/sd56%0A68X5558fN9xwQ0MYe6iaMmVKQ0X08847L9Zdd92+7g4AAAAAAAAAAAAAAAAAwJAyvK87ABR33313%0ALLnkkn3djX5jv/32i3322aevuwEAAAAAAAAAAAAAAAAAMKSogA79hPB5NccEAAAAAAAAAAAAAAAA%0AAKB3CaADAAAAAAAAAAAAAAAAAADQQAAdAAAAAAAAAAAAAAAAAACABgLoAAAAAAAAAAAAAAAAAAAA%0ANBBABwAAAAAAAAAAAAAAAAAAoIEAOgAAAAAAAAAAAAAAAAAAAA0E0AEAAAAAAAAAAAAAAAAAAGgg%0AgA4AAAAAAAAAAAAAAAAAAEADAXQAAAAAAAAAAAAAAAAAAAAaCKADAAAAAAAAAAAAAAAAAADQQAAd%0AAAAAAAAAAAAAAAAAAACABgLoAAAAAAAAAAAAAAAAAAAANBhe/gAGgw996EMxEAwbNizOPPPMvu4G%0AAAAAAAAA8P/YuxM4q8t6f+Bfhhlg2AQBjUUFUUFAcQHXci/NJU3Kpa6Zdk3LMq1b96/lctU0q6uW%0A9eqWpZaZW9fMXXPFTBA10RBEEVQWBQRkX4bh/3rOuWc4M3NAkGHOmTPv9+v1e53f7/md8zzfB/Fk%0Ac+ZzvgAAAAAAAADQgAA6lJGbbropE+4uZWvWrBFABwAAAAAAAAAAAAAAAAAoUQLoUIZSyBsAAAAA%0AAAAAAAAAAAAAADaWADqUoVLugi4cDwAAAAAAAAAAAAAAAABQugTQoQyVasi7lIPxAAAAAAAAAAAA%0AAAAAAAAIoEOrIgAOAAAAAAAAAAAAAAAAAMD6CKBDK1KqndEBAAAAAAAAAAAAAAAAACgNAujQSrqe%0Ap/B5r1694rvf/W7mEQAAAAAAAAAAAAAAAAAAGhJAhzINnee6nafHdJ2OuXPnxhVXXBGXXXZZfO1r%0AX4uKiopilwoAAAAAAAAAAAAAAAAAQAmRPoUycuSRR9YFz3Oh8ySN5Y4FCxbEOeecE3vssUeMHj26%0AyBUDAAAAAAAAAAAAAAAAAFBKBNChjNx3331x7733xsCBA+sF0XNyofR07+WXX46DDz44vvCFL8SM%0AGTOKWDUAAAAAAAAAAAAAAAAAAKVCAB3KzFFHHRUTJkyIH/7wh9GxY8dM2Dw/eJ7kd0a//fbbY/Dg%0AwfGjH/0oVq1aVeTqAQAAAAAAAAAAAAAAAAAoJgF0KENVVVVx/vnnx6RJk+KEE04oGDzPD6UvWbIk%0Avv/978ewYcPigQceKHL1AAAAAAAAAAAAAAAAAAAUiwA6lLG+ffvGbbfdFk888UQMHTr0Q4Por7/+%0AehxzzDHxmc98JqZMmVLk6gEAAAAAAGjt0hcv9+/fP/O5V+fOnesdaSzdS88BAAAAAAAAAJqOADq0%0AAgceeGC89NJLce2118YWW2xRL4ief567vv/++zPd0H/wgx/EsmXLilw9AAAAAAAArVW7du0yIfN+%0A/fpFly5d6h1pLN1LzwEAAAAAAAAAmo4AOrQSFRUVcc4558TkyZPj9NNPrxvP74aeu07nK1asiCuv%0AvDIGDRoUd9xxR9HqBgAAAAAAAAAAAAAAAACg+QigQyvTs2fP+O1vfxtjxoyJkSNH1gueJ+k6vxv6%0A9OnT4+STT45DDjkkJkyYUOTqAQAAAAAAAAAAAAAAAADYnATQoZVK4fMUQk9h9F69ejXqgJ47z10/%0A+eSTsfvuu8e3vvWt+OCDD4pcPQAAAAAAAAAAAAAAAAAAm4MAOrRyp59+ekyePDnOOeecaNu2bV0H%0A9KRhd/Sampr4xS9+ETvttFPccMMNRa0bAAAAAAAAAAAAAAAAAICmJ4AORNeuXePaa6+Nf/7zn3HQ%0AQQc1Cp7nQum5buhz5syJM844I/bee+947rnnilw9AAAAAAAAAAAAAAAAAABNRQAdqDN06NB4/PHH%0A47bbbot+/frVC6Lnn+eux40bF/vtt1985StfidmzZxe5egAAAAAAAAAAAAAAAAAANpUAOtDICSec%0AEJMmTYoLLrgg2rVrV9cBPWnYHb22tjZuuummGDRoUPzsZz+L1atXF7V2AAAAAAAAAAAAAAAAAAA+%0AOgF0oKDq6uq4/PLL41//+lccddRRjYLnuVB6rhv6Bx98EN/+9rdjt912iyeeeKLI1QMAAAAAAAAA%0AAAAAAAAA8FEIoAPrNXDgwLj33nvjvvvuix122KFeED3/PHc9YcKEOOyww+LEE0+Md955p8jVAwAA%0AAAAAAAAAAAAAAACwMQTQgQ1y5JFHZrqhX3HFFdGxY8e6DuhJoe7of/7zn2PnnXeOH/7wh7Fy5cqi%0A1g4AAAAAAFCq0scsNTURK1ZkH//vYxcAAAAAAAAAgKKpLN7SQEtTVVUV/+///b/40pe+FN/5znfi%0A9ttvr+t+njQMpS9dujQuuuiiuPHGG+Oaa66JY445psg7AAAAAAAAKI7a2og5cyJmzYqYOTP7OHt2%0ARPoe3/zQefqopV27iK22iujdO6JPn+zRs2dEha8XBwAAAAAAAACagQA6sNH69OkTt956a3zta1+L%0Ab37zm/HKK6+sN4j+5ptvxnHHHReHH354/OxnP4sdd9yxyDsAAAAAAADY/Favjpg0KeLFFyPefjti%0A1aoPf00Ko6du6O+8kz1yqqoitt02Yo89IgYPjmjbNlqF2traWLZsWeaLj1c1+ANMY+3bt4/q6uqo%0AkM4HAAAAAAAAgCYjgA58ZAcccED885//jF/+8pdx8cUXx4IFC+qC6LkQen4Q/eGHH45ddtklzj33%0A3PjRj35U7PIBAAAAAAA2i4ULI154IXssXrzu5y1blg2lp+7o6UgZ6nSksHl1df3npudNmZI9OneO%0A2HPP7NG1a5S1FD4fN25c5nHu3Ln17qUvSU7h85EjR0anTp2KViMAAAAAAAAAlBsBdGCTpG4SqQv6%0AySefHOeff37ceOONdeHz9JjkB9FXrlwZP/nJTwTQAQAAAACAspPy0Y89FvHaa9lAeb7ly7PB9EWL%0AskcKptfUrHuuysps0LxLl+yRguYdOmTvpdc+9VTE009HDBoUceihET17bt69AQAAAAAAAACthwA6%0AlJHRo0cXdf1TTjklBg8eHJdddlksWrSoLoSeH0QHAAAAAAAoNylsPmZMxOOP1w+Vp49I5syJmDkz%0AYsGCjZszzZNek/+6bt0i+vbNhs3Txy5p3YkTI15/PeKQQyL22SfbQR0AAAAAAAAAYFMIoEMZOeig%0Ag0om5J0LnQMAAAAAAJR71/O7746YPn3t2IoVEbNmZYPnK1cWfl27dtnO5qmredu22UB5+nhl9eps%0At/TUJb3ha3OB9PTaPn0ieveOaN8+G1Z/5JFsGP3YY3VDBwAAAAAAAAA2jQA6lCHhbwAAAAAAgM0r%0AfRyTup4/9tjarudpLAXRp07NdifPV10dsfXW2dB5OlKI/MOkAHoKoqfjvfcili1bOz5tWsTbb0cM%0AGBDRr182wP7OOxH/8z8Rhx6a7YZeIt9bDAAAAAAAAAC0MALoUIZKoQu6EDwAAAAAAFCuUrj8vvsi%0AXnxx7djSpRGvvRbxwQdrx9JHNj16RPTtG9Gt28YHwlNIPb0+Hdttl+1+PmNGxPvvZ8PuqY4pU7Jd%0A2AcNiujYMRuGf/jhiDlzIo4+OqKioun2DQAAAAAAAAC0DgLoUIaEvwEAAAAAADaP1asj7rorYsKE%0A9Xc9T6HzbbeNaN++adZN4fXu3bPHihXZ7ucpjJ6k0Pvzz9fvhp7C8el5xx8f0bZt09QAAAAAAAAA%0AALQOAuhQhkqhAzoty6uvvhr/+te/YubMmbF48eLo0KFD9OrVK3beeefYfffdo6qqKkrdwoULM/uY%0AMmVKzJ8/P3Od9tG9e/fYcsstY9ddd40B6TfvAAAAAADgI0oB8/zwebqeODHbbTynujrbjTx1PN9c%0AUqh9xx0jevXKdl1ftmxtN/SFCyN23jnb+TxX56hROqEDAAAAAAAAABtOAB3KkA7obIh33nknfv7z%0An8ef/vSnTPB8Xbp06RKf+cxn4pxzzom99torSqn+xx57LJ544okYPXp0TJs27UNfs/XWW8fBBx8c%0AZ511Vhx44IHNUicAAAAAAOUhffxy331rQ92pE3o6nzdv7XNS9/H0XajN1XE8hdxHjMh2X09d2JMU%0Ahk+1DR2arSPVmALrxxyT7YwOAAAAAAAAAPBhBNChjBxwwAG6n/Ohamtr40c/+lFcfvnlsSy1RPkQ%0AixYtiltuuSVznHLKKXHdddfFFltsEcXw1ltvxR133BF33nlnjBs3bqNf/95778Vtt92WOXbZZZf4%0A9a9/Hfvuu+9mqRUAAAAAgPIyZkzEiy9mz1O38fzweeoungLfPXo0f10pZL7DDhHdu2drSrWlutL5%0AsGHZ2lLdqVu6H4kDAAAAAAAAABtCAB3KyJNPPlnsEihxKXD++c9/Pu6///6P9Pqbb745xowZEw8/%0A/HAMSC1cmtlXvvKVTNfzpvDKK6/Exz/+8fjud78bV155pS9vAAAAAABgnebOjcj9eDp1Qp84cW34%0APAXAd901okjf3Vonhd+HD494+eVsB/RUX6pzyJBs5/NU/447RvTsWdw6AQAAAAAAAIDSV1HsAgBo%0AHqtXr45Ro0atM3xeVVUVw4cPj0MPPTT22muv6Ny5c8Hnvf7663HIIYfErFmzohT17NkzhgwZEgcd%0AdFDst99+MXDgwHWGy1M3+KuuuirOPvvsZq8TAAAAAICWIXUUv/vuiJqa7PX06RFz5mTPU3fxUgif%0A56Q6Uj2priTVmepNUv1//Wt2PwAAAAAAAAAA6yOADtBKXHTRRfHggw82Gu/WrVtcc801MWfOnHjp%0ApZfi0UcfjbFjx8a8efPiz3/+c+y0006NXjNt2rQ4+eSTM6H2YuvRo0eceeaZceutt8b06dMz+5gw%0AYUI88cQT8cwzz8Qbb7wRs2fPjl//+texww47FJzjV7/6VVxxxRXNXjsAAAAAAKVvzJi1Ie6lSyOm%0ATl17b+jQ0gmf56R6Ul05qd5Ud/LOO9n9AAAAAAAAAACsjwA6QCswfvz4TKfvhgYMGBAvvPBCnHvu%0AubFFg9+QSx3RU8f0F198MQ4//PBGr33qqafif/7nf6JYUk133nlnzJw5M1PHSSedFH379l1nV/Sv%0AfvWr8corr8RZZ51V8DmXXXZZTM3/rUEAAAAAAFq9uXMjHn88e75mTcSkSWs7iPfrl74kNUpSqivV%0Al6R6X3stW3+S9pP2BQAAAAAAAACwLgLoAK3Ad77znUbdyjt16hQPPPBAbL/99ut9bXreXXfdFUPz%0A26XkdVVfvHhxNJc2bdrEkUceGePGjYuHHnooPve5z0W7du02+PUdOnTIdDtPHdMbWr58eVx66aVN%0AXDEAAAAAAC3ZY49F1NRkz1MX9IULs+fV1elLXqOkpfpSnckHH6zt4p72kwvVAwAAAAAAAAAUIoAO%0AUOaef/75eCz9hlwDF154YQwePHiD5ujYsWNcf/31jcbnzZsXv/nNb6K53HTTTXH//ffHiBEjNmme%0Aa6+9Nvr3799o/K9//WvU5H6TEAAAAACAVi2FzVPH82TFioipU9feGzQoom3bKGmpvlRnTqo/7SNJ%0A+8qF6QEAAAAAAAAAGhJAByhzhQLiPXr0iG9+85sbNc++++4bhx9+eKPxQsH0zaVv375NMk/qhH7O%0AOec0Gp8/f348++yzTbIGAAAAAAAt2wsvRKxZkz2fNSuitjZ7nn5U3a1btAipztyP1lP9aR+587Q/%0AAAAAAAAAAIBCBNAByljq5v3nP/+50fgXv/jFTFfzjXXGGWc0Gps0aVK8+OKL0dJ86lOfKjj+1ltv%0ANXstAAAAAACUltWr1wa0Uwh95szseZs2EdtuGy1KqjfVnaQAei5Un/aX9gkAAAAAAAAA0JAAOkAZ%0AGzNmTKard0OjRo36SPMdddRRUV1d3Wj8wQcfjJZm23X8huC7777b7LUAAAAAAFBaJk2KWLw4ez53%0AbsTKldnzHj0i2rePFiXVm+pOVqzI7idJ+0v7BAAAAAAAAABoSAAdoIw98cQTjcZS5/N99933I83X%0AoUOH2G+//RqNP/7449HSVFVVFRyvqPA/jQAAAAAArd2LL649nzFj7XnfvtEi5dedv5/8fQIAAAAA%0AAAAA5EjZAZSxcePGNRrbfffd1xm+3hB77bVXo7EXW+BvqE2bNq3geO/evZu9FgAAAAAASkdtbcTb%0Ab2fPly+PWLAge96xY0S3btEipbqrq7PnaT9pX0naZ9ovAAAAAAAAAEA+AXSAMvbyyy83Ghs2bNgm%0Azbnrrrs2GluwYEG89dZb0ZKsq2v7Djvs0Oy1AAAAAABQOubMiVi1Knu+cOHa8a22imjTJlqkVHeq%0APye3r7TPuXOLVhYAAAAAAAAAUKIE0AHK1MqVK+Odd95p8oD1wIEDC46/+eab0ZLceOONjca23nrr%0A2HPPPYtSDwAAAAAApWHWrLXnixatPe/SJVq0rl0L72vmzKKUAwAAAAAAAACUsMpiFwA0ndGjR0dL%0AccABBxS7hLKXwue1tbWNxvv27btJ867r9dOmTYuW4r777ovnn3++0fixxx4bFRW+mwUAAAAAoDXL%0AD2SXUwC9c+e154sX1w/c77ZbUUoCAAAAAAAAAEqUADqUkYMOOijatGkTpS7VWFNTU+wyyt6cOXMK%0Ajqcu35tiXa9f13qlZvHixXHOOec0Gm/btm2cd955zVrLs88+u0mvf+WVVxqNLVy4MObNmxfNLa27%0AIWMAND/v0QClyfszQOnyHg2kH3d37Lg2tF1dHVFZGdGtW7RoaU/bbBORPqJp23btHmfPjijCj5U3%0A2NKlS2PZsmWxYsWKRvdyY/Pnzy94H4Dm4b+hAUqX92iA0uT9GaB0eY+mnPi7C8CmEkCHMrRmzZpi%0Al0AJWFcIeYstttikeVNQu1OnTrFkyZJ64++//360BCl8PnXq1EbjZ511VgwePLhZa9lvv/2afM6X%0AXnopli9fHqVg/PjxxS4BgHXwHg1Qmrw/A5Qu79HQuqSgeS5sPmhQlJV17efpp6NkrVq1KubOnVvw%0A3rvvvpt5TJ9ZVFVVNXNlAKyP/4YGKF3eowFKk/dngNLlPZqWatKkScUuAYAWTgAdylApd0EXjm/e%0ATt+FdE7tWjZRoQB6w+tSdP3118eNN97YaHy77baLK664oig1AQAAAAAAAAAAAAAAAEApEUCHMlSq%0AIe9SDsaXo9QRpJDKyk1/6y/URWTlypVRyp588sk4++yzC/55/PGPf4yuXbsWpS4AAAAAAAAAAAAA%0AAAAAKCUC6NCKCIC3LqtXry443rZt202eu9AcNTU1UapeeeWVOP744wuG8q+66qr4+Mc/XpS6AAAA%0AAAAAAAAAAAAAAKDUCKBDK1KqndHZPNbV6bwpguKF5ijUFb0UvPHGG3H44YfH/PnzG937xje+Ed/+%0A9rejWP7xj39scrD+zDPPrDe22267xciRI6O5LVy4MMaPH19vbPjw4TrLA5QA79EApcn7M0Dp8h4N%0ArVv6btcbb8yeL14c8frr2fOtt47o0ydavBkzImbPzp7vuGNE587Z89NPj6ioiJK0dOnSzM/DV6xY%0AEe+++269ex/72Meiffv2scsuu0THjh2LViNAa+e/oQFKl/dogNLk/RmgdHmPppx06NCh2CUA0MIJ%0AoEMr6HqegufpsUePHjF06NBil0QzSb9wVcjKlSs3ee5Cc6xrvWJ666234tBDD41Zs2Y1uvflL385%0Afv7zn0cx7bvvvk0+Z/rhxpZbbhmloJRqAaA+79EApcn7M0Dp8h4NrUf6Lt9ly7KPKYCe+/FyCmd3%0A6xYt3ty5a/fUu3d2X23aRPTokX0sRSlYvu2228bixYtjwYIF9e717t07OnfuHD179vRLVAAlxn9D%0AA5Qu79EApcn7M0Dp8h5NS+WLEwDYVALoUOZy4fP0+P7770ffvn3jpz/9aaYjBOWtS5cuBccXLVq0%0AyXMXmqPU/s/JjBkz4pBDDom333670b2TTjopfve732X+3QAAAAAAgJz0Y+N27SJWrIioqlo7vnx5%0AlIX8feT2l75ftpR/XJ6C5ekLlufNm9eoA/qOO+7ol/4AAAAAAAAAYDOo2ByTAsVRXV1dFzjPD9bm%0Ah9BvvfXWGDRoUCaEXlNTU9R62bxSx/tCGnYH2VjLly+PFek37zZwvWJIv4CWwudvvvlmo3vHH398%0A3HzzzVGR2roAAAAAAEADW22Vfayujqj8v6/zboLvdi0JuX2kfaX9Jb16FbUkAAAAAAAAAKAESd9B%0AGZk0aVKMGjUqEzRP8oPo+SH01L36P//zP2PYsGHxyCOPFLlqNpd1dblv2B1kY63r9etar7nNnj07%0AEz6fPHlyo3vHHHNM3HbbbVGZ+41BAAAAAABooHfvteedO2cfV67MHi1Z+m7Z3B66dFk73qdP0UoC%0AAAAAAAAAAEqUADqUkW222SbuvPPOePTRR2PnnXduFETP746ezlNA99Of/nR89rOfjalTpxa7fJpY%0Anz59on379o3G33777U2ad12vHzBgQBTbnDlzMuHziRMnNrp3xBFHZP79qKqqKkptAAAAAAC0DPmB%0A7Pygdkvvgr54ceNgfcPAPQAAAAAAAABAIoAOZSgFcMePHx///d//HV26dKkXRC8USr/nnnti6NCh%0AcfHFF8fy5cuLXD1NJf3zHThwYKPxQp3BN8brr79ecHyHHXaIYpo7d24ceuihMWHChEb3DjvssPjL%0AX/5SMJAPAAAAAAD58gPZ5RRAX7hw7bkO6AAAAAAAAADA+gigQ5lq27ZtnHfeeZmw8amnnlovlJw0%0ADKWn4Pnll18egwcPjrvuuqtoddO0dt9990Zj6csJNsU///nPRmP9+vWLnj17RrHMmzcvPvnJT8Yr%0Ar7zS6N7BBx+c+ZKFDh06FKU2AAAAAABall69Iqqqsuddu64df++99PlKtEip7tmz117n9pX2WcQf%0A7wMAAAAAAAAAJUoAHcrcVlttFTfeeGP84x//iD322KNe8DxJ1/nd0N9+++34/Oc/nwnzTpo0qcjV%0As6n23nvvRmOvvvpqfPDBBx95zmeffXaD1mkuCxYsyPx9femllxrdO+CAA+K+++6L6urqotQGAAAA%0AAEDLU1ERse222fP03abdumXPly1LP5OOFinVnepP0n5y39ma9pn2CwAAAAAAAACQz68TQCuRAsLP%0APfdc/PrXv44ePXo06oCeO89dP/bYYzF8+PD4zne+E4sWLSpy9XxUhx12WKOx1atXx6OPPvqR5ps9%0Ae3bBDuiF1mkOCxcujE996lPx4osvNrq3//77x/333x8dO3YsSm0AAAAAALRce+yx9rxv37XnM2ZE%0Ai5Rfd/5+8vcJAAAAAAAAAJAjgA6tSAqXn3HGGTF58uQ4++yzo6Kioq4DetKwO/qqVavi2muvjZ12%0A2il+//vfF7V2Ppqdd945Bg4c2Gj89ttv/0jz3XHHHXV/T3LS35ejjz46mlv6YoQjjjgixo0b1+je%0AvvvuGw8++GB07ty52esCAAAAAKDlGzw4Ivcj5p49I9q1y56//37EihXRoqR6587Nnrdvn91PkvaX%0A9gkAAAAAAAAA0JAAOrRC3bp1i+uuuy5eeOGF+MQnPtEoeJ4Lpee6ob/33ntx+umnx3777Zd5DS3L%0Av/3bvzUau/vuu+Odd97ZqHnS34Vf/vKXjcYPOuig6NevXzSnJUuWxJFHHhnPPvtso3t77713PPTQ%0AQ9GlS5dmrQkAAAAAgPLRtm3Enntmz9PHJ336ZM/TRypvvx0tSn69vXtn95Ok/aV9AgAAAAAAAAA0%0AJIAOrdiuu+4aTz31VNxyyy3Rp0+fekH0/PPc9ZgxYzLh3q9+9avxfmrxQYuQ/nm1y7Vm+T+pu/0P%0AfvCDjZrnxhtvjEmTJjUa/8Y3vrHBc/Tv37/u71TuSGMbY9myZXHMMcfE3//+90b3Ro4cGQ8//HB0%0A7dp1o+YEAAAAAICGUkC7omJtcDt3PmNGxIIF0SKkOlO9Sao/7SN3ngvYAwAAAAAAAAA0JIAOxMkn%0AnxyvvfZa/Od//mdUVVXVdUBPGnZHr62tjd/97nex0047Zbphp2tKW/pygdTBvqE//OEPceedd27Q%0AHJMnT45vf/vbjcaHDRsWxx13XDSXFStWZNZ74oknGt3bc88945FHHoktttii2eoBAAAAAKB8pe86%0AHTQoe96+fcSAAWvvvfZaxOrVUdJSfanOnFR/2kcyeHB2fwAAAAAAAAAAhVQWHAVanY4dO8aVV16Z%0ACSp/61vfioceeqiuQ3XSMJQ+f/78OOecc+L666+Pn//853HAAQcUeQesz2WXXRZ33HFHzJs3r974%0AKaecEjU1NZkvIViXf/7zn/GZz3wmPvjgg0b30j/7ilzLl2YwatSoTMi8oV69emX2WKhD+8ZK3dOH%0ADBmyyfMAAAAAANDyHXpoxOuvR9TURPTrFzF3bkT6cfmyZRFTp0bssEOUrFRfqjNJ392a6k8qKyMO%0AOaSopQEAAAAAAAAAJU4AHahnxx13jAceeCDuvffeTMfrKVOm1AXRcyH0/CD6yy+/HAcffHCceOKJ%0A8ZOf/CT69u1b7C1QQM+ePTOd6z/72c826ij+hS98IW6++eY488wzY5999sk8d9GiRTF+/Pi45ZZb%0A4qabbopVq1Y1mvO8887L/LNvTvfff3/B8Tlz5sSRRx7ZJGsceOCB8eSTTzbJXAAAAAAAtGw9e2bD%0A2um7UdPHI6kj+vPPR9TWRkyfHtG9e0SPHlFy3n8/W1+Svkc21f1/H+9k9pP21VIsWbIkxo0bF8uW%0ALYtZs2bVuzd27Niorq6OkSNHRqdOnYpWIwAAAAAAAACUm+ZrWwu0KMccc0xMmDAhLr300swv7jTs%0AgJ7kX99+++0xePDg+NGPflQwrEzxHXfccXHFFVcUvPfggw9m7n/sYx+LysrK6N69exx00EGZDveF%0A/nkeffTRcdVVVzVD1QAAAAAAUFz77LO2e3jHjhEDBqy9N2FCtiN6KVmwIFtXTqo31Z1ss012PwAA%0AAAAAAAAA6yOADqxTu3bt4gc/+EFMmjQpPve5zxUMnud3R08dKL7//e/HsGHDMoFmSs/5558f11xz%0ATbRt2/Yjz/Fv//Zv8ec//zmqqqqatDYAAAAAAChFqYP4ccdFVFZmr1MYvVev7HnqhP7yy6UTQk91%0AvPJKtq4k1ZkLz6f6jz02ux8AAAAAAAAAgPXx6wXAh+rXr1/ccccd8dhjj8XOO+/8oUH0119/PdMh%0A+zOf+UxMmTKlyNXT0LnnnhvPPPNM7Lnnnhv1ut69e8fNN9+cOdq3b7/Z6gMAAAAAgFLTs2fEoYdm%0Az9PHIzvvHLHlltnr1asjxo+PeP/9opaYWT/VkepJUn2pzv/7OCdTf9oHAAAAAAAAAMCHEUAHNtjB%0ABx8c48ePj6uvvjq6du1aL4ief567vv/++zPd0FMX9WXLlhW5evLtvffe8fzzz8ff/va3OPXUU6Nv%0A374Fn9etW7c45phj4ve//31MnTo10/18U0ybNi3zdyP/SGMbquFrN8fx5JNPbtIeAQAAAAAoT/vs%0AE7HHHtnz1EV86NC1IfTUcTx1Hn/jjbUB8OaS1nv99fqdz1Ndqb5ct/NUd6ofAAAAAAAAAGBDCKAD%0AG6Vt27aZDtqTJ0+OL3/5y3Xj+d3Qc9fpfMWKFXHllVfGoEGDMl3UKS2HHXZY3HTTTTF9+vSYP39+%0ATJgwIZ577rl4+eWXY+bMmZmxe+65J770pS/peg4AAAAAQKuWPgo5+uhssDtp2zZi2LCIXr3WPmf6%0A9Ijnn49YsKB5akrrpPVmzFg7lupJdaX6klRvqjvXCR0AAAAAAAAA4MMIoAMfSa9eveKGG26IZ599%0ANvbcc896wfMkXed3Q08B55NPPjkOOeSQTMiZ0pO6nQ8ZMiRGjhwZu+yyS/Tu3bvYJQEAAAAAQElJ%0AHcWPP35tCD1dDxkSMXDg2m7jy5ZFvPRStiv5ihWbp440b5o/rZPWy9WS6kj15GpJdaZ6c9cAAAAA%0AAAAAABvCrxoAm2SvvfaKsWPHxm9+85vo2bNnXRA9yQ+l54LoTz75ZOyxxx5FrBgAAAAAAOCjS53F%0AR42KyH3ckb6bd5ttIkaMiNhii7XPS13Jx4yJ+Ne/IubPT5+bbNq66fVpnjTfs8/W73qe1k3rpzpy%0Anc5TfanOXCd0AAAAAAAAAIANJYAObLIULv/3f//3mDx5cnzzm9+MioqKeqHzht3Ra2pqilwxAAAA%0AAADAR5c6ih9zTMThh0dUVmbHOnaM2G23+t3Q00ckc+dGjB8f8dxzEdOmRbz//oZ3Rk/PS8+fOjX7%0A+jRPmi+/jrReWjetn6R6Ul2pPp3PAQAAAAAAAICP4v9+HQIoB9tvv32Ugvbt28fSpUvrAudJCqHn%0AXwMAAAAAALRk6WOPffeN2HHHiL/+NeKdd9Z2Q99qq4hZsyJmzoxYuTL7/GXLsgH0nHbtIrp0iejQ%0AIRsUT0dtbfZYvjxi0aK1r22offuI3r2zRzrPSWsfe2xEz56befMAAAAAAAAAQFkTQIcyMm3atLqu%0A48XSMHQOAAAAAABQzlLY+7TTIsaMiXj88YiammwovH//iO22y3YsnzEjYsGC+q9L4fLU3XxjdOsW%0A0bdvds387/1NXc8POSRin310PQcAAAAAAAAANp0AOpShYnYaFzoHAAAAAABamxT63m+/iJ12yobQ%0AJ03KdjJPH9n06pU9UlfzhQuznc0XL84+prD6uqRQeeqQ3rlz9rFr12y39IbrDh6cDZ/reg4AAAAA%0AAAAANBUBdGCzhN8F0QEAAAAAgNYmhcBPOCEbNH/hheyRwuZJCo+nY6ut1j5/2bKIVauyYfX00Ur6%0AmCWFyquqIqqr171OCqXvuWf2SMF0AAAAAAAAAICmJIAOZUj4GwAAAAAAoHhSKPzggyMOOCDbDf3F%0AFyPefjsbNs+XQubrC5rnS6H0bbeN2GOPbNfztm03S+kAAAAAAAAAAALoUM5dyAEAAAAAACieFBIf%0AOjR7pC7nc+dGzJwZMWtW9nHOnIgVK7Ldz3PSxzzt20f06hXRp09E797Zx9RdPXVHBwAAAAAAAADY%0A3ATQoczofg4AAAAAAFB6Unh8q62yx267rR1PH+2kcHpNTURlZfZ5vmsYAAAAAAAAACgmAXQoI1On%0ATi12CQAAAAAAAGyEFDZPndLTAQAAAAAAAABQCgTQoYxst912xS4BAAAAAAAAAAAAAAAAAIAWrKLY%0ABQAAAAAAAAAAAAAAAAAAAFAaBNABAAAAAAAAAAAAAAAAAADIEEAHAAAAAAAAAAAAAAAAAAAgQwAd%0AAAAAAAAAAAAAAAAAAACADAF0AAAAAAAAAAAAAAAAAAAAMgTQAQAAAAAAAAAAAAAAAAAAyBBABwAA%0AAAAAAAAAAAAAAAAAIEMAHQAAAAAAAAAAAAAAAAAAgAwBdAAAAAAAAAAAAAAAAAAAADIE0AEAAAAA%0AAAAAAAAAAAAAAMgQQIcyc9FFF0Xbtm0bHVtssUUsWLCgWWqYP39+dO3atWAd1113XbPUAAAAAAAA%0AAAAAAAAAAADAxhNAhzJSW1sbN9xwQ6xZs6bekZx55pnRrVu3Zqmje/fu8bWvfa1RHen41a9+1Sw1%0AAAAAAAAAAAAAAAAAAACw8QTQoYzcd999MXPmzGjTpk3dkVRXV8d3v/vdZq3lP/7jPzLrNqzltdde%0Ai6eeeqpZawEAAAAAAKBlqqioiI4dO2Y+d6qsrKx3pLF0Lz0HAAAAAAAAAGg6PomHMnLnnXfWu04d%0Ax1Pw+7jjjotevXo1ay1pvVGjRtV1YM932223NWstAAAAAAAAtEwpZL7XXnvFrrvumvn8Kf9IY+le%0Aeg4AAAAAAAAA0HQE0KGMPPLII3WdxvOddNJJRamn4bqpthRIf/jhh4tSDwAAAAAAAAAAAAAAAAAA%0A6yeADmXin//8Z8yZM6fReLdu3eKII44oSk2f+tSnYsstt2w0/tZbb8XkyZOLUhMAAAAAAAAAAAAA%0AAAAAAOsmgA5lYuzYsfWuU6fx1HH8E5/4RFRWVhalprTugQcemKmloX/84x9FqQkAAAAAAAAAAAAA%0AAAAAgHUTQIcy8eqrrxYcHzlyZBTTiBEjCo5PnDix2WsBAAAAAAAAAAAAAAAAAGD9BNChTAigAwAA%0AAAAAAAAAAAAAAACwqQTQoUy888470aZNm0bjAwYMKEo961t/zZo1MXXq1KLUAwAAAAAAAAAAAAAA%0AAADAugmgQ5lYuHBhwfHu3bs3ey3rWz8Xkv/ggw+KVBEAAAAAAAAAAAAAAAAAAOsigA5lYtGiRQXH%0At9xyyyimbt26FRxfvHhxs9cCAAAAAAAAAAAAAAAAAMD6CaBDmVixYkXB8YqK4v5r3rZt24LjAugA%0AAAAAAAAAAAAAAAAAAKVHAB3KRMeOHUsy6L2u9SsrK5u9FgAAAAAAAAAAAAAAAAAA1k8AHcpEp06d%0ACo6//fbbUUzvvPPORgXmAQAAAAAAAAAAAAAAAAAoHgF0KBN9+/aNNWvWNBp/9dVXi1LPh63fq1ev%0AZq8FAAAAAAAAAAAAAAAAAID1E0CHMrHddtsVHH/66aebvZb1rZ9C8m3atIkBAwYUrSYAAAAAAABa%0AhmXLlsVzzz0XL7/8csyZM6fekcbSvfQcAAAAAAAAAKDpCKBDmRg2bFi96xTyTmHvv/zlL1FMd911%0AV6aWhgYPHlyUegAAAAAAAGg5amtrY+nSpZmQeU1NTb0jjaV76TkAAAAAAAAAQNMRQIcysc8++9Sd%0Ap+B5zowZM+Kee+4pSk333ntvTJ8+vVFNDesFAAAAAAAAAAAAAAAAAKA0CKBDmdh///2jXbt2mfP8%0AjuMp+H3xxRc3e+eHtF5aNye/pnR+4IEHNms9AAAAAAAAAAAAAAAAAAB8OAF0KBNdunSJT37yk3Wd%0AxtNjLvT98ssvx5VXXtms9Vx11VXx0ksvZWpoWFMKy2+99dbNWg8AAAAAAAAAAAAAAAAAAB9OAB3K%0AyJe+9KVGY7kA+CWXXBL33HNPs9Rx7733xoUXXliv6/mH1QkAAAAAAAAAAAAAAAAAQPEJoEMZGTVq%0AVPTv3z9znt95PJ2vXr06TjjhhPjDH/6wWWv44x//mFmntra2USf2JHU+P+WUUzZrDQAAAAAAAAAA%0AAAAAAAAAfDQC6FBGKioq4uKLL64LnifpPBcCX7lyZZx22mmZgPi8efOadO358+fHSSedFKeeemqs%0AWLGiXgA+V0cau+CCC6Jdu3ZNujYAAAAAAAAAAAAAAAAAAE1DAB3KTAqA77333pnz/M7juesUBP/f%0A//3f2HnnnTNh9RkzZmzSejNnzszMk+a78847G3U8z62ZHnfbbbc4++yzN2k9AAAAAAAAAAAAAAAA%0AAAA2n8rNODdQJDfffHOMGDEiFi1aVBcAz4XAc9dz5syJyy+/PK688so44ogj4oADDsgE19Prqqur%0A1zn3smXL4vnnn4+xY8fG6NGj46GHHorVq1fXdTvPhc8bBtE7deoUt9xyS6NQPAAAAAAAAAAAAAAA%0AAAAApUMAHcrQDjvsEDfeeGN8/vOfrwuC50LoDUPiNTU1cf/992eOpKKiIrp37x7dunXLHJ07d47F%0AixfHggULMsf8+fOjtra2bq1Ccza8btu2bdx0000xePDgZv6TAAAAAAAAAAAAAAAAAABgYwigQ5n6%0A7Gc/G7/+9a/jq1/9auY6F0JP8ruh565zUjfzuXPnZo6Gryskv6P5urqg/+Y3v4njjz9+s+wTAAAA%0AAAAAAAAAAAAAAICmU9GEcwEl5itf+Ur86U9/ivbt22euG4bO8wPjhY7c8zbkOYXC59XV1XHHHXfE%0AaaedVoTdAwAAAAAAAAAAAAAAAACwsQTQocydeOKJMXr06Nhxxx0bhcnzw+P5IfKchkHznEKvaTjn%0A0KFD45lnnolRo0Y1004BAAAAAAAAAAAAAAAAANhUAujQCowYMSLGjx8f559/fqYreaGu5usKlxc6%0Acgp1Qu/UqVNccskl8cILL8Ruu+1WhN0CAAAAAAAAAAAAAAAAAPBRCaBDK9G+ffv44Q9/GFOmTInv%0Afve70bNnz4IdzDfmSHJzbLXVVnHBBRfEm2++GRdddFG0a9euyDsGAAAAAAAAAAAAAAAAAGBjVW70%0AK4AWbeutt46rrroqLr/88nj44Yfj3nvvjUcffTSmTp260XMNHDgwPvnJT8YxxxyTeays9JYCAAAA%0AAAAAAAAAAAAAANCSSYtCK1VVVRVHH3105kgWLFgQ48ePj2nTpsU777wT8+bNi+XLl8eKFSsy3cyr%0Aq6ujR48e0a9fvxgwYEAMHz48tthii2JvAwAAAAAAAAAAAAAAAACAJiSADmR069YtDjzwwMwBAAAA%0AAAAAAAAAAAAAAEDrVFHsAgAAAAAAAAAAAAAAAAAAACgNAugAAAAAAAAAAAAAAAAAAABkCKADAAAA%0AAAAAAAAAAAAAAACQIYAOAAAAAAAAAAAAAAAAAABAhgA6AAAAAAAAAAAAAAAAAAAAGQLoAAAAAAAA%0AAAAAAAAAAAAAZAigAwAAAAAAAAAAAAAAAAAAkFGZfQBas1deeSVefvnlmDBhQrzzzjsxa9asmD9/%0AfixfvjxWrlwZ7dq1iw4dOkT37t2jd+/esc0228TQoUNj1113jV122aXY5QMAAAAAAAAAAAAAAAAA%0A0EQE0KEVWrp0afz1r3+NP//5z/HUU09lwuYNrVmzptFYmzZtGo1169YtDjrooBg1alQce+yx0alT%0Ap81WNwAAAAAAAAAAAAAAAAAAm5cAOrQib731VlxzzTVxww03xJIlS9YZNG8YOs89p9BzU3j97rvv%0AzhwpfH766afHeeedF9ttt91m2gUAAAAAAAAAAAAAAAAAAJtLxWabGSgZixcvju9973sxePDguO66%0A6zLXKUyejhQwX9+RfNhzcnOledP8gwYNyqy3aNGiYm8dAAAAAAAAAAAAAAAAAICNIIAOZe7pp5+O%0AXXbZJf77v/87VqxY0Sh0nuQC5B/lSBqG0VeuXJlZb/jw4fH3v/+9yH8CAAAAAAAAAAAAAAAAAABs%0AqMoNfibQ4vzqV7+Kb33rW1FTU5O5zgXOk1x4PCf/3obKD6Hn5sgPtU+bNi0OOeSQ+NnPfhZf+9rX%0ANmEnAAAAAAAAtEadOnWKgw46KObNm5f5EuR8e++9d2y55ZZFqw0AAAAAAAAAypUO6FCmLr300vjG%0AN76RCZ8X6naebEon9PW9Pv9eWj/VcdlllxXpTwIAAAAAAAAAAAAAAAAAgA2lAzqUoV/84hdxySWX%0AZM7zw+E5hTqhV1VVxeDBg2P48OHRu3fv6Nq1a+ZIXSWWLFkSCxcuzByzZs2K8ePHx6RJk2LVqlV1%0A860vhJ6uUz09e/bUCR0AAAAAAAAAAAAAAAAAoIQJoEOZGTt2bHznO98pGDJvOJaC5ieeeGKcdNJJ%0Asfvuu2dC6Bsqhc9ffPHFuPXWW+OOO+6Id999t2AQPT+Eft5558XIkSNjxIgRTbpnAAAAAAAAAAAA%0AAAAAAACaRkUTzQOUgNWrV8dpp51W15m8YTfy3Fj//v3jzjvvjOnTp8fVV18de+2110aFz5P0/L33%0A3juuvfbamDFjRtx+++2x3XbbFVwvd71y5co4/fTTo7a2tkn3DQAAAAAAAAAAAAAAAABA0xBAhzLy%0Am9/8JiZNmlTXcTzJ70BeUVERl156aUycODFGjRpVryP6pkjzfP7zn8/Me9FFF2XWyY0nuVqSCRMm%0AxA033NAk6wIAAAAAAAAAAAAAAAAA0LQE0KGM/OxnP6sXKs8PgHfs2DHuv//++MEPfhDt2rXbLOu3%0Ab98+Lrnkkrjnnnsy5/k15KRarrnmms2yPgAAAAAAAAAAAAAAAAAAm0YAHcrE2LFjY/LkyXUh7/zw%0AeepIfvvtt8enPvWpZqnl05/+dNx6661117kO7LmaUpf2cePGNUstAAAAAAAAAAAAAAAAAABsOAF0%0AKBMPPvhgo7Fc6Pucc86Jo446qlnrOfbYY+Pss8/O1FDIQw891Kz1AAAAAAAAAAAAAAAAAADw4QTQ%0AoUzkdxTPdRpPunTpEv/1X/9VlJouvfTS6Ny5c6OaEh3QAQAAAAAAAAAAAAAAAABKjwA6lIlJkybV%0AC3nnup+ffPLJmRB6MXTr1i1OOumkel3QU03pOtULAAAAAAAAAAAAAAAAAEBpEUCHMvH+++8XHD/q%0AqKOimI488siNqhcAAAAAAAAAAAAAAAAAgOIRQIcysWTJkoLjw4cPj2LabbfdCo4vXbq02WsBAAAA%0AAAAAAAAAAAAAAGD9Kj/kPtBCdOzYMRYvXtxovHfv3lFMH/vYx9ZZLwAAAAAAAKzP8uXLY8qUKZnP%0AwebPn1/v3uuvvx6dO3eOgQMHRocOHYpWIwAAAAAAAACUGwF0KBNdunRpFEBv06ZNVFYW91/zdu3a%0AFRzv2rVrs9cCAAAAAABAy7J69eqYM2dOLFu2LBNGzzdv3rzMeP/+/YtWHwAAAAAAAACUo4piFwA0%0Aje233z7WrFlTbyxdL1q0KIpp4cKFjWpKwfgBAwYUrSYAAAAAAAAAAAAAAAAAAAoTQIcyMWzYsILj%0Ab7zxRhTT66+/vlH1AgAAAAAAAAAAAAAAAABQPALoUCYOOuigguOjR4+OYnr66ac3ql4AAAAAAAAA%0AAAAAAAAAAIpHAB3KxBFHHBHt2rVrNH7bbbcVpZ6cW2+9tdFY+/btM/UCAAAAAAAAAAAAAAAAAFBa%0ABNChTHTt2jW+8IUvxJo1azLXbdq0yZw/99xz8cQTTxSlpkceeSReeOGFTC1Jqiedn3LKKdGxY8ei%0A1AQAAAAAAAAAAAAAAAAAwLoJoEMZ+X//7/9FVVVV3XUuhP71r389lixZ0qy1LFq0KL7xjW80Gk9d%0A2r/3ve81ay0AAAAAAAAAAAAAAAAAAGwYAXQoIzvttFMmhJ7rgp4zefLkOPnkk6OmpqZZ6li1alWc%0AcMIJ8cYbbzTqfv79738/Bg4c2Cx1AAAAAAAAAAAAAAAAAACwcQTQocxceOGFcfDBB9eF0HNd0O+/%0A//448sgjY/78+Zt1/Xnz5sURRxwRDz/8cF34PFfHYYcdFhdccMFmXR8AAAAAAAAAAAAAAAAAgI9O%0AAB3KTGVlZdx9992x5557NgqhP/bYY7HzzjvHDTfcsFnWvv766zPzP/nkk/XG09p777133HXXXVFR%0A4W0HAAAAAAAAAAAAAAAAAKBUSYJCGerSpUuMHj06jjvuuEYh9NmzZ8cZZ5wRe+yxR/z2t7+NBQsW%0AbNJaqaP6b37zm9h9993jrLPOijlz5mTWya2Xjs997nPx+OOPR6dOnZpohwAAAAAAAAAAAAAAAAAA%0AbA6Vm2VWoOiqq6szHcdTV/Lvfe97sXDhwkwoPEmh8JdeeinOPPPM+MY3vhGHHnpopkP58OHDM0ef%0APn2iXbt2jeZcuXJlzJw5M8aPH585xowZkwmWr1q1ql7QPbdG9+7d46c//Wmcdtppzbx7AAAAAAAA%0AAAAAAAAAAAA+CgF0KCPbb799wfFcN/JcODy/O3kKlT/00EOZI19VVVWmk3rHjh1j6dKlsWjRokzQ%0AvKFc8Dw3b24snafjsssuyxxNKc07ZcqUJp0TAAAAAAAAAAAAAAAAAAABdCgr06ZNqwuX58sPhjcc%0Aaziek4Lp77//fuZYn3XNk87nz58f8+bN+4i72bA1AQAAAAAAAAAAAAAAAABoOgLoUIYahsILBcxz%0AY7lO5Zui0PwN12gq61oLAAAAAAAAAAAAAAAAAIBNJ4AOZa5Q9/N86xovFBrf2PC3TuUAAAAAAAAA%0AAAAAAAAAAC2LADqUoaboEl4qc+QTaAcAAAAAAAAAAAAAAAAA2LwE0KEMCWoDAAAAAAAAAAAAAAAA%0AAPBRCKBDmWnqruMAAAAAAAAAAAAAAAAAALQeAuhQRqZOnVrsEgAAAAAAAAAAAAAAAAAAaMEE0KGM%0AbLfddsUuAQAAAAAAAAAAAAAAAACAFqyi2AUAAAAAAAAAAAAAAAAAAABQGgTQAQAAAAAAAAAAAAAA%0AAAAAyBBABwAAAAAAAAAAAAAAAAAAIEMAHQAAAAAAAAAAAAAAAAAAgAwBdAAAAAAAAAAAAAAAAAAA%0AADIE0AEAAAAAAAAAAAAAAAAAAMgQQAcAAAAAAAAAAAAAAAAAACBDAB0AAAAAAAAAAAAAAAAAAIAM%0AAXQAAAAAAAAAAAAAAAAAAAAyKrMPQGs1derUeOmll2LSpEkxY8aMeO+992LZsmWxfPnyqK2tzTyn%0ATZs28dhjjxW7VAAAAAAAAFqZ6urqGDlyZMyfPz+WLFlS794uu+wS3bt3zzwHAAAAAAAAAGg6AujQ%0ACj3yyCNx++23Zx5nzpy53ueuWbMmE0DfGNOnT68Lr+dLv/zTq1evja4XAAAAAACA1qmioiI6deoU%0AK1asiKqqqnr3OnbsmLkHAAAAAAAAADQtAXRoJWpqauK3v/1tXHXVVfH222/XhcvXZ2OD5znnnHNO%0A/PWvf200vtVWW2XC6W3btv1I8wIAAAAAAAAAAAAAAAAAsHlVbOb5gRLw5JNPxpAhQ+Lss8+Ot956%0AKxM8z3U2X9/xUV100UV1a+Qfs2fPjgceeKBJ9wYAAAAAAAAAAAAAAAAAQNMRQIcyd8EFF8Shhx4a%0AU6ZMaRQ6TwoFxXPHR7XbbrvFYYcdljlvGGa/6aabmmBXAAAAAAAAAAAAAAAAAABsDgLoUKZqampi%0A1KhRcdVVV9WFyRuGznNjTdX5PN83v/nNetdp3rTm/fffHwsWLGiSNQAAAAAAAAAAAAAAAAAAaFoC%0A6FCGUtD7pJNOir/85S91Xc9z4/ld0PPHmqLzeb4jjzwytt5660bjq1atir/97W9NsgYAAAAAAAAA%0AAAAAAAAAAE1LAB3K0MUXXxx33XVXXdC8YfA8d929e/f47Gc/Gz/+8Y/j97//fdx3331RUVHRJJ3Q%0A27ZtGyeeeGLBQPujjz66SXMDAAAAAAAAAAAAAAAAALB5VG6meYEiGTNmTPzwhz+s1+E8yb/ec889%0A4/vf/34cd9xxjV6fC6g3hWOPPTZ+/vOfN5r7sccea5L5AQAAAAAAAAAAAAAAAABoWjqgQ5k566yz%0A6gLkDbueV1ZWxjXXXBPjxo0rGD5vap/4xCeiY8eOjcanTp0ab7/99mZfHwAAAAAAAAAAAAAAAACA%0AjSOADmXk7rvvjpdffrkucJ7f9TwFwR999NH41re+1Wz1pMD7rrvuWrCjeqoTAAAAAAAAAAAAAAAA%0AAIDSIoAOZeS6666rO88Pn1dUVMRNN92U6Uje3PbYY4+C45MmTWr2WgAAAAAAAAAAAAAAAAAAWD8B%0AdCgT7733Xjz11FN1wfMk1wX9y1/+cnzuc58rSl3rCqBPnDix2WsBAAAAAAAAAAAAAAAAAGD9Kj/k%0APtBCPProo1FbW1svgJ60b98+LrnkkqLVNWTIkILjkydPbvZaAAAAAAAAaFlWrlwZM2fOjIULF8ai%0ARYvq3Zs+fXpmvE+fPtGuXbui1QgAAAAAAAAA5UYAHcrEM888U+861/38qKOOin79+hWtru7duzca%0AS7XNmzevKPUAAAAAAADQcqxatSqmTZsWy5Yti8WLF9e7N2PGjMxnTr169RJABwAAAAAAAIAmVNGU%0AkwHFM3HixILjhx9+eBRTt27d6l3nOrQ37FABAAAAAAAAAAAAAAAAAEDxCaBDmUidH3Lh7nz77rtv%0AlFIAPWfhwoXNXgsAAAAAAAAAAAAAAAAAAOsngA5lYv78+QXHt9566yimdu3aFRxfsmRJs9cCAAAA%0AAAAAAAAAAAAAAMD6CaBDmVhXoLtHjx5RTAsWLCg4XlVV1ey1AAAAAAAAAAAAAAAAAACwfgLoUCYq%0AKysLji9fvjyKad68eQXHO3bs2Oy1AAAAAAAAAAAAAAAAAACwfgLoUCY6deq0UQHw5jJ79uyS7MwO%0AAAAAAAAAAAAAAAAAAEBjAuhQJnr27Flw/N13341iGjt2bL3rNWvWRJs2bWLbbbctWk0AAAAAAAAA%0AAAAAAAAAABQmgA5lYsCAAZlwd0NjxoyJYnrqqacKjg8cOLDZawEAAAAAAAAAAAAAAAAAYP0E0KFM%0ADBo0qOD43//+9yiWlStXxujRozMdzxsaMWJEUWoCAAAAAAAAAAAAAAAAAGDdBNChTOy33371rlPo%0AO3VEf/DBB2PRokVFqemmm26K+fPnZ84bdmffZ599ilITAAAAAAAAAAAAAAAAAADrJoAOZeKAAw4o%0A2Gk8hc+vv/76Zq+ntrY2fvKTn9TVlF/bNttsE8OGDWv2mgAAAAAAAAAAAAAAAAAAWD8BdCgTH/vY%0Ax+ITn/hEvU7juS7oKQg+d+7cZq3nyiuvjClTpmTOczWlx1TT8ccf36y1AAAAAAAAAAAAAAAAAACw%0AYQTQoYx86UtfqjvPD6LPnj07vvzlLzdbHX/729/i4osvLtiRPfnqV7/abLUAAAAAAAAAAAAAAAAA%0AALDhBNChjJxyyinRp0+fet3Pc48PPvhgnH322Zu9hieffDJOOumkqK2tzVzn15AeP/WpT8XgwYM3%0Aex0AAAAAAAAAAAAAAAAAAGw8AXQoI1VVVXHhhRfW636eHwD/n//5nzjhhBNi4cKFm2X9n//853H4%0A4YfH/Pnz64XOcyoqKuLKK6/cLGsDAAAAAAAAAAAAAAAAALDpBNChzHz1q1+NvfbaK3OeC3/nh9D/%0A93//N3bcccf43e9+F6tXr97k9dKcd955Z+yxxx5x3nnnxapVq+qFzvPX//d///fYbbfdNnlNAAAA%0AAAAAAAAAAAAAAAA2DwF0KDMp6H3LLbfEFltsUXfdMIQ+Z86cTFD9Yx/7WJx11lnxwAMPxNtvv71B%0A8y9dujSmTJkSN998c5xxxhmx/fbbx0knnRQvvfRSvY7n+efpcaeddoqrr756s+0bAAAAAAAAAAAA%0AAAAAAIBNV9kEcwAlZuDAgfGnP/0pjj322KipqakLnjcMiL///vtx/fXXZ46kU6dOma7ouefndzLv%0A06dPzJ8/P1auXFlvrfS8nELh83TevXv3TOf16urqZtk/AAAAAAAAAAAAAAAAAAAfjQ7oUKaOOOKI%0AuPXWW6Nt27aZ6/xAeO46P5iejsWLF9d7Tv7ju+++GytWrKj3/FzQvOFc+WulUPu9994bQ4YMKcqf%0AAwAAAAAAAAAAAAAAAAAAG04AHcrY8ccfH/fff39069atXlg8FxRP8gPkuaOQQs/LD5rnz5cb69Wr%0AVzzxxBOx3377NdueAQAAAAAAAAAAAAAAAAD46ATQocx98pOfjOeeey723Xff9XY/b9j1fF0avqbh%0AnLnnfPzjH49x48bFiBEjNvseAQAAAAAAAAAAAAAAAABoGgLo0AoMHDgw/v73v8cvfvGL2GqrrdbZ%0A/Xx94fP8sHlOoU7oW2yxRVx99dXx5JNPxrbbbruZdwYAAAAAAAAAAAAAAAAAQFMSQIdWIoXEv/71%0Ar8ebb74ZP/3pT2PHHXdcZxfzDT2S3OtTsP3CCy+MN954I84999yoqPD2AgAAAAAAAAAAAAAAAADQ%0A0lQWuwCgeVVXV8e3v/3tzDFmzJi477774uGHH47x48dHTU3NRs2VOpwfdthhcdxxx8Xhhx8eVVVV%0Am61uAAAAAAAAAAAAAAAAAAA2PwF0aMX22WefzHH55ZfHypUr41//+le8/vrrMX369Jg9e3YsXbo0%0Ali9fnulmnoLrXbt2jW222Sb69+8fw4cPz3Q9BwAAAAAAAAAAAAAAAACgfAigAxnt2rWLPfbYI3MA%0AAAAAAAAAAAAAAAAAANA6VRS7AAAAAAAAAAAAAAAAAAAAAEqDADoAAAAAAAAAAAAAAAAAAAAZAugA%0AAAAAAAAAAAAAAAAAAABkVGYfAAAAAAAAAKC0tG/fPoYMGRIffPBB5si3ww47xBZbbJF5DgAAAAAA%0AAADQdATQAQAAAAAAAChJlZWVsdVWW2Ueq6ur693r0aNHbLnllkWrDQAAAAAAAADKVUWxCwAAAAAA%0AAAAAAAAAAAAAAKA0CKADAAAAAAAAAAAAAAAAAACQIYAOAAAAAAAAAAAAAAAAAABAhgA6AAAAAAAA%0AAAAAAAAAAAAAGQLoAAAAAAAAAAAAAAAAAAAAZAigQxlp165dtG3btkUcl156abH/uAAAAAAAAAAA%0AAAAAAAAAaKCy4QDQcq1ZsyZzlLo2bdoUuwQAAAAAAAAAAAAAAAAAAAoQQIcyU+rh7pYQkAcAAAAA%0AAAAAAAAAAAAAaK0E0KFMlWLQu9TD8QAAAAAAAAAAAAAAAAAArV1FsQsAAAAAAAAAAAAAAAAAAACg%0ANOiADq1AKXUeL6VaAAAAAAAAAAAAAAAAAACoTwAdWoE1a9YUuwQAAAAAAADYaDU1NTFv3rz44IMP%0AYtmyZfXuvf/++5n7W265ZVRW+ugbAAAAAAAAAJqKT+GhTKVO4yl4nh5Xr15d7HIAAAAAAABgo61Y%0AsSJeffXVTPh8wYIF9e698cYbUV1dHSNHjhRABwAAAAAAAIAmVNGUkwEAAAAAAAAAAAAAAAAAANBy%0ACaADAAAAAAAAAAAAAAAAAACQIYAOAAAAAAAAAAAAAAAAAABAhgA6AAAAAAAAAAAAAAAAAAAAGQLo%0AAAAAAAAAAAAAAAAAAAAAZAigAwAAAAAAAAAAAAAAAAAAkCGADgAAAAAAAAAAAAAAAAAAQIYAOgAA%0AAAAAAAAAAAAAAAAAABkC6AAAAAAAAAAAAAAAAAAAAGQIoAMAAAAAAAAAAAAAAAAAAJAhgA4AAAAA%0AAAAAAAAAAAAAAECGADoAAAAAAAAAAAAAAAAAAAAZAugAAAAAAAAAAAAAAAAAAABkCKADAAAAAAAA%0AAAAAAAAAAACQIYAOAAAAAAAAAAAAAAAAAABAhgA6AAAAAAAAAAAAAAAAAAAAGQLoAAAAAAAAAAAA%0AAAAAAAAAZAigAwAAAAAAAAAAAAAAAAAAkCGADgAAAAAAAAAAAAAAAAAAQIYAOgAAAAAAAAAAAAAA%0AAAAAABkC6AAAAAAAAAAAAAAAAAAAAGRUZh+Acvb000/HmjVropT0798/tt1222KXAQAAAAAAAAAA%0AAAAAAABAHgF0KFO5wHl6POigg6LUXHzxxXHRRRcVuwwAAAAAAAAAAAAAAAAAAPIIoEMrUGrdz9u0%0AaVPsEgAAAAAAAAAAAAAAAAAAKEAAHVqBUgp8l1oYHgAAAAAAAAAAAAAAAACAtQTQoRUoldB3KQXh%0AAQAAAAAAAAAAAAAAAABoTAAdypSwNwAAAAAAAAAAAAAAAAAAG0sAHcpQqXQ8BwAAAAAAAAAAAAAA%0AAACgZRFAhzJywAEHRG1tbbQE/fv3L3YJAAAAAAAAAAAAAAAAAAA0IIAOZeSxxx4rdgkAAAAAAADQ%0AZKqqqjJfbLxw4cJ4//33693r27dvdO3aNfMcAAAAAAAAAKDpCKADAAAAAAAAUJLatWuXCaDPmzcv%0Apk6dWu9ev379YssttyxabQAAAAAAAABQriqKXQAAAAAAAAAAAAAAAAAAAAClQQAdAAAAAAAAAAAA%0AAAAAAACADAF0AAAAAAAAAAAAAAAAAAAAMgTQAQAAAAAAAAAAAAAAAAAAyBBABwAAAAAAAAAAAAAA%0AAAAAIEMAHQAAAAAAAAAAAAAAAAAAgAwBdAAAAAAAAAAAAAAAAAAAADIE0AEAAAAAAAAAAAAAAAAA%0AAMgQQAcAAAAAAAAAAAAAAAAAACCjstgFAE1rypQp8cwzzxS8d9xxx0XXrl03ew0ffPBB/PWvfy14%0A75BDDol+/fpt9hoAAAAAAAAAAAAAAAAAANh4AuhQZr7//e/HnXfe2Wh8yJAh8aUvfalZathiiy3i%0Axz/+cUycOLHRvbPOOit++ctfNksdAAAAAAAAAAAAAAAAAABsnIqNfD5QwubOnRt333135nzNmjV1%0AR3L++ec3ay1pvfwacsctt9wSS5cubdZaAAAAAAAAaJlqa2tjyZIlmc+XVq1aVe9IY+leeg4AAAAA%0AAAAA0HQE0KGM/OEPf4iVK1dmztu0aZM5kv79+8fJJ5/crLWk9QYMGFBXR66WRYsWxa233tqstQAA%0AAAAAANAyLVu2LMaNGxevvPJK5suY8480lu6l5wAAAAAAAAAATUcAHcrIfffdV+86dRxPwe8vfOEL%0AdQHw5lJRURFf/OIX6zqw57vnnnuatRYAAAAAAAAAAAAAAAAAADaMADqUiSVLlsQ//vGPgkHzE088%0AsSg1peB7vlRbCqQ/8cQTUVNTU5SaAAAAAAAAAAAAAAAAAABYNwF0KBOjR4+OlStXNhofNGhQDBs2%0ArCg1DR48OIYOHVowLP/MM88UpSYAAAAAAAAAAAAAAAAAANZNAB3KxPjx4+tdp07jqeP4fvvtF8W0%0A7777Zmpp6KWXXipKPQAAAAAAAAAAAAAAAAAArJsAOpSJV199teD4yJEjo5hGjBhRcHzixInNXgsA%0AAAAAAAAAAAAAAAAAAOsngA5lYtKkSQXH99hjjyim3XffveC4ADoAAAAAAAAAAAAAAAAAQOkRQIcy%0AMXfu3GjTpk2j8a222iqKaeutt653nWpcs2ZNzJo1q2g1AQAAAAAAAAAAAAAAAABQmAA6lImFCxcW%0AHN9yyy2jmLp3715wfPHixc1eCwAAAAAAAAAAAAAAAAAA6yeADmVi0aJFjcZSt/EuXbpEMaX1C3Vm%0AL1QvAAAAAAAAAAAAAAAAAADFJYAOZaJQyHvNmjVRU1MTxZTWT3U0tHz58qLUAwAAAAAAAAAAAAAA%0AAADAugmgQ5no2LFjwfH58+c3ey0bsn6HDh2avRYAAAAAAAAAAAAAAAAAANZPAB3KRLdu3QqOv/nm%0Am1FMU6dOLTjeuXPnZq8FAAAAAAAAAAAAAAAAAID1E0CHMrHtttvGmjVrGo0///zzUUwvvPBCvetc%0Ajf369StSRQAAAAAAAAAAAAAAAAAArIsAOpSJ7bffvuD4Y4891uy1fNj6bdq0iQEDBhSlHgAAAAAA%0AAAAAAAAAAAAA1k0AHcrEnnvu2SjknbqNP/TQQ/HBBx8Upaa07gMPPJCppaHddtutKDUBAAAAAAAA%0AAAAAAAAAALBuAuhQJvbdd9+68xQ8z1mxYkVcd911RanpF7/4RSxfvrxRTcl+++1XlJoAAAAAAAAA%0AAAAAAAAAAFg3AXQoE7vvvnv07t07c57rOJ7rgv6Tn/wkZs6c2az1zJgxI3784x/XqyWna9eusf/+%0A+zdrPQAAAAAAAAAAAAAAAAAAfDgBdCgTKeD92c9+tq7TeH7H8UWLFsUXv/jFWL16dbPUktY55ZRT%0AMuvm15IeU53HHntsVFVVNUstAAAAAAAAAAAAAAAAAABsOAF0KCNf//rX613nAt/J6NGj49RTT43a%0A2trNWkNa8/TTT48nn3yyrgN7Q2edddZmrQEAAAAAAAAAAAAAAAAAgI9GAB3KyJAhQ+LTn/50veB5%0A7jw93nrrrXHEEUfEzJkzN8v6s2bNyqz/xz/+sW79JLd+etx///1jn3322SzrAwAAAAAAAAAAAAAA%0AAACwaQTQocz8+Mc/jsrKysx5oRD6o48+GsOGDYubb765SddNofM079/+9re6ruf5QfikoqIirr76%0A6iZdFwAAAAAAAAAAAAAAAACApiOADmVm6NChce6559aFwHPyw+ALFiyIL3/5yzFgwIBMYH3u3Lkf%0Aaa30uquuuiq23377OPXUU2P+/Pn1wu4N1/76178eI0aM2MQdAgAAAAAAAAAAAAAAAACwuWTbJANl%0A5YorrojRo0fHc889Vy8Mnh9CT+dvvfVWnH/++XHBBRfE4MGDY++994699torttlmm+jWrVvm6Ny5%0AcyxevDgTWk/H9OnTY+zYsZlj0qRJmXly8+fPnX+dHvfcc8/46U9/WqQ/EQAAAAAAAAAAAAAAAAAA%0ANoQAOpShysrK+Mtf/hL7779/JmReKISeHxZPx6uvvhoTJ06Mm266aYPWyO9wnpsrfzx//tQh/e67%0A746qqqom3ScAAAAAAAAAAAAAAAAAAE2roonnA0pE796949FHH41tt912naHzpND4hhzrem1uPDc2%0AYMCATB19+vQpyp8DAAAAAAAAAAAAAAAAAAAbTgAdyljqPP7cc8/F3nvv3SgcnhQKk2/Msa45cuMf%0A//jHM+v379+/CLsHAAAAAAAAAAAAAAAAAGBjCaBDmevVq1c8/fTTceGFF0bbtm3rdUP/KJ3PN6QT%0AelVVVVx++eXxxBNPRI8ePYq6fwAAAAAAAAAAAAAAAAAANpwAOrQClZWV8V//9V/x8ssvx3HHHfeh%0Anc/XZ32d0JMTTjghXnnllbjgggsygXcAAAAAAAAAAAAAAAAAAFoOAXRoRQYPHhx33XVXTJgwIb75%0AzW9mupM37Ga+rpB5w3B6/uu22mqr+Pa3vx0TJ06M2267LXbcccci7RAAAAAAAAAAAAAAAAAAgE1R%0AuUmvBlqknXfeOX72s5/FtddeG2PGjIlHH300XnjhhRg/fnxMnz49Vq9evc7Xpq7m22yzTQwfPjxG%0AjBgRn/zkJ2OvvfZq1voBAAAAAABoHdJnU7169YrFixfHe++9V+/elltuGZ07d848BwAAAAAAAABo%0AOgLo0Iqljub77rtv5sipra2NmTNnxrx582L58uWxYsWKaNeuXVRXV2c6pvfu3TsqKiqKWjcAAAAA%0AAACtQ4cOHWLo0KGZz67efffdevd23HHHTAgdAAAAAAAAAGhaAuhAPSlc3q9fv8wBAAAAAAAAAAAA%0AAAAAAEDroo0xAAAAAAAAAAAAAAAAAAAAGQLoAAAAAAAAAAAAAAAAAAAAZAigAwAAAAAAAAAAAAAA%0AAAAAkCGADgAAAAAAAAAAAAAAAAAAQIYAOgAAAAAAAAAAAAAAAAAAABkC6AAAAAAAAAAAAAAAAAAA%0AAGQIoAMAAAAAAAAAAAAAAAAAAJAhgA4AAAAAAAAAAAAAAAAAAECGADoAAAAAAAAAAAAAAAAAAAAZ%0AldkHoBxceuml0VJcdNFFxS4BAAAAAAAAAAAAAAAAAIAGBNChjFxyySXRpk2baAkE0AEAAAAAAAAA%0AAAAAAAAASo8AOpShNWvWRClrKSF5AAAAAAAAimvJkiUxbty4WLZsWcyaNavevbFjx0Z1dXWMHDky%0AOnXqVLQaAQAAAAAAAKDcCKBDGSrlgHeph+MBAAAAAAAAAAAAAAAAAFozAXQoQ6Ua8i7lYDwAAAAA%0AAAAAAAAAAAAAAALo0KoIgAMAAAAAAAAAAAAAAAAAsD4C6NCKlGpndAAAAAAAAAAAAAAAAAAASoMA%0AOrSCrue54HmvXr3iK1/5SrRv377YZQEAAAAAAAAAAAAAAAAAUIIE0KHMQ+fpMXc9d+7cuPPOO+Oa%0Aa66Jo48+uthlAgAAAAAAAAAAAAAAAABQYiqKXQDQdHbddde64HkKnacjyQ+jT5kyJY499thMAD2d%0AAwAAAAAAAAAAAAAAAABAjgA6lJEXX3wxrrvuuujWrVu9IHpOfiD9gQceiGHDhsUFF1wQS5cuLVrN%0AAAAAAAAAAAAAAAAAAACUDgF0KCMVFRVx9tlnx+TJk+OMM86oC5znuqGn4Hl+Z/QVK1bEVVddFYMG%0ADYrbbrutyNUDAAAAAAAAAAAAAAAAAFBsAuhQhnr06BG//vWvY+zYsbH33ns36oaeH0RP5zNmzIgv%0AfvGLcdBBB8Urr7xS5OoBAAAAAAAAAAAAAAAAACgWAXQoY3vuuWf84x//iBtvvDG23nrrekH0/PPc%0A9ejRozOvOeecc2LBggVFrh4AAAAAAAAAAAAAAAAAgOYmgA6twKmnnhqvvfZanHvuudG2bdu6DuhJ%0Aw+7oNTU18ctf/jJ22mmn+O1vf1vUugEAAAAAAAAAAAAAAAAAaF4C6NBKdOnSJa6++up46aWX4pBD%0ADmkUPM+F0nPd0OfOnRtnnnlmjBw5MsaOHVvk6gEAAAAAAAAAAAAAAAAAaA4C6NDKDBkyJB599NG4%0A8847Y9ttt60XRM8/z12/8MILsf/++8dpp50W7733XpGrBwAAAAAAAAAAAAAAAABgcxJAh1Zq1KhR%0AMXHixPjBD34Q7du3r+uAnjTsjl5bWxt/+MMfYtCgQXHNNdfE6tWri1o7AAAAAAAAAAAAAAAAAACb%0AhwA6tGIdOnSISy+9NF599dX4zGc+0yh4ngul57qhL1y4MP7jP/4jhg8fHo8//niRqwcAAAD4/+zd%0AB5hcZfk34CeNkEoSQmihhF4EpHcITaR3UYoUFUTKJ6CoqBQLoggCgoKAIKD8QUQQld577y10Qoc0%0AEtITvuvZ45Ldmdlke73v6zpXdt+Zec975pw5OzM5v/cBAAAAAAAAAAAAoLkJoAOx9NJLx7XXXhs3%0A3HBDLL/88rWC6DV/rv49A+vbbLNN7LXXXvHWW2+18egBAAAAAAAAAAAAAAAAAGguAujA57bddtt4%0A5pln4tRTT41+/fp9XgE9VaqOfs0118TKK68cP//5z2PatGltOnYAAAAAAAAAAAAAAAAAAJpOAB2o%0ApVevXnHcccfFSy+9FPvss0/F4HnNauhTpkyJk046qSqIft1117Xx6AEAAAAAAAAAAAAAAAAAaAoB%0AdKCiRRddNC6//PK4++67Y7XVVptnEP2NN96I3XffPb785S/HqFGj2nj0AAAAAAAAAAAAAAAAAAA0%0AhgA6MFebbLJJPP7443HOOefE4MGDawXRa/5c/fvNN98cq6++evzgBz+ISZMmtfHoAQAAAAAAAAAA%0AAAAAAABoCAF0YJ66d+8e3/nOd6oqmx9yyCGfV0GvWQ295u/Tp0+P3/72t7HiiivGX//61zYcOQAA%0AAAAAAAAAAAAAAAAADSGADtTbkCFD4rzzzouHH3441l9//bLgef5esxr6e++9F1//+tdj0003jSef%0AfLKNRw8AAAAAAAAAAAAAAAAAwLwIoAMNttZaa8X9998fl1xySSy88MK1gug1f67+/b777ot11123%0Aqor62LFj23j0AAAAAAAAAAAAAAAAAADURQAdaLSsbj5q1Kg4+uijo2fPnp9XQE+l1dFnzZoV559/%0AfqywwgpVVdQBAAAAAAAAAAAAAAAAAGh/BNCBJunfv3+cfvrp8eSTT8ZWW21VFTyvDp9X/1yzGnpW%0AQD/88MPbetgAAAAAAAAAAAAAAAAAAFTQs1Ij0DG99dZbbbbufv36xUUXXRT/+Mc/4uSTT46JEyfW%0AGUIHAAAAAAAAAAAAAAAAAKB9EkCHTmTppZeuCnm3B6VB8+oQOgAAAAAAAAAAAAAAAAAA7ZcAOnQy%0AKowDAAAAAAAAAAAAAAAAANBYAujQybSXKuOC8AAAAAAAADRV9+7do2/fvlU/9+xZ+7+3+/TpU3Vb%0A3gcAAAAAAAAAaD4C6NAJCX8DAAAAAADQGWTIfL311ouxY8fGhAkTat22+uqrx5AhQ9psbAAAAAAA%0AAADQWQmgQyfUXqqgAwAAAAAAAAAAAAAAAADQsXRv6wEAAAAAAAAAAAAAAAAAAADQPqiADp3Ikksu%0Aqfo5AAAAAAAAAAAAAAAAAACNJoAOncgbb7zR1kMAAAAAAAAAAAAAAAAAAKAD697WAwAAAAAAAAAA%0AAAAAAAAAAKB9EEAHAAAAAAAAAAAAAAAAAACgigA6AAAAAAAAAAAAAAAAAAAAVQTQAQAAAAAAAAAA%0AAAAAAAAAqCKADgAAAAAAAAAAAAAAAAAAQBUBdAAAAAAAAAAAAAAAAAAAAKoIoAMAAAAAAAAAAAAA%0AAAAAAFBFAB0AAAAAAAAAAAAAAAAAAIAqPYt/AAAAAAAAAKB9mTJlSjzzzDMxefLk+Oijj2rd9vTT%0AT0ffvn1jtdVWiz59+rTZGAEAAAAAAACgsxFAB1rM3Xff3Wx9bbbZZs3WFwAAAAAAAB3D7Nmzq8Ln%0AGUSfOXNmrduyrfo+AAAAAAAAAEDzEUAHWszIkSOjW7duTe4n+yi9oAgAAAAAAAAAAAAAAAAAgOYn%0AgA60uM8++6ythwAAAAAAAAAAAAAAAAAAQD0IoAMtrilV0IXXAQAAAAAAAAAAAAAAAABajwA60OIa%0AGyJvSnAdAAAAAAAAAAAAAAAAAICGE0AHWpVQOQAAAAAAAAAAAAAAAABA+yWADnSIaugAAAAAAAAA%0AAAAAAAAAALQ8AXRoh7bZZpuYNWtWdLaq5xk+79GjR9x6661tPSQAAAAAAAAAAAAAAAAAACoQQId2%0A6M4774zZs2dHZ5Ch8+oAesqfN9988zYdEwAAAAAAAAAAAAAAAAAAlQmgQzsPbwMAAAAAAAAAAAAA%0AAAAAQGsRQId2rGbl8I5IgB4AAAAAAAAAAAAAAAAAoGMRQId2TogbAAAAAAAAAAAAAAAAAIDWIoAO%0AHUhHq4guPA8AAAAAAAAAAAAAAAAA0LF0b+sBAAAAAAAAAAAAAAAAAAAA0D6ogA4doOp5VhLPf5dc%0AcsnoSN58880OV7UdAAAAAAAAAAAAAAAAAKArE0CHDuT111+PjqR79+5tPQQAAAAAAAAAAAAAAAAA%0AABpAOhQAAAAAAAAAAAAAAAAAAIAqAugAAAAAAAAAAAAAAAAAAABUEUAHAAAAAAAAAAAAAAAAAACg%0AigA6AAAAAAAAAAAAAAAAAAAAVQTQAQAAAAAAAAAAAAAAAAAAqCKADgAAAAAAAAAAAAAAAAAAQBUB%0AdAAAAAAAAAAAAAAAAAAAAKoIoAMAAAAAAAAAAAAAAAAAAFBFAB0AAAAAAAAAAAAAAAAAAIAqAugA%0AAAAAAAAAAAAAAAAAAABUEUAHAAAAAAAAAAAAAAAAAACgigA6AAAAAAAAAAAAAAAAAAAAVQTQAQAA%0AAAAAAAAAAAAAAAAAqCKADgAAAAAAAAAAAAAAALS9116LOOWUiJ13jlh22YghQyJ69Ijo1q32cu21%0AbT3SzmnkyPLn+s47o8O55JLy7TjwwLYeFQB0KD3begAAAAAAAAAAUEm/fv1i5MiRMXbs2Jg+fXqt%0A29Zff/0YkhceAgAAAADQ8Y0bF/Gd70RcdVXE7NltPRoAgC5PAB0AAAAAAAAAAAAAAABoG++/H7HR%0ARhGvv97WIwEA4H8E0AEAAAAAAAAAAAAAAIC28bWvCZ/Tvtx4Y3nbl7/cFiMBgDYjgA4dyMEHHzzX%0A27t37x49e/aMHj16VP2bS58+faJ///7Rr1+/qn8HDhwYCy64YAwdOvTzJe8HAAAAAAAAAAAAAADQ%0Aqm69NeLOO8vbv/CFiAMOKP4dODADE7VvX3HFVhsiXdB225W3ffZZW4wEANqM1Cm0c5/97w1q/vuX%0Av/yl2fvv1q1bDBs2LJZYYolYcsklq5YVVlghVlpppVhxxRVjkUUWafZ1AgAAAAAAAAAAAAAAxAUX%0AlLftskvE1VdHKLYHANBmvBODDhhGb+4+33///arl0UcfLbt90KBBsdZaa8Xaa69dtWy44YYxfPjw%0AZh8HAAAAAAAAAAAAAADQxdx7b3nbaacJnwMAtDHvxqADyWrlLSWD6JUC7uPGjYvbb7+9aqk2YsSI%0AGDlyZGy55Zax3XbbxeDBg1tsXAAAAAAAAAAAAAAAQCf0wQcR775bu22xxSKWX76tRgQAwP8IoEMX%0Ar4BeHWqfW7i9dL2vvfZavP7663HxxRdHjx49YuONN45dd9019t9//xgyZEizjxEAAAAAAAAAAAAA%0AAOhkPv64vG348LYYCQAAJbqXNgBdS3Xl87qW6nB66VJ9+8yZM+Puu++OY445JpZYYok49NBD4+23%0A327rzQIAAAAAAAAAAAAAANqzCRPK2/r0aYuRAABQQgAd2rlK4e+WWiqpTyi9un3KlClx4YUXxhpr%0ArBFXXXVVKz9TAAAAAAAAAAAAAABAhzF9eluPAACAOvSs6wag7dQMereG6vB5XSH06jFV+rk0vJ63%0AjRs3Lr72ta99/vvc+gUAAAAAAAAAAAAAgIo+/jji0UcjXnkl4pNPIvr2jRg6NGLZZSPWWy+iR4+W%0AXf+bb0Y8/XTx78SJeYF8RP/+EUssEbHqqhErrBCdzuzZEc89F/HCCxHvvBPx6acRPXtGLLBAxNJL%0AR6y1VsTCC7f1KNuvfL5eeili1KiIsWOL4zYzFUOGRAweXBy7q6/e8sduGj26eP288UYxrnz9LLJI%0AxBe+ELHaasW4aHvjxkU8+WSxn/J4yXNNr17F/srX3ZJLRowYUfxrnwHQigTQoR2aOXNmve+bAe9Z%0As2bVWqZOnRqTJ0+uqkieS/48fvz4WstHH30U7733Xrz//vtVyzvvvFN1v/qG06tD6HWF0VszQA8A%0AAAAAAAAAAAAAQAdRKUBZev359ddH/O53EXfdVQSiKxk0KGK33SJOPDFiqaWaN7R77rkRV15ZBELn%0AJsO8e+4ZccQRESuuGB3aQw9F/PGPEdddFzF+/Nzvm+H7LFp32GFFsLq+6hOezX0+r/u1p7xC5jBu%0AuCHi9tsj7ryzCO7Pa3wDB0ZsvHHEoYdG7Lxz84aK8/Vy2WURZ58d8fjjdd9v0UUjDjgg4uijI4YN%0Aa73XdkMceGDEX/5Su+3ii4v25lZpXaXqu5/qM8Z33y3u99e/FsdMfeQ5LyfeGDmyOO8sv3z9HgcA%0AjSSADh1cBr579uxZtVQbMGBAo/r64IMP4vXXX4/XXnstRo0aFc8880w8++yz8eqrr8bsGh/aK1U9%0Ar/lv9e1C6AAAAAAAAAAAAAAA1Nv77xfBzZtumvd9MySdAc6//S3i9NMjDj+8aeueMqUIs595ZsSM%0AGfUf7znnRPzhDxHf+EbEb35ThEQ7krffLp67f/2r/o/JCuk/+UnEqadGnHxyxHe/G9G9e3QpOVHB%0AcccVkyVkdfGGyCrXGVrPJcP8559fBNKbKquu77NPxGOPzfu+771X7L9cdx6/X/1q09fPvM2aFXHa%0AaRG/+EXDj5s85918c7Ecf3zEFVfYbwC0KAF04HMLL7xw1bLBBhvUas8q6o899lg88MADVcs999wT%0AY8aMqbPqueA5AAAAAAAAzWHq1KlVkyVPmjQpxo0bV+u2l19+Ofr37x/LLrtszD///G02RgAAAACg%0Ambz0UsQ22xTB3oaYNq2oQD5hQhHKbGwIOytRP/FE4x6fBd8uuKCogp2B5JVXjg4hq43vsUfE//IB%0ADTZpUsSxx0bccktRMT4re3el4/X//q/p/WSYf8stI849N+Kb32x8P/fdF7HDDsXroCHyu/esZv/O%0AO8W+pOXkxBb77Rdx1VXN09/Uqc3TDwDUQQAdmKc+ffrEJptsUrVUB8wfeeSRuPHGG+PKK6+MF154%0Aoapd1XMAAAAAAACa06xZs+Kjjz6qmjA5w+g1jR07tqp96aWXbrPxAQAAAADN5N13K4fPM9Cc3wEu%0AuGARdn7ttbrD0lmRe9NNi6Uhsor5yJERr75a932WWCJiscUievUqgrpvvJEX1pffL/vIvu6+O2LF%0AFaPdh8+3266o/F5Jz57Fc5/bnffJfZPPVSU33hjx5S9H3HprRN++LTrsDiGP28UXj1hggYh+/YpK%0A1x9/XBy/OVlBqenTI771rYihQyN23bXh63v22Yjtty8qq1eSx+2IERGLLhoxcWLEW28V46np+98v%0A9jct50c/mnv4fNCgYj/l8ZOvv9yfOaFAnm/yGAGAViaADjRYBs3XW2+9quWEE06I//73v3HiiSdW%0AVUkXQgcAAAAAAAAAAAAAoEGyAnN1+Lxbt4ivfCXiyCMjNtggokePOffL8O799xeVzu+5p3YfeR17%0AhnizwFr2UR/5mK9/vXL4vHfviGOOiTjooIjlly+vmH755RGnnFIEemv68MOIvfeOePjhiPnmi3Yp%0Aw8df/Wrl8Pkii0SccELEXnsVgeiaskL8+edH/OlP5QH8Bx4oKmj/8Y91rzfvU9Pjj0ccfnjttjXX%0AjPjDH6JDyWD3jjsWgf4vfrEIclc6BnMShTvvLJ6/668vv/3ggyPWWitiySUbVlV7n30qh88zBH/S%0ASRF77lmEm0v3xe9/H3HFFcXvuT8PPTRi4YWjS/rpTyO+/e05v2+44byP37osu2x52/PPR5x5Znl7%0ATq5x9NHF622FFSr3N3NmxKhRxcQW//53xG23qX4OQKsQQAeabPvtt49tttkmjj322DjnnHOE0AEA%0AAAAAAAAAAAAAqL8MVqbBgyOuuaaoIl5J9+4Rm2xShHgzGH7ppbVvf+mliFtuifjSl+q33rPOKu5f%0AKUD6r39FrLJK5ccNHx7xwx8WwfnddiuC2TU99VQRkv/tb6NdyqB+pWrmWUU7g/W5HyrJcPh5583Z%0A7nHjat+et+2wQxHGriQnFKipUog2qz+X3q89yoD5VlsVkxRk8Lw+kx707188N7ncdFMxCcD48XNu%0Az+fz1FMbFsDPSRCeeaa8PfdD7svS4HnNgHUuGXzO/TltWsSYMcXSFeVrvlJwvKamHJd5rpo1q3Zb%0ABs5vv72YKGBushp6notyyZB87qN8rQ0b1vjxAEA9CKADzaJXr15x9tlnx9ChQ+Okk06qM4Q+e/bs%0AODhn5WqA7Ouiiy5qxtECAAAAAAAAAAAAANCu9O1bBMtXX33e980gelaRzorEL79c+7ZLLqlfAD0r%0ARmel70rVrDOUPmLEvPtYaqkiSJyh+KxQXNPvfhdxxBFFNez25I47Iq69trw9Q///+EfE/PPPu4/N%0AN4/4z38itt46YvLk2rdlNecMP9e3Cn1HteWWRQC9sbbdds6xk1XMawaVM1ReV3C8pg8/jPjVr8rb%0AN9004uqr67cvcyKBrIK+xx7lVe1pPrmvS2WIfF7h80qyavqPf9wswwKAuRFAB5rVCSecEK+++mpc%0Adtlln4fQawbR8+e//OUv9e4v7y+ADgAAAAAAAAAAAADQyWW18PqEz6v17h1x3HFFNe+a7ruvfo/P%0AoPrEieXtWX26PuHzagstFJHXyG+0Ue0A7+zZEeeeG3HaadGu/P735W39+kVcdln9AsvVsnr2iSdG%0A/OAHtdtfeSXiv/8tQuidWXME7NdbL+LIIyPOOGNO26efFhMEHHjgvB9/8cVF5fKach/m8diQfZkh%0A9Fxf9kfLGD26/DWXkz4AQDvWva0HAHQ+5557biyyyCJVP2d4vKbqQHp9F1rP888/H1dddVWceeaZ%0A8Ytf/CJ++9vfVk0W8PDDD8eMmjOqAQAAAAAAAAAAAAA0pyWWKA+S18eeexbV0Gt6662Ijz+e92Mz%0AHF6pqvWuuzZ8HBtsELHffuXtWYht6tRoN95+O+Jf/ypvzxD58OEN7y+rnS+7bHn7Oec0bnxd0QEH%0AlLc98MC8H5d5iwsuKG/PQHtDJlCoduqpDQut0zCffFL79wEDmmcSAwBoQSqgA82uf//+ccopp8TB%0ABx9cFkAv/X1ehNBb1ujRo+Pss8+Ov/3tb/Huu+/Web8BAwbEzjvvHEcddVSsl7OstUOzZ8+OUaNG%0AxWOPPVa1PProo/HEE0/EpEmTyu77+uuvx9JLL90m4wQAAAAAAAAAAAAASnz96xE9GxFxGTQoYpll%0AiqrbNb38csTQoXU/7o03IkaNKm8/5JBotG9/u6giXtO4cREPPxyx2WbRLtx6a8SsWbXbMsD/jW80%0Arr9evSIOPjjixz+u3X7HHRHTp0fMN1/jx9pVrL568Tzl81XtwQfn/bg8xl99tby9sfty2LCInXaK%0A+PvfG/d45n2u+uijOb9/8EExWcaSS7blqABgrlRAB1rEgQceWCt0Xr3QfsLaOUnAiiuuWFXpfG7h%0A8zRx4sT461//Guuvv358/etfjwkTJkRbe/HFF6vGdMwxx8Rmm20WCyywQKy88sqx3377xe9+97u4%0A5557KobPAQAAAAAAAAAAAIB2ZtNNG//Y5ZYrb5vX9c6VKkz36ROx886NH8dGG0VUKpJVn2rWraXS%0AWDIcv9hije9z333L26ZNi3jiicb32dVk+LumSsHyUg89VN622moRK67Y+HF85SuNfyxzt+qqtX/P%0AYo2HHlq8VgCgnVIBHaCLmTJlSuy1117xn//8p1GPv+yyy+LBBx+Mm266KUaMGBFtYfz48VVhcwAA%0AAAAAAAAAAACgE1hllcY/duDAhgfQK1WYzkrUGUJvig02KKqrt9cAeqXtXn/9pvW51FIRiywS8f77%0A5dvd1L47mnfeibjhhoinny6Wt9/OanARn3wSMXVq/fv59NOImTMjes4l9vXww+Vt667buHE31+Op%0A2w47RNx5Z+22G2+MWGONiOOPj9hrr6affwCgmQmgAy1mySWXVPW8nZk1a1bssccecUN+qK2gV69e%0Ascoqq8TQoUOrqp4///zzFauIv/zyy7HlllvG/fffH4suumgrjBwAAAAAAAAAAAAA6LSGDGn8YyuF%0ANucV9n3zzfK2Ndds/Bhq9vF//1e77a23ot1oye0uvUa9PW13S7v++ojf/S7irrsiZs9unj7Hj48Y%0AOrTu20snOkgZZm7qZAKDBhXrpnlltfNf/zri449rt7/0UsQBB0QcdljENttEbLFFxKabFhNizG0C%0AAgBoBf4SAS3mjUofaGhTJ5xwQsXw+aBBg+LEE0+Mgw46KBZYYIHP22fMmBH/+te/4vjjj49Ro0aV%0A7d+vfe1rcdttt0WPHj1aZfwAAAAAAAAAAAAAQCfUr1/z9vfZZ3O/fdy48rbmKMy12GL1W1dbyGB0%0AVuLuatvdkrLq+ze/GfGf/zR/31kFfW4B9ErP77BhTV/vQgsJoLeEAQOKySm22y6DGuW3T54ccd11%0AxZL69o1Yf/2ILbcslg03jFAgEoBW1r21VwhA23jqqafi1zljVokRI0bEY489Ft/97ndrhc+rK6Jn%0AxfTHH388tt1227LH3nXXXXHeeedFe9CtW7dYfvnl46tf/Wqcdtppcccdd8R11R++AAAAAAAAAAAA%0AAADmFt4dOLDp/ZZcj13nutpChoorBfM7+3a3lHffjdh885YJn9dnEoVKIfGW2pc0j622irjttojF%0AF5/3fTOQfscdET/9acTGGxfV6X/4w4j33muNkQJAFRXQAbqIY489NmbNmlWrrV+/fvHf//43lllm%0Ambk+Nu93zTXXxHrrrRfPPfdcWVX1Aw44IPr37x+tGTZfbrnlYu21165a1llnnVhrrbXKAvR33nln%0Aq40JAAAAAAAAAAAAAOggpkwpb+vTp+n9VuojK1m3123uCtvdUtXkd9klYtSoyrcvuGDERhtFrL56%0AxPDhRZX5fI7mnz9ivvnK77/bbkU19YaYNq28rVLfDdW7d9P7oG6bblocN2edFfHHP0aMHl2/x+X9%0AsiBhPu7ooyNOPjkrDrb0aAHo4gTQAbqARx99NG7LmbJK/PSnP42VVlqpXn307ds3LrjggtgoPwjX%0AMHbs2PjTn/4UxxxzTLSWDJq//PLLrbY+AAAAAAAAAAAAAKATqVQpeuLEpvdbqY/2UlG6rurYnX27%0AW8KFF+ZF+uXtGTj/+c8jdtwxonv3+vfXo0fDx1Dp+W2OffnJJ03vg7nr2zfiRz+K+MEPIu66K+LG%0AG4tq548/HlFSdLDM1KkRv/pV8bibbopoxUKCAHQ9DXg3A0BHlQHxUgsuuGAceeSRDepnww03jG23%0A3basPYPpAAAAAAAAAAAAAAAdwuDBLRO8nTChvG3IkGgXBgyI6Nmz6213S/j978vbttgi4oEHInbe%0AuWHh8zRuXMPHMGhQ/fZDQzVHH81lxozo1PI4yeMmK5s//HDE+PERt9ySlQYjNt987hXO778/Yv/9%0AW3O0AHRBAugAndzMmTPj6quvLmvfd999q6qaN9S3vvWtsrYXX3wxHs/ZtgAAAAAAAAAAAAAAOmIA%0A/bXXmt7vq6/Wb11tpVJouStsd3N6/fWIZ5+t3ZbB/r/8pahs3VBTpkRMntzwxw0dWt728ssN76d0%0ALO+80/jHV6rkPnNm4/sbMya6lKxmvvXWET/7WcSdd0Z89FHEpZdGbLBB5ftfe21xPwBoIQLoAJ3c%0Agw8+GOMqzIi2xx57NKq/HXbYIfr06VPWfsMNNzSqPwAAAAAAAAAAAACAVrXKKuVtTzzR9H4r9VFp%0AXZ1puz/7LOKpp+q3rs7gscfK20aOjFhiicb119hCcGusUd725JPRJE8/HTFrVuMfP2BAedukSY3v%0Arylh+M5ggQWKKucPPBBxwQWVA/4ZUAeAFiKADtDJ3XHHHWVtWfl8ww03bFR/888/f2y00UZl7bff%0Afnuj+gMAAAAAAAAAAAAAaFWVrqV+8cWIDz5ofJ/Tp0fcf3/91tVWKo3lrrua1uejj0ZMnFi/dXUG%0AlY6RlVdufH/33NO4x62/fnnbffdFTJ3a+LHcdls0OTBd6v33G9fX+PERzz/ftPF0Jt/8ZsRhh5W3%0A33tvW4wGgC5CAB2gk3vkkUfK2tZcc83o1atXo/tcb731ytoeb+zMawAAAAAAAAAAAAAArWmDDSK6%0AdavdNnt2xBVXNL7P66+PGDeufQexKxQii+eea1rl7EoVmBdcMGKFFaJTmjChvK1//8ZXj7/44sY9%0Adt11I0ozATm2f/87Gu2yy6JJFlusclX1xsjtyNdkW+ndu7xtxoxoU1/9avMF/AGgHgTQATq5pyt8%0AYPvCF77QpD5XX331srbx48fHm2++2aR+AQAAAAAAAAAAAABa3KBBEVtvXd7+hz8UlcwbEyT+3e8q%0AV8Zu4rXbzWqrrYptL1Vp7PXx0UcRl19e3r7nntFpVary/e67jevruusiRo1q3GMHDIjYZZfy9t/8%0ApjgeGzOWF1+MJllrrfK2m29ueD85/jPOiDaVz2+pTz+NNjV0aHnbrFltMRIAuggBdIBObPr06TF6%0A9Oiy9uWWW65J/S677LIV21977bUm9QsAAAAAAAAAAAAA0CqOPLK87eWXGxd8zSrg991X3n7EEeWV%0A1ttSv34RBx9cufL1/fc3vL/jjstKZvV7bjuLSlW+b701YubMhvUzZkzEd77TtLEcckh52yOPRFxw%0AQcP6yWD10UdHk62zTnnbP/5R+RiZm5wQ4Yknok0NHlze9sYb0aZefbW8bfHF22IkAHQRAugAnViG%0Az2fPnl3WvngTP2TU9fg32voDFQAAAAAAAAAAAABAfeywQ8Tyy5e3n3BCxH//W/9+Hngg4vDDy9uH%0ADIn4+tej3cmx9upVXnH6K19pWMD27LMjLrmkvP1LX4pYddXotDbZpHxSgXfeiTj33Pr38cknEbvu%0AGvHee00by9ZbR6y5Znn7UUdF3HZb/fqYPr0Yy+uvR5PttFPEfPPVbsvw+fe+V/8+rrkm4kc/ija3%0AB0yu1AABAABJREFUyiqVX+uNkVXuc5uasr/zNXrWWfUL/QNAM+nZXB0B0P589NFHFdsXXnjhJvVb%0A1+PrWh+VPdDYD6D/88wzz5S1ffLJJzF27Nhobbne+rQB0PqcowHaJ+dngPbLORqgfZk8eXJMmTIl%0Apk2bVnZbddu4ceMq3g5A6/AeGqD9co4GaJ+cnyFiSIW2plz/2m/atOhd0jZp0qSYXo8+e555ZgzY%0AaafoVrPo14wZ8dmee8bkX/4ypmWAfC4VzOf75z+j77HHRvesIF06htNOi+kZ7m2Da3vnatCgmP+4%0A46LvL39Zu/2dd2LW5pvHp+eeGzM32qjux0+fHn1OPz3mP/30KH1mPuvXLyacckrMruc29/zkkxhY%0A0jZj5syY2EbPWb3O0T16xID11oteDz1Uq/mz730vPu3VK6Z/9atzXUePp56KfkcdFT2ffXbOY3v0%0AiG6zZtW63/jx4+v1PPY4/fQYuM02tR8/bVp8ttNOMeX442Pqt78d0b1y/dLuL70U/Y88Mno+9tic%0AsfTtG90mTy57DmbWZ5906xb9tt8+el97be32iy6Kqb16xeSf/jRi/vkrP/aTT6LPmWfG/L///eev%0Ax0pjqe9re75Jk6J/SVv+X8Kn9Ty25l9lleh73XW12madcUZ8st128dnA0qN27nq8914scOqp8dkZ%0AZ8T0XXeN6XvuGTM226x8Ioi6TJ4c/X74w+h9881lN03ceeeYUcc2eX8BQFMJoAN0YnV9EbPAAgs0%0Aqd8ePXpEv3794tOSL0rGjBnTpH67mo3m9sVMIz355JMxderUaA+eeuqpth4CAHVwjgZon5yfAdov%0A52iAtjNjxoz4+OOPK972/vvvV/2b/1/Rq74XaQHQKryHBmi/nKMB2ifnZ7qaXSq03XPPPY3ub80P%0APoglS9pGjRoVo+vZ58q77RYr/OMftdq6TZkS/Y45Jqb/8Y8xeost4qPVV4+pQ4bEZ927x/xjx8aC%0AL7wQw++4I/rXCBHXNHrkyHh8wQVzw6JdWnvt2GTllau2o6Yeb70VA3beOd5bf/14Z9NNY/xyy8XU%0AQYOix4wZ0efjj2PY44/HUrfeGn3efbdit08edFC89fbbEbnUw4LPPBOblLRNGD8+7mtHz1ulc/RC%0AX/5ybFQSQO82c2b0P/zw+Oj88+PNbbaJsSuuGNMGD64KhvceNy4Gv/xyLPbAA7HoQw/VmvAgj5UF%0An3su+pYUg3v44Ydjyptv1v8Yvvrq2uOZMiX6ZuD77LPjnU02iQnLLBNTBw+OnlOnRp8PP4xFHn00%0AFnrqqeheI7ie+73XpEkx9LnnavX19NNPx5iswF0P/bfeOkb+5z9Vx0xN8593Xsz+xz+qjqtxK6wQ%0A0wYMqBpLvp5yfQs/+mhVaLzaR6utFlMXXDCWuPPORr22lxg1KtYqafvggw/iiXoeW/0XWyy2Kmnr%0A8corMf8661Tts/HLLhvTBwyI2aUV3/P/LRZZJKbXyGwMfO212CL3yfTp0fuqq6qW6f37x4df/GLV%0Aayz3zeRhw2JG//4xo0+f6DFzZsz3ySfR/+23q/bREnfcEb0nTChbTz5H92egv45tevHFF+u1rQBQ%0AFwF0gE4sZ/eqpH//0rm8Gq5SAL30dwAAAAAAAAAAAACA9uyFffaJfu+9F4vff3/ZbRkazqUhPl51%0A1XjqsMOiXevePR75wQ9i45/8JAaUhMW7ffZZLPbgg1VLQ7y8667x1tZbR1fw0ZprxujNN48l7rqr%0A7LaFnn66aqmP8cssE08femhscdRRTT6GM6xcaZ9lsH35f/5znn1MXHzxeOLII2O9X/2qSWOZNHx4%0AvPi1r8Wql15aeSzXXDPPPj5ZYol45Pvfjy9cfHG0lUlLLBEfrrFGDCuZgKDPmDFlE1aUevzII2P0%0AVqXx9doybD/83nurlsaYPHRoPJHHTbdujXo8ANRH93rdC4AOWxWkkp49mz7/SKVKItOnT29yvwAA%0AAAAAAAAAAAAAraZHj3js2GPj1Z12anJXGUp+4IQTYlbv3tHeTRs0KO495ZSqKspNMbtHj3jm4IPj%0A+QMPjK7kySOOqAooN1ZWSH/gxBNjZp8+TR9M9+7x6Pe/H29ss02jHj5h6aXj/p/9rKoCd3N4Zffd%0AY9SeezbqsWNWWinu+/nPY8bAgdHWMpA/rUYl8/Yi99c9p54aUxZaqK2HAkAnpwI6QCc2a9asiu09%0AevRoct+V+pg5c2aT+wUAAAAAAAAAAAAAaE2f9egRz37jG/H+uuvGqhdfHINef71Bj5+02GLx/P77%0Ax3sbbhgdyfSBA+P+k0+OpW+6KVa86qqYf9y4Bj0+w+vPHnxwfDJiRHQ1s3v1qppsYOW//S2Wu+66%0A6F7Pa+ln9ewZr+66a7y0995VfTTnMfzU4YfHh2utFateckn0++CDeT5m5nzzxes77BAvfvWrMbuZ%0AJ014Yb/9YsKIEbHKpZfWaywz+vaNl3ffPV7ZbbeqbWkPpg4dGneefnp88dxzY+Ennmh0P5MXXjhe%0A3HvvWOSRR2KB11+Pbp991qh+pg8YUBXsf23HHdvNcwRA59bts88a+VcLgHbvb3/7W+y7775l7S+/%0A/HIst9xyTep78cUXj3fffbdW2yGHHBLnn39+tBd33nlnbLHFFmXtr7/+eiy99NLR1h544IEmPf6Z%0AZ56JQw89tFbbjTfeGOuuu260tk8++SSeeuqpWm1rrLFGDGwHM88BdHXO0QDtk/MzQPvlHA3Qvkye%0APLnq+/Bp06bF+++/X+u2RRZZJHr37h2rrbZa9O3bt83GCNDVeQ8N0H45RwO0T87P0DH0vPfemO+f%0A/4xe99wT3V97rWJgdNaSS8bMDTeM6bvuGjO23rqqCnWHNm1azPfvf1ctPR96KLpXCA1n6HXWSivF%0AzM02i2l77hmzvvjFJq2yx3PPRZ+TTqrVNmvVVWNKSVt7P0d3e+edmP+CC6LX7bdHj+efLztePpt/%0A/pi5xhoxY5ttYtq++8Znw4bVun2+//u/6DZxYq22aV/9asSAAY3bkFmzotdNN8V8N9wQPZ54InqM%0AHp1fuEf06ROzhw2r2oczRo6M6Rn2XnDBaFHTplWNpddtt0XPxx6L7h9/HN1yooPevWP2wgvHrFVW%0AqXr9TNtll4h2/Lew+yuvxHzXXRc9n346erz4YnQbPz66TZoU3aZOLbvvpN//Pqbvs0/Ffrp98EH0%0AfPDB6PXII9HjySejx2uvVXytpc969oxZyy0Xs9ZYI6Zvv33M+NKXIuabr95jfuSRR+LLX/5yrbb7%0A778/NuxgE2UA0HZUQAfoxPKiq0qmT5/e5L4r9VHX+qisJT645ZcbQ4YMifagPY0FgNqcowHaJ+dn%0AgPbLORqg7eT/PfTp02eutw0ePDj69evX6mMDoG7eQwO0X87RAO2T8zO0QzvvXCwpA6YZ4P3kk+L3%0A/D5yiSWiR79+kTWIO9UV1N/6VrGkCRMi3nmnCC5nteUFFohuSywRPXv1qgojzd8c69t004jbbitr%0ArvytcDs+R+ftZ59d/DxpUsSHH0ZkyDornA8eHN0WXzx6de8eWe+84nSq3/lOWVOTv/Xeb79iKdHj%0Af0vGmFvtm/UDDyyW9jCWxlpvvWKph/7zOlZWXjnioIPmtOVrLEPoeexMmxaRk+4OHBjdFlooevbu%0AXfV6a8x5xuQ2ADSVADpAJzagjhnPJpbMjtYYlfrwAQUAAAAAAAAAAAAA6FTmnz9i+eWjy1lggWKh%0AYfr3LxaorwycjxjR1qMAgDIC6ACd2IILLlixffz48U3qd+rUqTEtZ9aq5/oAAAAAAAAaIyucr7vu%0AujFu3Lj49NNPa9222mqrVVU/r6tCOgAAAAAAAADQOALoAJ3YIossUrH9/fffb1K/dT2+rvUBAAAA%0AAAA0Rvfu3aNfv35VE+P26tWr1m19+/atug0AAAAAAAAAaF7dm7k/ANqRxRZbLHr37l3W/tZbbzWp%0A37oeP2LEiCb1CwAAAAAAAAAAAAAAAAC0LQF0gE6sW7duseyyy5a1jxo1qkn9vvzyyxXbl1tuuSb1%0ACwAAAAAAAAAAAAAAAAC0LQF0gE5uzTXXLGt76qmnmtTnE088UdY2fPjwGDp0aJP6BQAAAAAAAAAA%0AAAAAAADaVs82Xj8ALWz99dePv/71r7Xann/++ZgwYUIssMACjerzgQceqLgeAAAAAAAAAAAAAADq%0A8PbbxdKall02YqGFotP45JO8IL5Fuu4xYUIMfuml2m3zzx+x3HLF8wgA0IUIoAN0cltvvXVZ26xZ%0As+LWW2+NPfbYo8H9ffjhhxUroFdaDwAAAAAAAAAAAAAA/3PhhREnn9y667z44ogDD4xO4/HHI7bY%0AokW6zvJum1W64YADIi65pEXWCQDQXnVv6wEA0LJWXnnlWLbCbGtXXnllo/q76qqr4rPPPqvV1q1b%0At9hxxx0bPUYAAAAAAAAAAAAAAAAAoH0QQAfoAvbbb7+ytmuvvTZGjx7doH4yeH7uueeWtY8cOTKG%0ADx/epDECAAAAAAAAAAAAAAAAAG1PAB2gCzjkkENivvnmq9U2Y8aM+MlPftKgfi6++OJ48cUXy9qP%0AOOKIevex9NJLV1VMr7lkGwAAAAAAAAAAAAAAAADQ9nq29QAAaHmLLbZYHHzwwXHeeefVar/00ktj%0Axx13jL322muefYwaNSqOOeaYsvYvfOELseuuuzbreAEAAAAAAAAAAAAAOp2TTioWGm/kyIjPPmuR%0ArseOHRv33HNPrbZNN900hgwZ0iLrAwBoz1RAB+gifv7zn1f84Lv//vvHFVdcMdfHPvHEE7HVVlvF%0AhAkTym47++yzo3t3f04AAAAAAAAAAAAAAAAAoDOQGAQaZPLkyfHOO+/Es88+Gw888EA888wz8fbb%0Ab8enn37a1kNjHoYOHRoXXXRRWfu0adNin332ie233z6uu+66+OCDD2LWrFkxfvz4uOuuu+KQQw6J%0A9ddfv2o/lzr66KNjiy22iLZw5513Rrdu3ea61DW2ESNGzPOxAAAAAAAAAAAAAAAAANAV9WzrAQDt%0AW4bNr7766qqw+YMPPhijR4+u876LL754bLjhhlXLHnvsEUsssUSrjpV523XXXeOUU06J448/vuy2%0AG264oWqprx133DF+/etfN/MIAQAAAAAA5pg+fXq8++678cknn8TEiRNr3ZaT52b7YostFvPNN1+b%0AjREAAAAAAAAAOhsBdKCi+++/P84444z417/+VVUNO3322WdzfUxe5JNh9VyOO+642GmnnaoqZG+y%0AySatNGrq40c/+lH06dMnvve9732+bxtqv/32iwsvvDB69erV7OMDAAAAAACoNmPGjHjjjTdiypQp%0AMWnSpLKJlMeOHRsLLbSQADoAAAAAAAAANKPuzdkZ0PHlxTtHHnlkbLbZZvHPf/4zZs6cWRU8z6Vb%0At27zXKrvm4+79tprY/PNN4/vfOc7MXny5LbeNGr47ne/G/fdd1+svfbaDXrcoosuGpdddlnV0rt3%0A7xYbHwAAAAAAAAAAAAAAAADQNlRABz73+uuvx3bbbRcvv/zy59XOM1ReU3UQvVTNgHrNtnT++efH%0AbbfdFjfccEMss8wyLb4d1M/6668fjz76aNx6661x+eWXV/2blUJKDRo0KDbddNPYc889Y++9925y%0A8DyrlDSHtdZaKx544IFm6QsAAAAAAAAAAAAAAAAAKAigA1XefvvtqpDxu+++W/V7pZB5Q9ur2zKI%0AnqH2rKr+4IMPxvDhw5t17DTN1ltvXbWk8ePHVx0Dn376acw///wxdOjQqqrn7dHAgQNjgw02aOth%0AAAAAAAAAAAAAAAAAAECnIoAOxKxZs2K33XarCh7XFTCvrmaeevXqFQMGDIi+ffvG5MmTY+LEiTFj%0AxozPby+tgp6/57/Zf64nQ+g9evRo4a2iMbLaeS4AAAAAAAAAAAAAAAAAQNfUva0HALS9s846Kx57%0A7LFaFcur5c9LLLFEHH300XHDDTfEW2+9FdOmTYuPP/646uf8N38fPXp03HjjjXHsscfGUkst9Xkf%0A1eHz6r4ff/zxqvUBAAAAAAAAAAAAAAAAAND+CKBDFzd9+vQ49dRTa1Utrw6NDxs2LC666KJ47bXX%0A4vTTT49tt902hg8fXrGfxRdfPL70pS/FaaedFq+++mr8+c9/jkUWWaRW+Ly631xfrhcAAAAAAAAA%0AAAAAAAAAgPZFAB26uOuvv76qinm16srlX/ziF+PRRx+Ngw46KLp3b9ipIoPmBx54YDzyyCNV/dSs%0AqJ7GjBkT//rXv5ppCwAAAAAAAAAAAAAAAAAAaC4C6NDF3XjjjWVtQ4YMqQqIZ1XzplhsscWq+sn+%0A6rNeAAAAAAAAAAAAAAAAAADalgA6dHGPP/745z9npfKsXn7UUUfF8OHDm6X/7Of//b//V6sKev5c%0Ac70AAAAAAAAAAAAAAAAAALQPAujQznzwwQetur433nijKnRe05577tms66jZX/W63nzzzWZdBwAA%0AAAAAAAAAAAAAAAAATSeADu3MSiutFL///e9j9uzZrbK+iRMnlrWNGDGiWdex9NJL12u9AAAAAAAA%0AAAAAAAAAAAC0LQF0aGcmTJgQ3/3ud2PttdeO+++/v8XX16NHj7K2KVOmNOs6pk6dWq/1AgAAAAAA%0AAAAAAAAAAADQtgTQoZ166qmnYtNNN42DDjooPvrooxZbz5AhQ8raXnjhhWZdR6X+Bg8e3KzrAAAA%0AAAAAAAAAAAAAAACg6QTQoR377LPP4tJLL40VV1wxzj333Krfm9uyyy5b1u9ll13WrOv4y1/+8vnP%0Aua5u3bpVrRcAAAAAAAAAAAAAAAAAgPZFAB3aqQxp55KB7fHjx8dRRx0V66yzTjz44IPNup4NN9yw%0A1jpzfRdddFE88MADzdL/fffdF3/+85+r+q5pgw02aJb+AQAAAAAAAAAAAAAAAABoPgLo0M4ssMAC%0AtSqS1wyiP/HEE7HJJpvEN7/5zRgzZkyzrG/nnXeu9Xuua+bMmbHTTjvF3Xff3aS+77jjjthll11i%0A1qxZZbdl/wAAAAAAAAAAAAAAAAAAtC8C6NDOjBo1Kr7+9a+XtVdXEJ89e3ZcfPHFscIKK8R5553X%0A5PVtvPHGseqqq5ata+zYsbH11lvHoYceGm+++WaD+nzjjTfiG9/4RnzpS1+q6qd67NXB+pVWWik2%0A22yzJo8dAAAAAAAAAAAAAAAAAIDm1bOZ+wOaaKGFFopLLrkkvvWtb8Xhhx8eTz/99OcB7ppB7nHj%0AxlXdftFFF8Uf/vCHWHfddRu9zl/+8pex6667fl5pvbrqelZCv/DCC6uW7D8D6RlWHzFiRAwcODD6%0A9OkTU6ZMiU8++SRef/31ePbZZ+PWW2+NRx999PNxVo+5Wv7+i1/8oknPEQAAAAAAAAAAAAAAAAAA%0ALUMAHdqprEz++OOPxznnnBMnnnhiTJgwoWIQ/bHHHosNN9wwDj744Dj11FNjyJAhDV7XzjvvHPvt%0At19cfvnlZSH06qrlDz/8cDzyyCPz7Kv6/jXHWfP3r3zlK7Hbbrs1eIwAAAAAAAAAAAAAAAAAALS8%0A7q2wDqCRunfvHkcddVS89NJLse+++9YKd9cMeM+ePbuqEvoKK6wQf/rTnxq1rgsuuCA22WSTsqrl%0A1UH0lLfNayl9TLW8bf31148///nPjRofAAAAAAAAAAAAAAAAAAAtTwAdOoBhw4bFZZddFnfddVes%0AssoqZVXGqyuVjx07Ng477LCqoPejjz7aoHX07t07brrppthrr73Kgu41K6LXZ6n0+F122SVuueWW%0A6NOnTxOfDQAAAAAAAAAAAAAAAAAAWooAOnQgm266aTz55JPx29/+Nvr3719nEP2RRx6JDTbYoCqM%0APm7cuHr3n+HwK6+8Mi6//PIYNGhQrYrmDVGzYvrAgQPj4osvjn/+85/Rr1+/BvUDAAAAAAAAAAAA%0AAAAAAEDrEkCHDqZHjx5xzDHHxEsvvRRf/epXy6qNV4e/Z8+eHX/6059ixRVXjIsuuqhB69hnn33i%0Atddei9NPPz2WW265qnXUXCopvc+IESPiN7/5Tbz66qtxwAEHNGGLAQAAAAAAAAAAAAAAAABoLQLo%0A0EEtssgi8be//S1uv/32WGmlleqshv7xxx/HIYccEhtuuGE88cQT9e5/gQUWiKOPProq6P7oo4/G%0A73//+6pg+pprrhlLLbVU1e3du3evqnCev2d7BuLPOuusePjhh+Pll1+O733vezFkyJAWegYAAAAA%0AAAAAAAAAAAAAAGhuPZu9R6BVjRw5Mp566qn43e9+Fz//+c9j0qRJn1dBr/43g+gPPfRQrLfeelVh%0A9F/+8pcxaNCgeq9jrbXWqloOP/zwFtsOAAAAAAAAAAAAAAAAAADangro0An07Nkzvv/978eLL74Y%0Ae+21V61q6DWD6LNmzYrzzjsvVlxxxbj44ovbaLQAAAAAAAAAAAC0pbykrHSh4Q48sPx5vOSSth4V%0AAAAAADSdADp0IosttlhceeWVcfPNN8cKK6xQK4ieIfRcsu2jjz6Kb37zm7HxxhtXVU8HAAAAAAAA%0AAAAAAAAAAIAkgA6d0NZbbx3PPPNMnHLKKdG3b986g+gPPPBArLPOOnHUUUfFJ5980qZjBgAAAAAA%0AAAAAAAAAAACg7QmgQyfVs2fP+OEPfxgvvPBC7L777rVC6ClD6GnWrFlx7rnnVlVMv/TSS9totAAA%0AAAAAAAAAAAAAAAAAtAcC6NDJDR8+PK6++uq44YYbYtlll62zGvqHH34YBx10UGy22WZV1dMBAAAA%0AAACgrfXu3TtWWWWVWG655WLQoEG1lmzL2/I+AAAAAAAAAEDzEUCHLmLbbbeN5557Ln7+859Hnz59%0A6gyi33vvvbH22mvHd7/73Zg4cWKbjhkAAAAAAICurWfPnjFs2LBYcMEFq/6Pq+aSbXlb3gcAAAAA%0AAAAAaD4C6NCF9OrVK3784x/H888/HzvvvHOtEHrKEHqaOXNm/P73v48VVlghLr/88jYaLQAAAAAA%0AAAAAAC0hLx0rXQAAAAAAqgmgQxe05JJLxrXXXhv//ve/Y5lllqmzGvoHH3wQBxxwQIwcObKqejoA%0AAAAAAAAAAAAAAAAAAJ2bADp0Ydtvv31VsPykk06K3r171xlEv/vuu2PNNdeMY489NiZNmtSmYwYA%0AAAAAAAAAAAAAAAAAoOUIoEMXN99888UJJ5xQFUTfYYcdaoXQU4bQ08yZM+PMM8+MFVdcMa644oo2%0AGi0AAAAAAAAAAAAAAAAAAC1JAB2oMmLEiLj++uvjuuuui6WXXrrOaujvvfde7LfffrHlllvGCy+8%0A0KZjBgAAAAAAAAAAAAAAAACgefVs5v6ANjJp0qSYOHFiDBgwIPr379/ofnbaaafYZptt4pRTTonT%0ATjstpk2b9nkV9Op/M4h+5513xhe/+MU46qij4qSTTop+/fo127YAAAAAAAAAAAA0xYQJES++GPHK%0AKxHjxkVMnBjRs2fEkCHFsuKKESuvnNdEte64Pv444oknIl57LWL8+IgZMyIGDIj4whcittqq8f2+%0A+27EU09FvP56xCefRMyaldvbO7p3HxwrrDAuuopPP4146aWIUaMixo4tnovcx7nPBw+OWHbZiNVX%0Aj+jRo61HSl3eeSfi6acj3nij2H+zZ0cMG1Ys+ZpdbrmWW3euK19Dee7I11Suf+rUiAUWKI6hhReO%0AWHfdiIEDW24McxvbM89EZN2g994rjvVevSKGDo3YZZfiXwAAAIDmJIAOHczUqVPjpptuigceeKBq%0AySrk48ePj1n5Pwb/06NHj1hggQVi5ZVXjg022CA23HDD2HbbbaNv3771Wsf8888fP/vZz+KAAw6o%0ACpjfcMMNn4fPU3U19BkzZsQZZ5wRV1xxRZx++umx9957t8g2AwAAAAAAAAAAzE2Guf/974g77oi4%0A884i4D0vGdjcfPOII46IGDmy8euuFGL/7LM5P2fI/NJLIy64IOKRR4ogaakcR80AeoZvR4yofZ+l%0Aliraq2UANfu86KKIZ5+tNLJ+scUWS1cMoM9rzDXlpWlLLlkEcmu65JKIAw6IZpksYJFFiqBvTbkv%0A57VfJk+OuOGGiNtvL/Z7hnPr2o5qGR7eeOOIQw+N2Hnn1p+EoDV97WsR//d/tdsOPDDi4oubp/81%0A14x48snabb/6VcQPf9iwfjL0fd55EVdfPe/X7gorZKGdiGOOiVhssWiyfE3eeGNx/DzwQMSUKXO/%0Af/fuEWusEbH77hGHH15MbNBYJ50UcfLJtdtOPLFor5bH9FlnFc/NmDGV+8mJFZpyDgMAAACopHvF%0AVqDdeeutt+K4446L4cOHx+67715Vnfzee++Njz/+OGbOnFkVCK9e8vcxY8bEfffdVxUM33PPPWPx%0AxRePo48+Ol7JKX3radlll43//Oc/cc0118SSSy5Z1XfNEHp1EP3dd9+NffbZJ7beeut4Maf+BAAA%0AAAAAAAAAaAVZEThDxFmZeP/9I/785/qFz6urkf/jHxFbbBGx0UZF0LO5PfZYEVb95jcjHnqocvi8%0AMW6+OWKllSKOPrqu8HnzyWrh++1X3p6h+uZw5ZXl4fOlly5C+XUZPboIV2dV7D33jPjDHyKef37e%0A4fOUVa0ztL7rrhGrrRZx333RaR12WHnbVVcVof+mevjh8vB5VuQ+6KD695GB6kMOiVh++Yjf/KZ+%0Ar92sbn/66cVjMqw9bVo0yi9/WQS311sv4oQTikkM5hU+T/kafuKJiJ/+tJgUIvupz3HXUDNnRvzg%0ABxGrrx5x/vl1h88BAAAAWooAOnQAZ555ZlU18wyTjx07tlbYvDoIXmmpeb8JEybE2WefHV/4whfi%0AV7/6Va0w+bzsuuuu8fzzz8ePfvSj6NWrV51B9Ntvvz3WWGON+OEPfxiTc2pZAAAAAAAAAACAFpSh%0A7uuvj5g+vWn9ZOXjDTYoqqg3lww5b7pp8wfbs+L59ttHvP12tJpKlc6zQvlbbzW977/8pbzt61+f%0Ae2Xyl14qKntnFfimeO65iC23jLjwwuiUNtssYpVVarflpX2XX970vv/0p/K2XXYpJoOo72suw9UX%0AXBAxa1bD15/b8bOfRWy3XTGpQEP98Y/1n6yiLhMnRvzkJ8VkBvlzc8lQ/Y47FqH8DKIDAAAAtAUB%0AdGjHMjS+1VZbxbHHHhtTpkypGDivVjNsXq1SIH369Onxk5/8JDbddNOq6un11adPn/jlL38Zzzzz%0ATHzpS18qC7BXj2XGjBlV1dlXWmmluPrqq5vleQAAAAAAAAAAAGioIUMiVl21qG6+1VZFpeOsWFyX%0ADLHuvnvEI480fd1ZGTorc5dWVO7fvxjTyJERa61V/7BuzVD7oYeWB3YHDy7CvFnNPSuuL7hgNKsM%0AMa+7bu22vITsssua1u/LL0fcf3/ttrwUrVLgvb4GDoxYeeViQoHc7/nvcstFdK/jitmcvOBb34q4%0A9troMlXQM/TdFBm2zgkASuWxWR+33FLsm3ffrXx7HgPLLBOx/vrFMf2FL+Q1jJXvmxMh5OupuQLg%0APXoU687XZ647Q/z5murXr+7H/OtfxaQJzSWryN90U3l7nr/yPLb55sUxPf/8zbdOAAAAgFIC6NBO%0ATZw4MbbYYou48847awXP61IplF7XfbK/+++/P0aOHBnjxo1r0LiWX375uPHGG+Pvf/97DB8+vM5q%0A6G+//Xbsvffese2228bL+b8EAAAAAAAAAAAALWjEiIijjor4z3+K6uBjxkQ8+2zEffdF3HprUS39%0AjTci8pKpK64ogqWlZsyI2HvvxlVUrmm//YoKzTUrQ99+e8TYscWYMjT72GMR778f8fTT9QuvTppU%0ABFOrw+cZqM7fs5J01iJ56qliHRl+z99vuOGTWGedD6K5VAqFX3pp0/qs9PhNNikCwPW16KJFgPya%0Aa4qK1uPHRzz/fPG85H7Pf/MStgkTIq6/PmKnnSr3c/DBzVPRvb3JY6s0PJ3HSr4eGuuvfy2vPr/s%0AskWofF5efbXy5Awpg955THzwQXG/Bx8sjulnnilezzlJQAbDSz3xRPHab4zevSO23Tbi3HOL12Ru%0AV647f85133VX8ZrKc0I+b8cdV0xyUCrHds450WRZ9yfPT9WGDYs488yI0aOL81futzvvLI7pfE7+%0A8pfiNQAAAADQ3ATQoZ3ab7/94sn81rJGdfGaalY8n9dSqrq/F154Ib72ta81anx77LFH1eOPO+64%0A6NWrV51B9FtuuSVWW221OP7446uquAMAAAAAAEB9zZw5Mz788MMYM2ZM1f811VyyLW/L+wAA0HVl%0AteLddou4994ifHzWWRHbbx+x+OJ1P2bQoIivfrUIlmZ4MwOoNb3+esR55zVtXM89V/ybVZuzOnKG%0AU7Oacq9e5fddbbUi/DwvGTbNYG4aOrSoHP7nPxcVvitV915vvZmx8cZ1lJhuhLzUbL75areNGlUE%0AvBujrgrqBx4478fmJXAZds7JBt55J+JPfyqOg5yEoK4aLll9fscdi/1x443FcVBTTkxw6qnR6WRY%0Aep99ytvzOWusShXUcxKAudTP+bzafKUJHvJ18bvfFUHv/fePWGih8sfmaykncnj00Yjjjy+//ZJL%0AikkI6mvJJSN+85viNZXHw3e+U4TbS88H1fI1tvrqEb/+dcSLL0ZsuWX5fU46qXKwvjHnjrTDDkXQ%0A/P/9v4jhw8vv27dvMcHAiis2bZ0AAAAAlQigQzt0xRVXxPXXX/95ULxmuDt/nm+++WKnnXaKc845%0AJ+66666qauMTJkyourgm/83f77777vjjH/9YFRTv06dPWR81A+KX5DevjdC3b9849dRT46mnnoot%0At9yyLOxePf7p06fHr3/961hppZXimoZ8wwsAAAAAAECXNm3atHj++efjlVdeifHjx9dasi1vy/sA%0AANB1ZVg5L0naeOPGPT7DmzWrDVfLasjVlcYbKwOr//533RW3GyurWWd4fv31o1UNGVJ5WzLE3xhZ%0AxfnNN8sDtXvtNe/HZvg3q5vnZAPzCj1XkhWvb7qpfEKArL6dFdQ7m8MOK2+78sryIHh9ZAD88cdr%0At+XzeNBB837saacVlcVLXydZ9fu7363f+nN///KXET/6UfltJ54Y9XbffRHf/37EAgtEg2XF8Xxt%0A5+QPpZNEXH55NIsvfSnin/+sXG0daEfy2umcXWPy5OLfCoXDAIAmeOON4kNAzWXppdt6VABdhgA6%0AtDMZ4j7hhBNqtVWHxTN4/r3vfS/efffduO666+I73/lObLrpprHYYovFgAEDonv37lX/5u+bbLJJ%0AHHroofH3v/893n///fjpT39aFRiv7q9mvyeffHLFSun1teKKK8att95aFZzPdddVDX306NGx1157%0AxXbbbVd1QRAAAAAAAAAAAEBTNCZ8XCorZ+++e+22t96KuOeepvWbVYsrVUluqlNOiVhllWgTlaqT%0AZ5C5MfNCVQqu534YMKB19vt660UceWTttk8/LarVdzZrrlk+YUFu61//2vC+KlVO33XXiGHD5v64%0AqVMjzj67vP3kkyN23rnh4/jZzyLWXrt227PPRtx2W/0e39RjKCuyn39+eXtjntNSGTq/6KLyCRKA%0ANpSz0uS1z9dfH/Gb30QcfHDE5psXf0w22ihis82Kf/P3bM/b8355/1dfbfqsNgAAAG1AAB3amdtu%0Auy1effXVz0PiKcPbiyyySFW189/85jcxePDgBvXZv3//qpD5/fffH0sssUTZ7W+99VbcfPPNTR77%0A3nvvHS+++GIce+yx0bNnzzqD6DfddFOsvvrqTV4fAAAAAAAAAABAczjggPK2Bx5ofH+9e0f8+MfR%0A7BZZJOI734k28+UvRyy8cO22rBj+r381rJ8MP//jH/XbDx1pv7dnlY6bCy5oWB+TJkVccUV5+6GH%0A1m/CgQ8/rN221FJFFfLG6Nkz4vjjy9v//OdoNXkZZIb7a3rkkabnTL/1rYjhw5vWB9AMZsyIuOWW%0AiMMPLwLmX/1qMWvGVVdFPP108cestABY/p7teXveL++/997F47Of7C/7BQAA6AAE0KGd+fe//13r%0A9+rK59dff32sl7PiNcFqq61W1U/v/N+NEv/5z3+iOfTr1y9OO+20eOKJJ2LzzTcvq6xeHayf1pgp%0AbwEAAAAAAAAAAFrAuuuWtz34YOP722WXiAUXjGb39a8Xwdu2kuved9/6VTOfm2uuKcLMNWVtlZao%0AGD+vAPF88zXffm/PvvKViCFDarc98UQRmK6vv/2tfL8tt1z99tv//V952yGHFJM1NOV1NmBA7bZ7%0A7ok2PXdMnlzkTpviG99o2uOBJsrZMs47L2LHHSN+9KOIhx7KC5/L75dB8ilTihd+hs7z3/y9UsA8%0AH5/9ZH/Zb/ZfOisHAEAlDz8cceONtZexY9t6VEB798or5eeObGsgAXRoZx7ONwb/k+HtDGwfcsgh%0AsfbaazdL/xlC//a3v10WDH+kId8i18Mqq6wSd9xxR1x++eVV1dtL1wcAAAAAAAAAANBeDBtW3vbq%0Aq43vb4stmjScVu+3qVXDb7op4oMP6t9HpcD6/vtHdO/e9vu+Kfu9PZt//oiDDipv/9Of6t9Hpftm%0Ate7/1aWp0/TpRe6y1B57RJP06BGx0Ua120aPjnj77eiw546FF45YeeUmDQlorDffjDjuuCIgfuGF%0AEWPGzLktQ+WffFKExt96K+Kll4rwxhtvFI/Ltvw3f8/2vD3b8v75uJqh9Ow3+8/15PrycQAAdcn3%0AC9ttV3tp6qxXQOd3+eXl545sayABdGhnXn311c+rhFfbt9KUsU2wzz77fP5zrivD4a+99lqzrqPm%0Aul566aX47ne/Gz3y214AAAAAAAAAAIAWlLmvP/wh4tvfjth444hll41YaKEigJuXZlVaKlUVHz++%0A8WNopnojrdZvQ6uGr7lm7baZMyP++tf6PT4DwnfcUb9ge0O8806R5zvqqIiRI4vK3Bnm7dOn7v2e%0AS2lYOYvY5vZ0RvmaKA2LX3FFxMSJ837sY48VS01ZPb5SqL1U1sfJosA1ZeXyFVeMJlt66fK2xmQx%0Asjjxv/8dceKJEbvtFrHqqhHDh0cMHFhMjFDX8fOLX3SMcwcwF7NnR1x2WcTXvhZx++3F79UyPJ4B%0A8XxzkX9oMjyefyhq3qeuPvN+ef98XD4++6l5ws375PpyvRkEmVefAAAArazCV6ZAW5owYUJZ24rN%0A8S1rDcsvv3y91ttc+vfvH2eccUYcdNBBcfjhh8e9997bYusCAAAAAAAAAAC6ns8+K7Jj554b8fDD%0AzdNnU0KkGVxtbhn2zSB9e5Bh8SeeKK9qfswx835s7qfSjN2GG0assELjxnL99RG/+13EXXc1X3Yv%0A9/3QodHpZCh/660jbrllTlvmI3PygAynN7T6eQa163NMPvtsedsii0Q8+GA0WWmwPY0dW//HZ4Hi%0ADJH//e9Ne82353MHMBdZsfzkkyOeeWZOW85CMm5c8WKua0aSnLkmZ7bp1WvOLBX5ZiT/EGW186lT%0Ayx87eXKx5GMHDYoYPLj4efr0iDPPLMLoOQvGUku17DYDAADUkwA6tDNZjbzUfPk/B82oV37ZUY/1%0ANrfVVlst7r777rjsssviBz/4QYuvDwAAAAAAAAAA6PxGjYo48MCIBx5o3n4zmNtYCyzQnCNpuT4b%0Aa999I77//SJjV7Pq9JNPRnzxi3N/bAbVS+X+a6j334/45jcj/vOfaHa57ztjAD0ddljtAHq64IK5%0AB9AnTSoqpZc65JD6rTMLAJd6+eVi4oGWUN8A+m9+U+ROMw/amc8dQAV53fTf/lbMXJMB8JonkA8/%0ALG6vKa/lHjgwok+fIniewfF5yQB6BtFzpoyspF69nmz/+OPi5DhsWMSQIXP+kGY19MMPj9hnnyLU%0ADgAA0Ia6t+XKgXILVPj28PXXX2/WdbyRs/WVGJhfirSS/fffP1588cVWWx8AAAAAAAAAANA5Pfdc%0AxGabNX/4vKn69u0YfTZWhrO3375+4fKasuJ1ThhQU+b49t67Yet/992IzTdvmfB5aoV6Lm1mp50i%0AFl+8dtvjj0c8+mjdj8nw+cSJtduWXz5iiy3qt86GVCRvDhMmzPs+Rx0VkXV0mjt83tTjpz29zqHT%0Ayirlv/hFxO9+NycUnv/m9dUffFD7RTxgQMSSS0Yss0zEQgtF9O9fv/B5yvvl/fNx+fjsJ/urluvJ%0A9eV6a44jx/XLXxbjBAAAaEMqoEM7s8wyy8THH38c3WrMWvePf/wjVl111WZbR/ZXWvl8xIgR0Zpa%0AM/AOAAAAAAAAAAB0PllleLvtiuxWJYsuGrHxxhGrrBKxxBIRCy9chJ1z6dWr/P4tVY25s8qq5ddd%0AV7sti8medlrd2bxKAfVdd21Y1efM4+2yS3mQvdqCC0ZstFHE6qtHDB9eHAfVBWuzgG2p3XYrqql3%0AFblvvvWtiJNOqt3+pz9FrLNO5cfkbaWyj/oW5x0/PlrVrFlzv/33vy+WSvLcsOaaEeuvH7H00sUx%0AlHnR6nNH6TZfeGHERRc139iBFjZjRsRPfxpx661zr3o+eHDxB6XSG4bGyJNHv37FkmPI6ufjxhW3%0AZYX0116rXQ392msjJk2K+PnPm28MAAAADSSADu3MuuuuGw8//HDVzxlCz4D4WWedFd/4xjdi8dJp%0ARxvh3XffjbPPPrtWwD1/Xqeub44BAAAAAAAAAADaoSwOOnp0eXtWRD/55IiRI+vf18yZzTq0LmGH%0AHYpK6B9/PKct83s33hix447l9582LeLKK8vbDzigYevNwG+lat0ZOM+cXq67e/f699ejR3Q5GR7P%0A4r81j/uscn7GGUWx3pqefLL8+c4gf05AUF/1LRbcGvIYzexpqZykINsPPXRO/rM+/v3vZh0e0JJy%0ABpOa4fMMnL/7bsQnn9Q+weXMJX37ttw4MlC+yCJZzatYfwbSq6uhZxh9scWKwHr1OE85pWF/2AAA%0AAJpJO/pKB0jbb799nHvuubXaxo0bFzvvvHP85z//iUXyC4dG+uijj2LXXXeNMWPG1Aqgp+1yKmAA%0AAAAAAAAAAIAOIIOz551X3r7vvkWV7YaGiquLkNKw/Nw++0ScfXbt9nz+KwXQr7++/HnOjN022zRs%0AvZUqV2+xRREEbkxesCvu+3zes4r8P/4xpy0L7WYF+0MOqX3f888vf/zuu0cstFD915cZy1LrrRfx%0A0EPR6i67LGLChNptedzcc0/EWms1vL+uePxAh5QB75y5pmb4/O23i5NftZx9Ik9urRX2zpPPMsvk%0ABd5FFfaUYfgMyg8fPieEnjOD/PjHxe8AtI6c6eyJJyJef734W5GzFeUEJeuuG7Hccg3rK8/rzz4b%0A8fTTxWxIU6cWf2+WWCJi000j+vVrmW2YMCH6P/dc7BMRgyNiQH6Ojohh+cHs/fcjVlwxYuWV2+bv%0AS85ils/va69FjB9fTMYyYEDEF74QsdVW0WHMmhXxzDMRo0YVk8p8+mnx933YsGKymTxeKn0YYo6J%0AE4vXxiuvFO+DcskvdPJ5zGMiXydLLx0xYkTLzB43fXox61quP18XORlQvvdaeOHig3N+cJ1//mhR%0AL7xQjOGdd4rzQ64/C9iutlrESitFm8pz1mOPRbz6arFvcrKmPL7XXjti1VUb3t9LLxXb+t57xetl%0AwQWL5znPhYPzTNWC8v3/iy8Wz3f154Dq7cn9nduUsyy2pilTihn/clxjxhSfQ/LvQ+7/jTduub8P%0ADSSADu3MtttuG0sssUS8nSez/1UnT0888URVlfJTTz019ttvvwb3e9VVV8Vxxx0Xo0ePLgufL7ro%0AolXBdwAAAAAAAAAAgI4gw6Klwc+8TjRD6Y25JrlmFW/qL6uXlwbQq4PmpdcOZzC9VF4K15D9lfmP%0AzG6UVtfOvhsTPs9rfSdPji7psMNqB9DTn/5UO4Ce14NnKL1UaUh9XjIzUCqvrW4L//pXeVsWRG5M%0A+Dw5d0AHkSez666bEz7JYGGe5FJeV52B7wz7tLYMmWTgJcMlee14ji3DMPlzdQj92muL0FXOsgNA%0A41UKWud5t+YsZ5dcEpEFJTMgWZc114z44Q8jvvKVua8vJxg5/fRiBqQMJ1eSwdbM8vz61w0PtpfK%0AIHfOynXHHRF33lkV7l4tIv5aer9f/ar2h+jNN4844oiIkSNb9vnNkPmll0ZccEHEI48UwfxSOZaW%0ADKDnB9Vdd424++7y2773vYjf/KZ+gfz//rf4EJr/1pzMptKsbRms/epXIw46qPjwWh95HOb95yZn%0AYavvh/bsrz3JiXfyWPjrX4twc83jpC75XmmddSI22yxijz0i1lijaRMHXH118dq87bYi9F2XnHxi%0Ayy2L53GvvaLZZJj7rLMiLrww4q236r5fvgf85jcjDj88YoEF5rRnKP/NN8u/MMn2eZnXY3N/5POT%0A43vggcqv1bT88hHHHFN8QTC3CZzyNZJfHP35z0WQvZJ8beQxneenDII3p/vuK57n/DKgetKnSnIb%0AcsKBPfeM+M53in3fGCNHRtx1V+22PC/XPMc+9VRxvsn3+XV9KZXh+HzMiSdGbLRR/db9xhvFMTM3%0AJ59cLPOy1FJFf/nU1G/tQGvp3r17nHDCCfHZ//6AVv+b3n333TjggANi2WWXjR/84Adxyy23xHs5%0A60cF77//ftx2221x/PHHx4orrhhf+9rX4q233qrVX/6cYfQf//jH0aMlZoIBAAAAAAAAAABoAXmN%0Acqm8jryx2bHHH2/ykLqkDO1mUa6apk2L+L//Ky+adeON5Y8/8MCm7/e8HrdSwLk+uvJ+z2voV1ih%0A/PnNQoTVcj/mdfE15WPqm3Wotsoq5W2ZwckMSmurdAztv3/j++vKxxB0GBmcyDBhteoKpdVBkyWX%0AbJvweU25/hxHdXgngzo1w4o5/tKgEADNJ6vPZrj1W9+ae/g85RvmvfeO2G23uoODl19eBMozWF5X%0A+Dxl8PWaa4rK3+ef37ixZwXunXcuJjTJN7YZ8szK4vWdTSlnpco3+BlwzMrALfUmPAPDGaR96KG6%0AA60tKQO2uY2l4fPMUuXf2dNOm3f4PIOsOQHBDjtkldC5h89TfuC5/fYioLv66hE33dT07ejoLrqo%0A+FB59NFF5ef6hM9TvnfLUO/Pfx7xxS9GnHpq49afM+atuGIxKcB//jP38Hn1rHV5v5xwYsMNIx5+%0AOJosg9B5fjjhhLmHz6uP2x//uPhQfeut0eIyo5hfFuT25vE+t9fqyy8XM9vlJAs54UYlecxnUD23%0Aoa7wefUEILfcUgTA83lpDs89V2zLJpsUkzDMLXyeclsffLCYjCKP0ZwgobnNmBFx7LHFl2k5Qdbc%0AZkScPj3i5puLSug5IUVbfIHyPwLo0A594xvfiK233vrzgHj1v9U/v/766/Hb3/42vvzlL8fw4cOj%0AT58+MWzYsFhqqaWq/u3bt28svvji8aUvfSl+/etfx8svv1yrj2r58yabbBKH5QkfAAAAAAAAAACg%0Ag/jgg/K2lVduWkV1GicLgZUqrXae1+3m9cQ1rbtuw/eZ/d588lLCb3+7vL1m7iUropfKTE5D5b4u%0ArZGT1/Fn9qQ1ZWahOnNabcCAiMUXb1x/778f8corzTI0oKVkkCQr/GWAI2XwpHpmjTwR5gwmfftG%0Au5DjyPFUX+ud46wOyuT4czvaIrAH0NlloDSDpVmRtiGycu2OO5aHAn/ykyIIXjqT09zkLF6Z66n0%0ABnxe8k11hmqr/9Y1VlY63mCDoop6c7rhhiKg2lLh9vru49y2nGigtKr2P/9ZVDuemwxJ59/hrL49%0ArwkK6pLbv912RSXoriqrZeckBGPGNL2veQXHS+XrIz8A52QNcwtCz02Gk/MYyEkbGuu3vy1mT6wr%0AsF2XnMgij5/S2f6aUz4v668fceedDXvc/fcXk1iUnvPyfJZjzg/O9ZXvdXOSgQysN8UFFxSV1LPy%0AeGO8/XbEfvtFfP/79Z8kYV7yy4htt40444yGv6fPAH0eN6VfrLUSAXRop6688sqqyuXVwfFqNYPo%0A1cu0adPi448/jtGjR1f9O3Xq1Fq3lwbPU7aPGDEirr766jbYOgAAAAAAAAAAgMabMKG8rbHFS/Ma%0A0CuvbPKQuqx9943o2bM8A/HSS3UH0usKrrfmfs9riC++OLq0rEDfp0/ttizClYX8Mn9TWtxtvvka%0AXrU+DRxYXKdfKos9tqbmPH6qi/cB7VzOgJKVYauDRx9+OOe24cPbT/i8Wo4nx1Utx1sdKHz66eIk%0ADUDzyerCWc16/Pja7YssUlREz1BlVicvnU2pWoYba1br/c1vIn75y9r36d69qACcVXizkm1ONlLX%0AB5Qjj6z9QaqJZgwcGM9m4e6IyNrJOf/T1Ny2umSAdPfdIx55pHkGkGHtPfcsZp8qfRO+6qoRI0cW%0AlYCzentLyYkCcj013wOkXGcGbXfaae6Pz/2SFcxPOqnu0Gj+/c7tyQ89WWV9mWXq7uv//b/yY6Qr%0AOOeciN/9ru7b85jIKvE5WcHWWxdB6JxtrvQDa2PkBA+77VZ7trVKH1pXW614zedkBXW9TrOvrA5+%0A6aUNH0cGsucWaM4JEfI4yjGsuWbEggvWvj3Dx/lFSk4W0dzGjSvC0aNH127PMeRrNCuJZ+X53r3r%0ArjZ+6KFzfs8v2TLwX7qtI0YUE37ka2XZZesezymnND48/otfFK/Z3FeV5BcbeWzlOTmPt6x2nufp%0AuiYM+FYjZuErNWtWcW4t3abqsVSfO5Zcsu4+/vvfiF//OtpCyVd+QHsxePDguPvuu2OXXXaJBx98%0AsCxAXvp7Q2T4fM0114zrr78+FlpooWYYLQAAAAAAAAAAQOtZYIHKBaEaWxipNG9A/WV+Ia9T/s9/%0Aardn6DyvGc4gc2kxwbzG9mtfa9v9ft11EaNGRZc2eHDE3nsXxbSqTZwYccUVEU88UX7/PfaIGDq0%0AcevKIpCl11rn9f8/+EHL5k3mdfx8/HGR7cxjsqETV/zxj802NKAlvPlm7Rdq/sGoDsEMGdK0GSha%0AUo4rx5fVz3O8Oe6lly5u+8MfiqDMUku19SgBOoescJtvCFPOqpWByQwuZhC1NJyZ4dGf/Sxi8uTa%0At2U123xM/t350Y/mtOeEIj/9aRE6LH0TnWHNvG9WLq8p35gecUTELbc0bnsy3JmB6vyAtsYa8ehb%0Ab8VGGWqs4f5rrokNM/B4443F38m7767dR1Z0zw8JGR7PUG5Tn9+az9cuuxQB7Ax+9upV+745YUxz%0ABd+rnXVWUXW7NDie259hzuq/r3Nz2mkRF15Y3p7HSz5PGbrNsHTpB4qsoHz55RGnnlo+E1ZOWpD7%0AJYPGleSkCDVDxlmhvfQD2rnnFsHgeWkPmbF8jVWqaJ2B68MPj9hnn6rjtaLcd6+8UlQfz9fLTTcV%0AH1ob4uiji/1dav75Iw4+OOKgg4rAd+lEEy+/XMw6lsdRzYrrOaY8V6y3XsRKK9VvDPnlQx77lWTg%0APZ+fbbapHfDO94G53bmvc1Kl6nNEhtDrClc3Vp53qivDZ14xv7DJ8a67bvF7zQ/COZbjjy+vZJ/V%0A2XN/5vkun9ea77vzfPfVr9aeaCm98UZR8fzPfy4f02GHRTz/fN3h8Er+/vfivFsqtyFfV7md+V66%0AdBKqPEbzsXmOL63YftFFxWMaM4titey35rk2j518TnKyhdLPJHnc5XkjZ0wsDfBnP/l6yXN9JYsu%0AWvvckeeu0pnzvvGNiG9+c95jrnEsqoAO7ViGw++999745S9/Gb169aoKjjdFPr5Hjx7x05/+NB56%0A6KFYbLHFmm2sAAAAAAAAAAAAraXSpU833NDwfvK6zp/8pFmG1KVVug43r7XP67IrFQbLTEReg9wc%0A+/3WW4tCYA2R10nnNfwU13SXyuvbKxXZzVxNY+X166X7L7Moea1/FgNrDZlvKM3QZL7mttsa3ldm%0AGN55p9mGBrSEPJlVVw/PMHd19dUMiLWHMNbc5Piqg3k57hx/yu3J7QKgedx//5xZtR5+OOL3vy8P%0An1fP3JQzJ2VoO0OrNeW5OUPK+Wa5OuicofMMnGZbpRmcssrxv/5VhFgrfcDJD6r1laHZrO58770R%0Ar71WhGW33z5i8cXrfsygQUUY9K67ipnDSqsaZ2X4886LJsugfcoq1rm9WY08Q9el4fOUz3uGVptD%0A7ofvfrdYSsPnWQ0993t9wucZ/q0UnF5uuYhHHy0+9GYwtdJsVhm0/eEPI154oTwonmP6+teLivN1%0AvQ/IUHL1UmkigFVWqX2fupa5VZluLVdfXb6tuY35msuKznWFz1OGj7NCdT5fGRDOiXnOPrt++696%0A3ZVmDstgde6bfF+1zjrl4fO0/PJFEDjD/6Xry/dnGQSuz4fZzAJm6LdmiL1ahq/vuy9ixx3LX4cZ%0Ams5q4Xmc5Yx/1dXg8/xQGpJurnPhgAHFeS5D5hmSLi2emx+q87x2zz2Vz22nn15MylA98cTGGxfn%0Awu99rzx8nvJ5zYB0Ps+lXnqpYR/W8/xXKVidM97leTUnMMjJOUrD5ym3Jb8cybF+6Uvltx95ZDHJ%0ASGNVh8/zeP7d7yIeeihi110rT4iVx10+JznpSan8e5OzaNYlj6Gar/9Kz3m21efckZMy/I8AOrRz%0A3bt3jx/96Efx3HPPxZFHHhkDBw6sCpJXL3NT8379+/ePww47LJ5++uk4+eSTo2fOtgMAAAAAAAAA%0AANAB5TXepfLa5axqXV8ZHt1556KAE02Tz2NmMmoaPboo3FddqKumAw9s3HqyUF7p9c+5HxuSxcvr%0A3vM63/fea9wYOpu8pnzttWu3ZcX60iJ9K65YZDUaK3M6v/pV5YkjMmdS6Vr8hsgMR15PnjmQhp47%0ATjyxCKLXV15TP7drvoF24MMPI+68s/g5ZynJ32tWBmxIJcW2kOOrOWtHjr96tpXcrprbA0DTZOAy%0Ag9g1wnZzfTP5/e+Xt2fAtTo0nrNtZVC2Oiw6N2eeGbHMMuXtGQqvr/xwdc01RdCzMTLYe8UV5e35%0AIas5ZorKv2n//nfxvLSGDL7usUcRxC+1775FBe0M4NfnA0bOtFY621l+MMrw6NxC0zXl+478250h%0A6tIK6ZUCpp1RPuelMnieIfqGysBuhoHr86VCVkqvNItafrGQAer6htizynmlwHUG0//5z3k/PsPj%0AOUFEqZzcIGdErM/70pxUItfVku9hM2eYleIrBbBLrbxysQ9L5SQT1WHr/KIhg98LLjjv/nKCj0rn%0AsIacCzP4XjrRwbBhRUXwLbes/9+DPF9ttln5sXTaadFk+ZrPiTHqI8P0++/ftOekmbTzT05AtWWX%0AXTbOOuuseOedd+Lqq6+OY489NjbaaKMYNGhQdOvWrVbYPH/P9g033DCOPvrouOqqq6oed+6558ZK%0A+YcPAAAAAAAAAACgA8sCYkssUd6e12befPO8H59FlPKa4xdfLH6vVOyK+ssiS1lAr1QWkPrgg/Li%0AU1/+cuPWk0XSNtqovD2LaVWqtF7q8ceL64hrXvtt31eugt6c1c9rZlsy/F8q99366xe5n4bKImcZ%0ACM8cSE6E8Morc79/pfU/8khRoX3SpLk/NkP5RxxRHG/VHD/QTmUQr7ri6bhxReXJlLOlVKp62B7l%0AOKtnd8nx53ak3K76hJ0AqJ8MgZeGg+fmqKPqfhOYAdU//7n+IdH8IHX44eXtGXatr9IZuhojK6hn%0A1faa3nqrYeOoy//7f/UPfzZVTtCSFdYzBFsp7JuVpCtVK68k+8hqyKWzamU4dciQho0rQ60Z8i/d%0AV+ec0zwh//YuZ6crlRW/W1rOGlb9/qlmIDn3bWm18XnJqtGVZiGrNNFBqfPOK29bbbWIk05q2Biy%0AendzfDCvy49+VHxR1pAP+HWFy/N19re/Fa+Z+jrmmPK2+p6D8sueDLuXuvrqiBEjokF69SrGntXe%0AS4PfE0pm6muIr3wl4hvfaNhjTjihvO3ddyNefz1akwA6dDB9+/aN3XffPU477bS49957Y8yYMTFz%0A5swYN25cjB49uurf/D3b77vvvjj99NNjzz33rKqADgAAAAAAAAAA0Bnk9fx5/XipLEqU4eYseJbV%0A0PO6zOnTiyJIee34RRcV1+xuvXXEG2/Medzxx7fq8DulSgXIKl0Tm0XnsrBWY/30p+VtWZQui9Pl%0Afv2//4t4882IadOK6vavvlpc67/nnhHrrltU9645YUFeR97VZfh6gQXqvj2vzc/ntzlk2LxSccmn%0Any4qrOdtP/tZMUlEZl7yNZ2ZjPHji/364IPFdf9Z9C6v2V922SIQPq/gec1r5Jdaqrz9H/8oirid%0AempRyC7PGVkVPc8hWcAtC11mLikLQdacEOFb32rCkwG0jHzx1gxo5wmkWn0qMLYnNcdbczsyYF9a%0AkRWAhss3hg19o5sh80qzYqXvfKe8SvK87LJLeduTT86ZPKW1VHoesnJwU+QHiUof3FtCzi63wQYR%0ADz9cuz0/fOYHiF/8omH9Vap2nGH65ZZr/Cx6paHr/IBz++3R6ZVWpU4DB7bsOvN9Uk4uUerkkxv/%0AfjBnM1t99dptObvdyy/X/Zj8QHnDDeXtv/pV474YyeO4vpMoNESGrSsFwOcmx5+V2SvJGQobMrFH%0Ayr4y/F1TfikwZkzjXq977x2x6abRKIsvHnHwwbXbJk2KuOqqxvWXk0/ksddQeb6p9AXKY49FaxJA%0Ah05igQUWiMUXX7zqXwAAAAAAAAAAgM4uCwdlcbNSeZ1+5rLy2uC8ZjSvec/LqrJC8je/WV4hfbvt%0AKhcVomHWW68I8M5LU4PMOYHAfvtVvi1DyxmmXnrpotBW1m3J63X32acIGFcXw62+/r9mmLgryyK7%0Ac9svOaFDc2U2s/jfLbdEbLhh5dsza3PiicVkApkHylxCXteeRYBzv+bjsuhbFgt89tmGrz+v1T//%0A/MpFK99+uyj6lsdGnjPyvnkO2XzziN/+tiioWC3PK1deGbHwwg0fA9DC7rxzTlAlZ7GoDmrnCag0%0A1NLe5Xhz3Cm3I7cn5fbldgLQNDk7UV3VzOemNIQ6t1m55mWZZcor7WZg9/33o1XlbF2lcvanpshw%0AfWtM/pIzRuWkAKUzoOXf0KxYnl8ENET1zFelAdIjjmjaOHMGtFLNUWW+vRs0qLytdKKA5nbffeWV%0A1/N4aMxrtKZKX0bMbR/msVnzi4iUHyJz5sTGyNdTS1SP3333yvupNc+F+SXO8suXt+dsknOTsw/W%0AnHyq2lFHRbt5vW60UcRKKzXusWuvXd42t0kPWoAAOgAAAAAAAAAAANDhZCj16qsj1lij8X3stFPR%0AR1MqclP/cHkWbqrr+uSGuPDCIqDcWFkY78Yb52T6iPj2t+u+LQPfzSmvmb/jjoijj47o3sxXMtcn%0AW5qTGPzhD43LGqU8bnKSi0oTYADtwLXXzvl57Ng5P+dMFh1RzXGPGzfn50pBGwAaprHVcXOmpFI5%0Ac9GIEQ3vK4PNlfqbMCFa1bBh5W2vvtq0PlvjDfMVV0Rss03tv5HV+yPDovnmv6EyNFxq/fUjhg+P%0AZj/e7r8/Or1VV61cTb50nzWnSvtwhx2KkHNr7sOHHqpc6buxH0bTzjtHuz4X5hds+XppjJx1rqHn%0AwpzMIEPoNS26aN2z3tVXfoFVOjnI/fe37vObclbFNv77IIAOAAAAAAAAAAAAdEhDhhTXfx58cMOC%0ArBkgPeOMIqOW1Z9pHlkMbG77oanVz2tWn84A+Q9/2LBitlnR+vjji6KxCy3UPGPpLLJ6/ciR5e1Z%0ApCsrgDe33If5Gnz88eL6+aYE0TMrc+SREY88UlRrr48M1d98c8QSSzRsXfkc5XoyMwC0Q7NmRTz5%0AZPHzjBkRkyfP+QPQUf/g57hz/OnTT4vtSk89VWwvAE17E9wYlWayamx127r6a0rA8JVXqmZcGvGb%0A38S9+WtEfBgRUyJiw6zEm6H30qXSrGzjx0eTVKrc25xOOSVi330jpk+v3b7aakUF88bOVlcpvLzO%0AOtFkiyxSHoB++uno9DL4XeqJJyK+8IWIc85p+nHWmvuwUkB6bvvwsccqB5uboqmPb+lzYYbSG/u+%0AuzHnwkr7Os89eV5rijwnlk468eqrcz5fNMQqqzR+HAMHtnkA3ZydAAAAAAAAAAAAQIeV17VedFHE%0A979fXLt8yy0Ro0aV369//6LydYZdv/71iAUWqH3773/fuPV/9lk0u7ymuSX6rdZSfWeRuXPPjXj/%0A/boD6s0lC4b96lcRhx9e7LsMpD/zTPm25fX9ee1xXvOeExUsvHDt23/2s4hPPimv0F0fl1xSLJ1F%0ApQJ0zV39vFRmQq67LuLNNyOuvjri1luLa/Q/+qjy/TODueyyxfXxmZ3Zaquij8ZcW77llkU25/LL%0AI666KuLee4tsZ03Z7zLLFEUV99+/WGdNGUQfOrR223rr1W/9J51ULEAzev31ORUQp2TMrkZwo6kh%0AlLaS487xf/zxnO3K2VemTo14443ipAhA42c0a4xKVZQb21dd/eV5viHyg9BllxUfyLIicOad/7c0%0AWlODwU2tGF6XnIAlP6hccEH5bfnGPT9YVApt1tezz1YOo2aovamyonLNfduSVcDbi912Kz7AvfBC%0A7fZ33y1mEjvmmGKmr623LipFr7VWMWNZU1Tah3ncNHUfVk8EVNPYsXXfv9KXI00JIzclLN5Zz4WV%0A9nW+zprj9VppxsOxYxsesG/Kc9KnT9P/PjSRADoAAAAAAAAAAADQ4WXBuQygVxcDygBrXi+f1y1n%0AoHixxeb++COOaJVhdnrf/nbrri8zDb/+dbFMmhTx4YfFNfx5nfDgwUUofm7VtXMyAoqMShbTrSlf%0AO81VtX5eskjasccWS8pJATKPkMXFMkuThdAyQ5KV63PygeaSgfacmCCXmTMjPvggYsyY4uectCIr%0ApFe63rtm2Ly+gXOgFdQMNtUMZszthdwR1Azj5HZVh+pyewXQARqvsVV6W7qvhs4aljOwHXhgxAMP%0ANO8YSmdnaqjSWd+ay9tvVw6fH3RQxPnnVw6NNkR+ICh15pnF0tzyg0d++GlKYL69yw9wOeNXzuY1%0AcWLlUHfOJJhL9Ye0nEVuiy2KWcM237yYAKAhKoXCf/CDRm5AI9Y1t0kcBg1q2vry+M6AdVNfn53l%0AXFjp9XrllcXSUvt7eAMn18j91ZxacsbKCgTQAQAAAAAAAAAAgE4lr3NvqWvdab8yMJwLDfenP5W3%0A7bln0wp1NUXmL1o7g5GZhpywIBegkwXQK1VT7EhqBuhrbldu7447tsmQAGgnnnsuYqutipmU2pvm%0ADqLOy6KLNj18Pq9AcUvIGfQ6cwA9feELxQQJ+SHzxRfnft/p04v75nLKKRFDh0bsvXfE//t/Ecsv%0AP+915cx02Udr7r+G3NYc+zq/8GrOAHpH1hav1y5mLnM6AgAAAAAAAAAAAACdWV4/fcUVbV/NHqDJ%0AagaapkyZM7tEQ6tmtjc1t6E0gA5A15UB1O22qzN8Pn3o0Ph7RJwcEd+MiJ0i4vms4n333XMCvjWX%0AjmLBBSNWWKG8PcPK3/1u06sDV6pa3ZJmzYouYdVVI55+OuIPf4hYccX6P+7jjyPOPTdi5ZUjDjmk%0ACJi3p/03e/bcq7+3xP6eObPpfXQWXq8troN/kgIAAAAAAAAAAAAAGuuccyImT67d9sUvRmyySVuN%0ACKCRXn21+HfGjDlhoI5e/bxabkcGrjL0ktuXFV5fe62tRwVAW/rlLyNGjy5v32yziJNPjsd6946v%0AbLRRrZuOX2+9iA037NiB1v79ixD9NttEPPNM7dvOOqv4e/mnP0V0b2Td3pz0pQuGTFtFvn857LBi%0AeeihiP/+N+KOOyIefjhi2rS5Pzb3yQUXFPs+H5MV7ytpTxMPDRo0Z1Kkap980vR+u2AV7jq1p/3d%0ASamADgAAAAAAAAAAAABd0EcfRZxxRnn7EUe0xWgAmiCrnVbPplEzRJdBp86g5nZUb19ub1OrvALQ%0AMeXfgvPOK2/fd9+I22+PGDmyYf2NGxcdysILR9x1V0QG6ktddFHEfvs1PlQ/cGB5W1btzr+5LbEs%0AvXR0SeuvXzVRQlWgPAPV99xTTKqw7bYRffrU/biXXorYeee6JwmotP9Sht1bah/WZfDgyh/CmyIn%0AWJhXWL8rqbS/jzuu5fb1yAaeWzsBAXQAAAAAAAAA2qVevXrF0ksvHYsvvnj079+/1pJteVveBwAA%0AgIabOjXiwAMjxo6t3Z75h69/va1GBdBIWRW8OgBUMwjU2Oqn7U3N7ajevqzy3pEq1gLQfDKsWxoa%0AHzq0CKX36NHw/j7+ODqcDPfeemtR8b3UFVdE7Lln44K6SyxR3jZmTOPGSP307h2xySYRxx8fceON%0AxfN9zTVFGL2SRx+NuPTSyrf17RsxZEj72IdLLlne9tRTTeuzqY/vbLxeW5wa80CL+sUvfhGz88uN%0AEieccEKbjAcAAAAAAICOY7755qsKmY8dOzZef/31WrcNHz48hlS6gAQAAIBaMnPxxBNzfv/gg4gX%0AXog499yIt98uv/+JJ3aegsFAF1IziF0zgN6tW3QKNbej5vZl8N5JG6Dreeyx8rZdd43o379x/T3+%0AeHRIAwYUgeXddy/+rem66yJ22ini2muLUHJ9rbJK+fPx5pvNM17qJyug77Zbsfz73xF77x0xeXLt%0A+1x2WcRBB9W9D++9t+334XrrlR+XjzzStD6b+vjOJvd1TlZQk9drsxJAB1rUySefLIAOAAAAAAAA%0AAABAl5Xh78YU3muKDTaY8/N770VsuGH9HrfFFhEHHNBiwwJoOT17zjus3ZHVFaoXPgfomnJWqVIr%0Ar9y0iuodOaycYfOvfa08iHrLLUUV7f/8J2LgwPr1lx+eLr+8dtsdd0Sb6SyT6TTWjjtG/OxnEd/7%0AXu32++8v3h9Ven5yH5YG0HMf/vjH0WYfzKvddFPEJ5/U/3gsdeWVTR5Wp1Lpy448NqZPz5nOo0vr%0A1jznDgF0oFV8VuNLj25d/c0PAAAAAAAAAAAAXUYWbWvtAlyNyVsuvnjEJZfINwAdVAax8wRWGkSq%0AUEirQ6q5HdXb17177eA9AF3HhAnlbY2tfv7ppx0/1JpB06uuKipiZ2XsmjKIvNVWRfB3yJB597XD%0ADhGHH1677dVXI55+OmL11aPV9e5d3jZjRnQpX/1qeQA9Z3kbN67yPs3Q+mmnlR8HH34YMWxYtJpN%0ANy1el5MmzWmbMqU4RkuPsfp45pmIBx9s1iF2eDmLXt++EZMnz2nLn7Py/M47R5fWu3nOHd2bZzQA%0Ac5ehc8FzAAAAAAAAAAAAaH/WXLMoCLfkkm09EoBGyuuUM3ySaoayO0tAq+Z2VG9fbq/rswG6pgUW%0AKG97993G9XXBBRHjx0eH16NHxF/+EnHYYeW3PfpoxOabR7z//rz7WWqpiM02K28/+eRoEwMGVJ40%0AoCsZOrRy+6xZlds32SRixIjywPqvfx2tKsPn++5b3n7iiRFjxjS8vyOOaJZhdSp9+kTsuWd5+89+%0A1hajaV+a6dwhgA4AAAAAAAAAAAAAXewa7aWXLq7TzkKBDz8csfzybT0qgCZadtk51dCzOniaOjU6%0AhertyHBdbl9aZpk2HRIAbWixxcrbbrih4f28/HLET34SnUZOzPKHP5RXy07PPlsEy0ePnnc/xx5b%0A3nbNNRF/+1u0usGDy9veeCO6lKxAX6nqfV3B9Hwf+N3vlrefc07EXXdFq8oJEUonDMrweVZ1z1B8%0AfeXr9O67m314ncLRR5c/x489FnHKKdGlDW6ec4cAOgAAAAAAAAAAAAB0Uhk0/+yz2svkyRGvvx7x%0A979H7LVX7WLBAB3WSivVnmkjzZxZLB1ZzW2Yf/457Suv3GZDAqCNbbppeVvOKnXddfXv4513Inbe%0AuXNW0z7ttMoVyzNwn9WxX3ll7o/P52WLLcrbDz444tprmz6+ceMifve7+t13lVXK2x54IDqEiRMj%0AvvOdeT/f83LmmeVta69dHjouDX6vuGLttunTI3bbLeK++6LJ3n034o9/nPf91lgj4tBDy9tvvTVi%0Ahx3mPSFCfnjPMP0vfzmnbW7b3RV98YsRBx5YObSfE1I01eTJxb6eMCE6lErnjoceKr4UagABdAAA%0AAAAAAAAAAABoIVlgqjQA3tILQJdUM5BdM6jd0augT5ky52cBdADSWmtFLLFEefv++0fcfPO8H3/b%0AbUUQ+8UXi9979IhO54QTIs44o7z9rbeKSujPPTf3x198ccQCC9Ruy4rVGWDOcHMGkBti1qyIO++M%0A+Pa3I4YPj/jRj+r3uAxal8qJBp56Ktq93OYM7mYQPJ+3rCJf833NvMyYEfHTn0ZccEH5bfvuO/fH%0A9uoVcdllxb+l4f/NNy/6zZ8bIvf/f/9brDtnejvrrPo97je/iVhyycqvwwwJH3lkxB13FMdUhuQ/%0A+iji0UeLSRTy/V7N9WRovVJfXV1O6LDUUrXb8suRww+P2HPPhk+CkI/NST2+//3i9ZoTKTTk2G0P%0AVl01onfv2m3vvx9x/vkN6sZ8hQAAAAAAAAAAAAAAQOcMoGdYpH//6LBqBugF0AFI3btH/PjHRZi5%0AtOL0l79cFfYdvN56sWhEfJx/PiJikYgYdv31ESedVB5SP/74iJ//PDqdo48u3gPk8zR79pz2996L%0AGDky4qabijB/JRlm/cc/IrbfvggF13TeeREXXRSxyy4RW20Vsf76EYsuGjF4cHF7VkrOJUOvzzwT%0A8cQTxXM+duycPkqDoXXZaKOIxRarHXjPIHS277NPxKabRiy+eETfvuWVsRdaKGLZZaPN5XOfleNz%0A6dcvYpttItZdt3jul1uueN4y7J+B8wyFjxpVBLIvvbSY0a1Uvgf6xjfmvd5cR+6nAw6oPVNbBuN/%0A8YtigoK99ioC6XnfYcMiBg0qbs/9N358MZann4547LGiavmkSQ3f/gEDimMpj7lPP619W/Z3zjnF%0AMi95TOb25PFW6ZzQleXx8+9/F6+H3G815XOfkx/kufFLX4rYcMNiAo887nr2nPN6zWMtX685uUO+%0AXhs6yUR7k5Mv5Dnqqqtqt+cEGjmRwnbbRSyzTHF8lh4/eX5ac82qHwXQAQAAAAAAAAAAAACAjm3E%0AiCIskaGsPn3mtH/yScTQoeWhrI4gw1I5/mrV25VB9Ky8CUDXlQHcK68sgrqlfzuuuSZWuuaaKItP%0A/upX5f1kCDGrhXfGAHr61reK0HOGkGfOnNP+8ccRW25ZBDEzzF1JhssztL/HHuXB4wxLX311sbSk%0ArE6fVZxzwoGaJk+OuPDCYqlLbvMll0S7kgHs6jB6Y2RA/K9/rT0pz9zsv3/xmvjmN4t9Vvoc/uUv%0AxdLS1lkn4pZbInbeuTj2GirD5zlhwsILFwH5Uh15sqXm8oUvRNx+ezFpRFb6rimPgRtuKJau5Kij%0AIv7+99oTMKQ8r+Uyt+Ptf5M/dPGpDQAAAAAAAAAAAAAAgA4vA1pf/OKcin9ZCTRl1dIMGHVEOe7q%0AqqsZnsvtSmusUWwvAF1XVu7N8HP+TWisnXYq+si+OrOsFJ7bWVp1PKseZ0Xk226r+7F5+6OPFgHi%0A5lT9N70+jjsuYpNNmnf9HdGSS0bcc8/nlZnr7etfj7j77qLaelvtw5SVt598sgihN0ROgPDwwxEr%0Arlj8Xlrhu7oCOMWxkdXq83XbnLp165jvvTfeOOIHP2hSFwLoAAAAAAAAAAAAAABAx7frrnN+HjJk%0Azs/jxkWHVHPcgwfP+Xm33dpkOAC0M/m37v77Iw4+OKJ7A2KCAwZEnHFGUYW6esKWzm6XXYqKv6Xb%0AmxW5d9hh7tWAM/j70EMRF10UscIKTRvH2mtHnHlmxGuv1f8xOUFAVs8+8siI+eaLDiOrcp96ahGe%0Ab0p4NyfhyQrwL7xQVLlujA02iHj22Yjf/jZi8cUbP5Z8nW22WVF5/r77Gv74XPd11xXHU1ZlHz68%0A7grUhx5aTH6QkycMG1a0Z/XzSZPKn+eOGI5uKYstVlSLv+aaiLXWalpfK60U8YtfFNXAF1ooOqRf%0A/Sri/PNrfzZqgE4+PQkAAAAAAAAAAAAAANAljBwZseCCEWPGFOG6DGzNnBkxcWLEjBkNr1TZlnK8%0AOe6U25Hbk3L7cjsBqL/PPmu+vg48sFiay513Nu3xGajOYPT3vx9xzjlFUHnUqLK75V+UWeuuG4P2%0A37+oCF1aMfn3v28fz29NSy/dvH1vs00ROG9s8DiD/gcdVFTTzvD+vfdGPPNMxLRplR+Tk8dkeH21%0A1Yq/3VttFbHwwo1b//zzR5x9dsQJJ0RcdVURYH766Yj33y/eL0ye3HL7obHy/UtWX85l7Nji+Xrg%0AgaKadx6j77xTecz5XC+7bFHNeqediol3MoTeVL17Rxx7bMT/+38RN98c8a9/FRM4ZLA93y9WkqHj%0ADCGvsUbEllsW+7HmpECNtd56xZLyucnnYurUYjszpF5XRfPnny9vW2SR+q83g9TNJZ+L5jzmLrmk%0AWJpLHje5ZIg/w+j5us0K9HWdAzLIn6/XVVeN2Hzz4vW61FKtez5vqb83hxwSccABxTGfY3zqqeJY%0AyHNHPh85sUEdBNABAAAAAAAAaJdmz54dU6ZMicmTJ8eMvOC2hmzr3bt39OnTJ7o3pKoHAAAAAJ1X%0ABswzaJJVKdOgQREff1z8nKH0hgR02lqOt1puR7Xddy8CXQBQU4ZkM4CeJkyIJ26+Ob71la9ERqPz%0AL8p7EXH/WWfFhhtuWPnxRxzRqsPtsLp1K8KpuaQM4GYIPN9vZIA4Q845aUz+7W6OoHKpoUMjvvOd%0AYulIsvryzjsXS7UM7n/wwZwAfU6mMHBgsY19+rTcWPJ91PbbF0vK8O2770aMG1eMKcP+OY7cf/lv%0Aazw39a1OnRMPlFp77WYfUqeyzjrFUu3DDyM++ihiypQ5kzxl4D+Pu86sd++IvfYqlgbwqQPamZNP%0APjl+9rOfRWfy2f9mM+mWb7IAAAAAAACgnjJ8/sgjj1T9+3H1hcL/88wzz1SFz9ddd93o1xxVDwAA%0AAADoHDKg/ec/5+yGRXAog9x5PXOGijJElOGm9i5DWDnelNdgVwfYciLGDNgDwNwssEBMHT48Hmvr%0AcXQF+Xd60UWLhYYHYpdcsq1HEdGjR8QSSxRLe3fVVeVt667bFiPpuIYNKxbqxTTw0E4D251pAQAA%0AAAAAAAAAAABoFRkoGTmy+DmrGtYMmLz3XhFMb89yfFmFs1qOv7rieW6XwAwAQNfz/PMRt95a3r7p%0Apm0xGroIAXRop7JaeGdZAAAAAAAAAAAAAABazeGHR8w3X/HzkCERffoUP0+fHvHRR9Gu5fhmzCh+%0AzmrtOf6U25PbBQBA15LvDQ88MKve1m5fbbWI9dZrq1HRBQigQzvW1pXLVUAHAAAAAAAAAAAAADqc%0ApZaKOOywOb8vtlhWCCt+Hjs2YtKkaJdyXDm+lONddNE5t33nO8V2AQDQsTz9dLE0xpQpEfvtF/HI%0AI+W31Xy/Cy1AAB0AAAAAAAAAAAAAAOhc9t23qApZXT182LA5t739dsTkydGu5HhyXNVyvNVV3Fdf%0APWKffdpsaAAANEGGz7/4xYhddom4/vqI6dPr97gbb4zYaKOIq64qv22llYqq6NCCerZk50Dz6lY9%0A614Howo6AAAAAAAAAAAAANCqunePOPHEIridIZ8hQ4oKkp98khc4R4weHbHEEhF9+7aP8HmOp/q6%0A64EDi/GmDKHnduT2AADQMeX7vH/9q1gGDYrYbLOIddaJWGGF4n1fnz4R48dHfPRRUe38ttsiRo2q%0A3FevXhF//WvxGGhBAujQgQhyAwAAAAAAAAAAAADU09JLRxx+eMTvflf8vthiEbNnR0yaVPz71lsR%0Aw4dH9O/fdmPMsWTl8+prxXMsOc5qOf6llmqz4QEAHVi+x8ilNS27bMRCC7XuOjuaDJpXh9EbKicn%0AuvjiiLXWaomRQSEn7Xr+eQF0aG969OhRVvU8g+f57+KLLx5bbbVVdCSXXnppWw8BAAAAAAAAAAAA%0AAOiqsgL6669HXHttXpxdBM4ziJXB7+pK6Fl1MoNSrVllPAPwH34YMW7cnLYMn+f4cpxp112L8QMA%0ANMaFF0acfHLrrjPD0Qce2Lrr7Cry/eo//hGx6aZtPRI6u8cfj9hiCwF0aG9WWmmlsrbqEHrfvn3j%0A4vwj3IFcfvnlMTu/HAEAAAAAAAAAAAAAaG0Z5j7++CJwfuutc0Lo775bVPZLY8dGTJxYVB7v27fl%0AxzR5crH+GTPmtA0cWKy/Ony+zTbFuKt/BwCgY1pvvWJSoX//e877z4YYOjTimGMijjgiYsCAlhgh%0AVCSADu3MuuuuW+dtr7zySkycODEG+EMBAAAAAAAAAAAAAFA/Wdn85z8vfq4OoS++eESfPkUV8qyE%0AnmHwN9+MGDw4YsEFI3r1av5x5DrGjKld9TzHMmxYUYW92tZbR/zsZ61bkR0AgJaxwgoRf/1rxPTp%0AEQ8/HHH//RFPPRXx+usRo0cXEyHlBEX5vjDfi+b7wpyYaKONIkaOLP6df/623gq6IAF0aGeWWmqp%0AGDp0aIwZM+bzyuf5b8qfH3300dhiiy3aepgAAAAAAAAAAAAAAB1HBspPOSWiX7+I664r2jLc079/%0AUY18ypSiLcPhuWTRsAwAZUX0plQhz3B7BoqyzwwX1ZQB+AwXzTffnLZddy0qnwufAwB0Lvmeb5NN%0AigU6AJ9IoJ1WQc+weSWPPPJIq48HAAAAAAAAAAAAAKDDy1D3T34ScfTRc0Lf+e/SS0csvHDtoHmG%0Axd96K+K11yI++qj4febM+q0n75f3z8fl47OfmuHzXE+uL9dbcxw5rh//WPgcAGgeJ51UTIbTmsuB%0AB7b1VgNNNXJk1etZBXRoh9ZZZ5244YYbKt6WFdABAAAAAAAAAPj/7N0HmFx1uT/wl/SEJIQ0CCWh%0ACoRqIIDSmwLS1KsioFiuIkWxYkcROyrXe0W9gnAt+AcLglhAioCF3kIJvQQSII30nvB/3j0OOzs7%0Am2zf2d3P53nOszNnzpzz/qYls3u+vzcAAABaLsPfJ55YdJ4855yIKVPqu6EPH150Kp83rz5svmJF%0AxOzZ9ffv1y9i0KCio3oGxXN/GbZasyZi5cqIZcuaDqrnfUeMKDqr5+WSXXaJ+NKXIiZM6MiRAwAA%0ANJsAOtRoB/RK6623Xl1XdB3QAQAAAAAAAAAAAADaKMPeF10U8atfRfzwh0XQPEPhY8YUS3Ysnzs3%0AYsmShvfLcPmiRS071vrrF6HzYcMars+u56edFnHCCbqeAwAANUUAHbpBAD2D5xlAT9OmTYs5c+bE%0AqFGjuqg6AAAAAAAAAAAAAIAeIEPfJ50Usd9+ERdcEHHTTUUn85Rh8Vyyq/nSpUVn81zycmmbavr2%0ALTqkl5bBg4tu6ZXHPfDAiNNP1/UcAACoSQLoUIM22mij2GyzzWL69Omvdj4vl13QDz/88C6rDwAA%0AAAAAAAAAAACgx8gQ+Le/HTFzZsTvfx9xxRURc+YUt2V4PJfhw+u3z1B6dkLP87xzyWZjuWQH9cqw%0AeblsQvaWt0S8+c0RY8d2/LgAAABaSQAdargL+vPPP/9q5/Nyd911lwA6AAAAAAAAAAAAAEB7ylD4%0AKadEvP/9RTf0DKPfd1/E8uUNtyuF0psju6DvumsROs+u5xlSBwAAqHG+uUANB9B/n7+wqCI7oAMA%0AAAAAAAAAAAAA0AEyJH7oocWyenXEM89ETJ1avzz1VMTixUX385JsPLb++hFbbRWxww7FMnFixBZb%0ARPTp05WjAQAAaDEBdKjhAHql7Ib+yiuv1HVABwAAAAAAAAAAAACgg/XtG7H11sVy1FH16zN8vmpV%0AxMqVRTf0DK1nCB0AAKAHMI0W1Kjdd9+9QfC83IsvvhgzZsyI7iAD8+ULAAAAAAAAAAAAAEC3l+d4%0AZ/B8yJDip/A5AADQg+iADjVqxIgRsfXWW8eTTz7Z6LYMct95551x7LHHRq176qmnBM8BAAAAAAAA%0AAAAAAAAAALoJAXSoYVdccUXMnTu36m3bbLNNdAfjx4/v6hIAAAAAAAAAAAAAAAAAAGgmAXSoYTvv%0AvHNXlwAAAAAAAAAAAAAAAAAAQC/Sp6sLAAAAAAAAAAAAAAAAAAAAoDYIoAMAAAAAAAAAAAAAAAAA%0AAFBHAB0AAAAAAAAAAAAAAAAAAIA6AugAAAAAAAAAAAAAAAAAAADUEUAHAAAAAAAAAAAAAAAAAACg%0AjgA6AAAAAAAAAAAAAAAAAAAAdQTQAQAAAAAAAAAAAAAAAAAAqNOv+AEAAAAAAAAAtaVv374xZsyY%0AWLRoUbz00ksNbhs5cmQMHTq0bhsAAAAAAAAAoP0IoAMAAAAAAABQkwYNGhQ77rhjzJ07N1588cUG%0At2277bZ1IXQAAAAAAAAAoH31aef9AQAAAAAAAAAAAAAAAAAA0E0JoAMAAAAAAAAAAAAAAAAAAFBH%0AAB0AAAAAAAAAAAAAAAAAAIA6/YofANW98sorcccdd8Qtt9wSd955Z7z00ksxZ86cWLVqVay//vox%0AZsyY2HLLLWO33XaLffbZJ3baaaeuLhkAAAAAAAAAAAAAAAAAgFYSQIdubOrUqXXL9OnTY9GiRTF4%0A8OAYNWpUXSB8zz33jAEDBrR630uXLo0LL7ww/vu//zuefvrpRqH0kvXWW6/BbVtttVW85z3vidNO%0AOy023HDDVh8fAAAAAAAAAAAAAAAAAIDOJ4AO3cz9998fP/7xj+OKK66I2bNnN7ldhs8POOCA+PCH%0APxxvetObWnSMf/zjH3Uh8gyel4fNy2XwPG+rvP3JJ5+Ms88+O7797W/Hl7/85TjzzDOjT58+LTo+%0AAAAAAAAAAAAAAAAAAABdQyoUuomZM2fG8ccfH5MmTYqf/OQnMWvWrFcD4NWW5cuXx3XXXRfHHHNM%0ATJ48OR5++OFmHee//uu/4qCDDno1fJ5B82pLauq2vN/ChQvjk5/8ZBx66KFrDcoDAAAAAAAAAAAA%0AAAAAAFA7BNChG/j73/8eO+20U/zmN795NWDeVPi7Mgiey9133x277757/OIXv1jrcc4777z4xCc+%0AEatXr667Xgqary3oXrmU7lc6/k033RT77rtvvPjii53wSAEAAAAAAAAAAAAAAAAA0BYC6FDjrr32%0A2njDG95Q10W8PHiemhsEzyU7or/3ve+Nn/70p1WP88c//jE+/elPv3q/8v2XrK0beknl8dNjjz0W%0Ab3zjG2Pp0qUd8hgBAAAAAAAAAAAAAAAAANA+BNChhk2dOjXe+ta31oXHK7ualwfDq6kWRl+zZk2c%0AeuqpcdtttzXYdubMmfH+97+/0f1L96sMmq8tmF65TWndgw8+GKeffnqbHg8AAAAAAAAAAOhp8jSc%0AVasili8vfq7jtCAAAAAAAOhw/Tr+EEBrZFg8O5YvWbKkQUfycpXdx6spD4LnsmrVqjjhhBPi4Ycf%0AjkGDBtVt8+UvfzlmzZr1asC9cv+ldbn9RhttFGPGjKm7Le/z4osvxrJly17dvnIfpWPnz5/97Gdx%0A8sknxwEHHNAujxEAAAAAAAAAAHQXa9ZEzJoV8cILETNmFD9nzoxYsaJh6DxP2RkwIGLs2Ihx4yI2%0A2aRYRo+O6KPlDAAAAAAAnUAAHWrUd7/73bjjjjuqhs8rO403pbwreXk38meffTZ+9KMfxcc+9rG6%0AAPkll1zSYJ/l9xk2bFh86EMfije96U3x+te/Pvr1a/ixkYH2f/3rX/HHP/4x/vd//zcWLlzYZGA+%0Ar3/6059u1IEdAAAAAAAAAAB6otWrIx55JOKeeyKmTYtYuXLd98lTbrIb+nPPFUtJ//4R48dHTJoU%0Asf32EX37dmjpAAAAAAD0YgLoUIOWLl0aX//619caPs912223XRx99NGx3377xbhx42LEiBExb968%0AeOGFF+KWW26Jq6++Oh577LEGQfRSN/Jvf/vb8eEPf7guNL58+fJX15fv/5RTTomvfe1rMXLkyCZr%0AzUD6/vvvX7dkuPxzn/tcXHjhhY1C8qX933nnnXHzzTfrgg4AAAAAAMA6LV68uO7vS/n3s/wbWLnb%0Ab789Bg8eHJMnT47111+/y2oEAKhmwYKIu+8ulkWLmt5u6dIilJ7d0XPJDue5ZNh88OCG2+Z2Tz5Z%0ALEOHRuy+e7EMH97hwwEAAAAAoJcRQIcadNlll8X8+fNfDW2n8mD4xhtvHN/5znfihBNOaHIfGUzP%0AkPmll14aZ511Vrz00ksNbp85c2Zcd911ceWVV766rnS8DJV///vfj1NPPbVFdY8aNaou0L7zzjvH%0ARz/60VfXV3ZC/9nPfiaADgAAAAAAAABAjzN7dsQNN0Q8+mgRKC+3bFkRTF+4sFgymL5qVdP76tev%0ACJoPG1YsGTQfNKi4Le97880Rf/97xHbbRRxySMTo0R07NgAAAAAAeg8BdKhBGeIuV96dfOLEifHn%0AP/85xo8fv8795PYnnXRSXYf0ww8/vK4bernzzz8/7r///gbh9rx8zjnntDh8Xu6MM86IuXPnxpe/%0A/OUGndBL4/j9738fF110UfTJ6ZoBAAAAAAAAAKCby7D5bbdF3Hhjw1B59m2YNStixoyIefNats/c%0AT96n/H4jRkRsumkRNs/TcvK4U6dGPP54xMEHR+y9d9FBHQAAAAAA2kIAHWrMCy+8EHfccUeD0HnJ%0A8OHD409/+lOzwuflJkyYUBdaf+1rXxsLFy58dZ835HTL/1Y61kEHHRSf/exn2zyOL37xi3HjjTfG%0ALbfc0mgsCxYsiDvvvDP22muvNh8HAAAAAAAAAAC6uuv5lVdGPP98/brly/M8oCJ4vmJF9fsNGFB0%0ANs+u5n37FoHyDKyvXl10S88u6ZX3LQXS876bbBIxblzEwIFFWP2vfy3C6Mceqxs6AAAAAABtI4AO%0ANSbD55VK4e3vfOc7dWHy1thyyy3jvPPOi1NOOeXVQHgqD7in7H7eHnK/5557bhxwwAFVb7/11lsF%0A0AEAAAAAAAAA6Lby9Jvsep49IEpdz3NdBtGffrroTl5u8OCIjTYqQue5ZIh8XTKAnkH0XF56KWLp%0A0vr1zzwTMW1anhcUsdlmRYD9uecifvzjiEMOKbqhV5waBAAAAAAAzdKneZsBXRFALw+Hb7zxxnHy%0AySe3ad/vec97YqP8K9a/913afymMPnny5Nhnn32ivey3336x++67N+rknh588MF2Ow4AAAAAAAAA%0AAHSmDJdffXXEtdfWh8+XLIm4776IJ5+sD5/nKTPZjXzXXSP23DNiiy0iRo1qXvg85Xa5fd4v75/7%0Ayf2VTsXJ4+Tx8rh5/JT1ZF1ZX2UIHgAAAAAAmkMAHWrMPffc0+B6Kbx9wgknRL9+/dq07/79+8c7%0A3/nOVwPnpZ8pj/HGN74x2tsRRxxRdf0TTzzR7scCAAAAAAAAAICOtnp1xO9+l+f5FNfzFJzsPH7X%0AXRHz59dvt+mmRRfynXaK2HDDtncjz/vnfnJ/ud/cf0keN4+fdZROCcr6ss6sFwAAAAAAWkIAHWrM%0AzJkzq65vr87ka9vP/vvv3y7HWNs+M+iewfcZM2a0+7EAAAAAAAAAAKAjZUfxK66IeOih+usPP9yw%0A6/ngwRG77Rax7bYRAwd2TB2539x/HiePV6ol68h6SrVknVmvTugAAAAAALSEADrUmHnz5tWFtCvt%0Aln8tage77rprk7dts8020d62zb90VTF79ux2PxYAAAAAAAAAAHSU7Cz+xz/Wh8+zs/iDD0bMmlW/%0AzWabReyxR8SIEZ1TUx4nj5fHLcl6sq5S5/OsN+sudUYHAAAAAIB1EUCHGgygVzNq1Kh22f/a9jNy%0A5Mh2OUZz9rls2bJ2PxYAAAAAAAAAAHSU226LuOee4nJ2FM9g99y5xfU+fSJ23jkbQET07du5deXx%0A8rh5/KwjZV1ZX6nzedad9QMAAAAAQHMIoEONWbhwYdX1w4YNa5f9Dx8+vMnb2usYzdnnihUr2v1Y%0AAAAAAAAAAADQEWbPjrjhhuJydhKfOrU+fJ4B8F13zcYQXVpi3fGzjlIAPuvLOkudz7P+HAcAAAAA%0AAKyLADrUmPXXX7/q+iVLlrTL/hcvXtzkbYsWLWqXYzRnn/3792/3YwEAAAAAAAAAQHvLLuJXXhmx%0AalVx/fnnI2bNKi5nx/FddonYYIOoCVlH1lPqhJ51Zr0p67/qqvqu6AAAAAAA0BQBdKgxI0aMqLr+%0A5Zdfbpf9r20/c+bMifY2tzTVc4VBgwa1+7EAAAAAAAAAAKC93XZbfYg7e0g8/XT9bTvuWDvh85Ks%0AJ+sqyXpLvS+ee64YDwAAAAAArI0AOtRgAP2VV15ptP7hhx9ul/1PnTq1yduefPLJaG9PPPFE1fUj%0AR45s92MBAAAAAAAAAEB7mj074sYbi8t5Ss8jj9R3EN9ss4hRo6ImZV1ZX8p6H320qD/leHJcAAAA%0AAADQFAF0qDGjR4+uuv5f//pXu+z/n//8Z5O33XLLLdHe/v73vze4nuH69dZbL8aNG9fuxwIAAAAA%0AAAAAgPZ0ww0Rq1YVl7ML+oIFxeXBgyO23DJqWtaXdab58+u7uOd4SqF6AAAAAACoRgAdasxuu+3W%0AaF2Gtn/961+3y/5/+9vf1gXAq7n22mvb5RjN2edWW23V7scCAAAAAAAAAID2kmHz7Hieli+PePrp%0A+tu22y6ib9+oaVlf1lmS9ec4Uo6rFKYHAACgm3jllYgVKyKWLCl+5nUAgA7Sr6N2DLTOnnvu2ahb%0AeP585JFH4pprronDDz+81fv+05/+FI8++uir+6z8eccdd8Ttt98ee+21V7uMJfd32223NThOyc47%0A79wuxwAAAAAAAAAAgI5w99315/K/8ELEmjXF5U03jRgxIrqFrDPrnT69qD/HscUWxeUc30EHdXWF%0AAAAANLJ6dTGL2NSpxZKziD35ZBE8Lw+dZ0ZjyJCIrbeO2H77iB12iJg4sfjiV+uzpgEANU8AHWo4%0AgF5SCnCfdtppcd9998Xw4cNbvN/58+fHGWec0SAEXhkKT2effXa7dULPfTWlvULuAAAAAAAAAADQ%0AEef6Z0A75bn9M2YUl/NUm/Hjo1vJerP+HEcG0CdMKMaR49t/f5kEAACAmrByZcRNN0VceWXEffdF%0ALF++7vvkF73FiyOmTCmWkoEDI3bbLeK44yIOPDCif/8OLR0A6Jn6dHUBQEMTJkyIiTnjVFnwvOTZ%0AZ5+Nt7/97bE4vyC0wJIlS+Jtb3tb3f3Lg+d77LHHq/svHev666+P8847r83j+N73vhd//etfq3Y/%0AHzx4cLzuda9r8zEAAAAAAAAAAKAjZHO5RYuKy7NnR6xYUVweNao4j787yXqz7pT5hRxPyvHlOAEA%0AAOhCM2dG/PjHEUcdFfHZz0bcfnv18HkG1JcuLbqgZ6Ykf+b1XF8p75/7yf3lfnP/eRwAgBYQQIca%0A9MEPfrBB8LwU4M6f1113Xey///5xzz33NGtfd999d+y7775xww03NOp2/v3vfz+GDh366vXSMT7/%0A+c/HxRdf3Or6f/7zn8dnPvOZRscrjeNNb3pT9DeDFgAAAAAAAAAANar81Jzp0+svb7ppdEvldZeP%0Ap5mnIAEAANDessHgWWcVAfGLLoqYM6f+tgyVL1hQhManTYt49NGIJ56IeOaZ4n65Ln/m9Vyft+e6%0A3D7vVx5Kz/3m/vM4ebx/NzYEAFgXAXSoQe9+97vruoSnUoi7PIR+7733xuTJk+Ooo46Kn/zkJzF1%0A6tSYO3durF69uu5nXs/1GfTec8894/77728QaE/bbLNNXRfyN77xja/eVjrGqlWr4gMf+ECceeaZ%0AMX/+/GbXvWDBgvjYxz4W733ve+v2UdpntfEBAAAAAAAAAEAtWrOmOG8/LVsWMW9ecXnIkIgRI6Jb%0Ayrr/fTpS3XhyXCnHmeMFAACgk+SXsF/8IuKd74y48caGX8oyPJ4B8QyV5+xhGR7Pbufr+uKWt+d2%0AuX3eL++f+1m4sOE2ebw87i9/6csgALBO/da9CdDZRowYEWeccUacd955DbqIl4fQc/nLX/5St6xN%0AKQBeGWT/9Kc/XXf9Ix/5SPzud7+reowf/OAH8Ytf/CJOPfXUOPLII+sC6336NJy3Ys2aNXH77bfH%0An/70p/jRj34U8+bNa7CP0rFLl7fffvu6YDwAAAAAAAAAANSiWbPqm8Xluf8lY8fmeTDRLWXdWX+p%0A0V2Oa9CgYpyzZxe3AQAA0MGyY/k550Q88ED9umz+9/LLxWxh/24E2Ei/fsWXuP79IzLTkV/yMqOR%0AIfL8YpezjFXed8mSYsn75qxkG25YXF6xIuK//qsIo3/pSxETJnTsmAGAbksAHWrUV77ylbjyyivj%0AiSeeaBDgLoW7S5fXpTzAXrqe3c9PPvnkuuv77bdf7LvvvvHPf/6zamg8A+Xf/OY365bsyr7xxhvH%0A6NGj626fNWtWvPjii7F06dIG9VQes/zY5557bpseFwAAAAAAAAAA6EgvvFB/ubxZ3LBh0a0NH95w%0AXKXQ+YwZAugAAAAdKrMWv/pVxAUXFAHwkrlzI2bOLG4vN2BA8SVu8OAieJ7B8XXJAHoG0TPfkbOO%0AlY6T63PmseyOnl/+Ro4s1k+ZUnRDP/30iBNO6L4zrgEAHaZhK2OgZgwcODAuvvjiVzuOV3ZCLwXR%0A17WUh9Tzcr9+/eKXv/xl9O3b99X13/nOd169Xt5hvXwfuSxZsiSeeuqpuOOOO+qWvJzrmtq+fH/5%0AMzufv+Utb+nERxEAAAAAAAAA1i7/HF+50HLf//5r47jjjq1bRo0aWfc4/t//Ra+Q46x8Db3nPV1d%0AFW2RgeyeGEAfOrT+8qJF1QP3AAAAtLPsUv7Vr0acf359KDx/Zjf0l15qGD7PL57jx0dstVXEmDHF%0AF7nmhM9Tbpfb5/3y/rmf8i+yeZw8Xh63vI6s62tfK+oEACgjgA41bJ999okf//jHTXYWLwW917ZU%0A+v73vx+TJ09usG7PPfeML37xi422Lz9u+VK6ran1JeX1jh8/Pv6vt/xlGQAAAAAAAACAbqs8kF0K%0AamfzuVy6s4ED68dQHqwvD9wDAADQjlaujPjc5yKuuqph1/Onnio6lZdsuGHENttEbLZZxPrrt32G%0AxLx/7if3l/vN/ZfkcfP4WUfJlVcWdWa9AAD/JoAONe79739/XXC7f//+ddcrA99rU96RPH/+8Ic/%0AjA996ENVt/385z8fb3vb2xoEy1O1MHvl8ZvapnTbRhttFNdcc02MHDmyDY8EAAAAAAAAAAB0vJkz%0A68/JX7WqZ3Q/LymNI8dVyjrMmtWlJQEAAPRM2VH8i1+MuP764nrmLaZPb9j1PGcJmzAhYuONI/6d%0AGWl3ud/cfx6ndIxSN/Ssp1RL1pn16oQOAPxbv9IFoHa9+93vjl122SXe+973xv3331+3rjkh9FIg%0AfJtttolLLrmkrqN6U/r06RP/7//9v7qfl19+edWu5tU6qleqDKbvsMMOceWVV8a2227bzNECAAAA%0AAAAAANCZsunZHXc0XJd9BvbcM3qdPD1mxYricnnjt0GDokcoH0eOb/DgiOXLi3G3tcEeAAAA/5Zf%0Asr72tYbh8+efj1i0qOEX7zFjMszROTUNGRKx1VbFLGSl7ucLFhSB8+yUnl8Ks96hQ7PDoS+JAIAO%0A6NBd7LbbbnHvvffGZZddFgceeGCjzuPVlp122il+8pOfxAMPPLDW8HllCP2///u/Y9CgQa8Gzsu7%0Arq9rKdWV+/rwhz8cd9xxh/A5AAAAAAAAAEANmzIl4ogjGi5nnRW90urV9c3fypu+9e0bPUJ5rqE0%0AvhyvBncAAADt6Fe/irjqqvovXc89Vx8+z9zF5ptHbLRR54XPS/J4edw8filgnnVlOL70ZfjKK4v6%0AAYBeTwd06Gbe/va31y1z586Nf/7znzF16tSYMWNGLF68OIYMGRKjRo2q63i+3377xeb5paAVzjjj%0AjDjyyCPjG9/4Rlx66aWxbNmyV2+r1nW9vDP60KFD4/jjj49PfOITsd1227VylAAAAAAAAAAA0DUB%0A9JLyUHZPafxWnm0oO+UnVq3qOSF7AACALvXMMxEXXFB/fcaMiMWL67+UZc4ju5F3pexyPn58EYzP%0AL78ZQs86N920uD3r33ffiAkTurZOAKBLCaBDNzVy5Mg4+uij65aOsNVWW8WFF14Y3/zmN+PPf/5z%0A3HzzzXH33XfHrFmzYs6cObF69epYf/31Y+zYsbHlllvWdWjfd99947DDDouBAwd2SE0AAAAAAAAA%0A0N7KA5gA5SHspsLa3VlTofp+ziQEAABony9d55wTsWJFcX3u3IgFCxp2Pu/q8HlJ1pH1TJtWfOnN%0AOgcPzrBKUX+O46KLOr9LOwBQM/zaGFir7Kj+rne9q24BAAAAAACAztSnT58Y8u+T8fpVpKIGDx5c%0Ad1tuAwDQngH0zATkuffl/80o74zeUwLopfHleP2XCgAAoB1cemnEAw8UlzPEPXNm/W2bbVY74fOS%0ArCfryk7oKevN7ugDBkRMmRLxq19FnHRSV1cJAHQRAXQAAAAAAAAAalKGzPfcc8+YO3duzJ8/v8Ft%0Au+yyS4zMTiwAAO0ow9h5nv3y5RH9+9evX7YseoTycZTGN3Bgw27oAAAAtMKzz0b86Ef112fMKGY3%0AS/m77Ax216KsK+vLbu1Zb9a9xRbFbT/8YcR++0VMmNDVVQIAXcC8pQAAAAAAAAAAAPBvY8cWPwcP%0Ajuj37xYvCxdGj1AaR44rx5fGjOnSkgAAAHqGCy4oup6nDHMvXVpczlnOav2LV9ZXmqUs6876U44n%0AxwUA9EoC6AAAAAAAAAAAAPBv48bVXy41qMtz7ks5gu4qu7qXxjBsWP36TTbpspIAAAB6hpkzI266%0Aqbi8alVxvfxLZp8aj29lfeVfDrP+HEfKcZWPBwDoNf49PysAAAAAAAAAAD3R/PkRjzwS8cQTES+/%0AXHS/zc63I0cWy3bbReywQ8R663VuXbNnR9x7b8RTT0XMmxexcmURiNxpp4hDDmn9fmfMiLj//oin%0An45YsCBi9eqIDTaImDw5Yq+9otdYvDji0UcjHnusaFqVj0U+x/mcb7hhxNZbR+yyS0Tfvl1daW3J%0AJl+33VY8dvm45eOTj9drXhOxxx71YeSO9sorEc89V7x382c+f0uWFO+RrCcbk2U9o0dHtzdrVsR9%0A90U880zxGZXnt+e4sgv5tttG7Lhj59dUfs59Pub5GZXy83PUqOi2Fi2qv1z+Wi4P3AMAANAKV1wR%0AsWZNcTm/3OYX+5Rf4ocMiW4h68x6S/Xnz/wFRI7r97+POOWUrq4QAOhkAugAAAAAAAAAAD1IBiX/%0A+MeIv/2taFCUAe91ybDnAQdEnHFGxIEHtv7Y1ULspfNtU4bMf/7ziAsvjLjzzvrzcstlHeUB9Ayl%0Abrllw20mTCjWl4etc58//WnEgw9Wr+3kk6sH0NdVc7kMs48fX4Tcy/3f/xX7b4/JAjbeOGLZsobr%0A87lc1/OS4eS//CXixhuL533q1KbHUTJ8eMQ++xTnDx9zTOdPQlBLMgD9rW8V51Nnl+hqBg6MOPzw%0AiE99qnjc2ttDD0X8+c/F8/ePfxSh87XJ5ysnjzjqqIiPfrTlIeIttoh49tmmb7/55ua/JnLCh9xf%0Ac730UsRPfhLx6183/Z4t2XzziCOPjPj4x4uJADpD+WNZ3im8uwfQy19TOqADAAC0k/yFV/5CoaQ0%0Ai1nqbl8is94MnpfGkQH0UsD+/e8vZrUEAHqNPl1dAAAAAAAAAAAAbffAA0WIeKONIt71roiLL25e%0A+LzUjfx3v4s46KCI17++CC+3t7vvjth114j//M+I22+vHj5vjb/+NWL77SM+9rF1B1nbKrthn3RS%0A4/UZqm8Pl1/eOHyeod4M5Tclu2O/851Ft+j/+I+IH/4w4uGH1x0+L4VRM7R+3HERO+8c8c9/Rq+z%0AYkURbN5994jLLms6fJ7ytquuith334j3va/olt4eMoidj/9OO0WcdVYRQl9X+Dzlc5zP9be/XUzS%0AkCH0HE8ty4kSPvvZ4nV99tnNe8/ma/x//7fohP7hDxcTNXS0PL++f//6iRrKg/PNeW/Voqx75sz6%0A66Vx5ThzEhIAAABaKWeSmzOnfuayVavqZ/4qfbnsLrLe0oxlOY4cT8rx5TgBgF5FAB0AAAAAAAAA%0AoAfIUPfVV7c9gHrrrRF77110UW8vGXLeb7/2D7Znx/PsjPz889FpqnU6zw7l06a1fd8/+1njde9+%0A99q7UD/6aBGczi7wbe2+ffDBERddFL1GnkOdHc3PP7/lEyJccknEIYdELFrU9jpyAoO2Tp6Q4fjv%0Afz/iwAMjXnwxalK+VvfYI+Kb32w80UJz5HnvP/hB8VkyY0Z0qD59IsaPLy4PGhQxYkRxOScdKG9k%0A151k3aVJE3I8Oa6U48zxAgAA0EpXXll/ee7c+ssbbhjdUnndpW7oqbzLOwDQK/Tr6gIAAAAAAAAA%0AAOhYI0dGjBsXscEGEYMHF8Hb7OT77LPVt8/uy295S9ERe/Lkth37vvuKztyV3aKHDo2YMKHoNJzH%0Amz69qKklofZTTolYvbrxObKbbx4xalRxzm+G00tNqNrDxInFY3LnnQ07C//iFxGf/3zr9/v44xH/%0A+lfDdRk8rxZ4b67scLzppsXzvv76RUg9u90/9VT1wHVOXvCBDxTdkLMrek+WYeZ8XebkAU3Jx26z%0AzSIGDChen8880/Bxy8kaTjwx4s1v7pga8/nPcHC+pvM5zOvZ/fvpp5sOQWdNxxxTvHdrqclafg4c%0Aeuja34v5vt1446LRWm6Xr9NSo7VyDzwQ8frXF2PM56ijTJoU8eSTxeU8Tukxz9dCd8wQZN0l5Y9b%0AjhMAAIBWyl9M5ZfetHJlxJIlxeX8ZcKQIdEtZd1Zf/6iKH+ZlOPKXzLcf38x3r59u7pCAKCTCKAD%0AAAAAAAAAAPQwW24ZcfTREW98Y8SuuzYd0sxA5TXXRPzoRxG33NLwtjy39B3vKM6hzSBza510Uv25%0At+nYYyPOPDNi330bB2QzWFoe7G5Kdp1+73vrw+fZvTeD2h/8YMSeezbu5pvB7vLwZVvlsSrrzC7W%0AbQmg5/0r5WO01VbN30dOMnDUURFHHBGx224RW2xRvXt6Pn433RTxk59EXH1149vf974ilFrqAN0T%0AnXdexF//2nh9nkN9+unFa2nHHRvell23f/WriHPPLSZNSH/4Q/t1xM5j77NPESDP536nnYqJA5qa%0AsCA73//wh407nudr87OfjfjOd9Z+vGxclp3T0z33FOMu99rXFvtv7muvKTkRRI6pWvh8660jPv7x%0A4vYM+1d+BuXn0te/HnHjjQ1vy8kz3v3uiOuvr/4abw/bb19MlJHvl5yUoXTufY4jH7eBA6PbyHpz%0A8omUded4Uo4vxwkAAEAr5SxxpS/X5bMv5i/TOuoLa0fLurP+0hfJHFf+Em/ZsmJ2vvwyDwD0CgLo%0AAAAAAAAAAAA9QIZXsxPzJz5RhFibY8SIiOOPL5YMQGfotnTObOkc2h//OOKss1pf10MPFT+z8/rl%0AlxfB+KbsvHOxrEt5kDWDlH/8Y8ReezW9fXZLbk/vfGcRms0wasljjxXdp1/3upbvr9RBvdJ73tO8%0Ac4IPOaSoJ4PnzTm3OUOnGVTP5dpri+e/PET98ssR3/xm88PH3U0+V1/5SuP1o0YVr6W9965+v002%0AifjkJ4vHKydSyNB2qpy8oaXyNfyFLxQB8OwA3hzbbhvxxS9GfOQjER/6UBFGL/f970d87GNr7xCe%0AAfOSPIe8Up5r3tRj0RL5On7uuYbr8nWanytf/WpEvybOYMtz2/O1nUtOkvHhD9dPOpEylH7++cVr%0Av6M+U3ffPeLmm4t68/nP8+zz/TptWvEcdBdZb/lkAaXPiRyfxnUAAABtMHVq9S/X+Yuw7mzQoIbj%0AKs1OmeMVQAeAXqNivmcAAAAAAAAAALqjDHlecUXzw+eVspvw//t/jddfcEHD0GdrZEfyDPauLXze%0AGtkdOsOhawufd4SRI6uP5Wc/a93+sht5dnQuN2RIxNvetu77Hnxw0QX6yCNb11jrjW8sQuiV3ehz%0AQoL26uxdaz796caB63y8//zn5gWus1P3Nde0XwA5O5FnV/Xmhs/LbbBBxKWXFpNPlFu1qjYmEMja%0Arr668fr/+Z9ikoOmwueVTj21+ni+8Y3q4fn2kgHt/PwqBbdLl6dP7z7vj6wz601Zf6lbfV7O8QEA%0AANABAfTyAHd3VB6gLx9X+XgBgB5PAB0AAAAAAAAAoAdoTfi4UoZY3/KWxp1z//73tu33zDOLoHR7%0A+/rXIyZOjC5RrTt5dngv7yDfXNWC6/k8DBvWOc/7nnsW3aXLLV4cceWV0eNkELdaIDo7kOfj0Fxj%0AxkRcdFH71NTW5zCDxBnOzhB9Zfi7q337243Xvf/9Rbf3lvrgB4vO8+Vmz+7YcWaDt+22Ky4PHBix%0A5Zb1tz36aNsn5+hoWV/WWZL15zjS9tvXN7ADAACglR55pP7y0qXFz5xtrbkzrtWq8jEIoANAr9XN%0A/0cD1Jqf5xTozfDunDofAAAAAAAAgJpz8slFJ/Vyt94aceCBrdtfhh0///lod9kt+rTTosscfnjE%0ARhtFvPRSw07Df/hD8zqXlwe9f/e76s9DZ8rjfe97jZ/3akH77uziixuHhrOj+cc/3vJ97b9/MVFA%0A5fulK+T7IbvZZzf1kmefjXjhhfqO153t2msjpkxpuC4nVciJI1rr7LMjrrqq8XOaofaOcsghEY8/%0AXnSVz9dKht7nzy9yBU8/HbHNNlGzsr5S/mGDDYr6U2YIOmJSEAAAgF7nySeLnytXRqxZ0zO6n5fk%0AOBYtKn6RkuPr3z/iqae6uioAoBMJoAPt6j3veU+s14ypuQXQAQAAAAAAWJelS5fGAw88EEuWLIlZ%0As2Y1uG3KlCkxZMiQ2HnnnWPw4MFdViP0RJMnN153222t3192LB41Ktpd/tm5K5tJ5bFPPLFxaDu7%0AmbckgJ7h5TyXt9zmm3d+OHSXXSIGDIhYsaJ9nvda9Ze/NF530kn1XaFbKoPPtRBAL713ywPopefw%0AzW/umnouu6zxuuOPjxg7tvX7nDQpYuLEiIcfrl93111FM7aOOr9/9Oji/fjXvxbd6rMjeh4zcwXP%0APx+x4YYd8xnXVnPmFPWlPn2Kukun9OR4clwAAAC0wSuvRCxZUlzOWctKMqjdE5SPI8eX13O8Oe5m%0AZEYAgO6vT1cXAPRMr7zySpMLAAAAAAAANMeaNWvqwucZRF+1alWDJdflbbkN0L6qhUNLzZxa46CD%0A2lROp++3Jap1Kc+uz+Vd0dclA+uV3vWuIjDa1c99W573WpTNuu69t/H6lkwYUOkNb4gYMSJ65Hu3%0ArW65pfG6t7617fvdb7+G13PShAyEd6S9967vHj5kSMSWW9bf9tBDRUf0WjJvXlFXSdabdZcmuMjx%0AAAAA0A6/aCjlI8pzEl3xS52OUD6O0vjy9/HlYXsAoEfTAR3oEE11QRdABwAAAAAAAOg8TzxRdO2d%0AMiXigQciXnwxYsGCiIULI5Yvb1mYsbV237319+2K/ba0a/hrX9sw1Jzn4F56acTHP77u+z/3XMTf%0A/ta8YHtLTJ9edPrO5z2X7IKcz3k+99kpurkWLy7G05Wd5ttTPhaV48/O5/k8tlY+NrvtFnHTTdFu%0AVq8u9pfdy7PmqVOL92DpvduSuVfa8t5t62vwqacar99jj7bve4stGq/Lx2nffaNDz7k/7riIH/+4%0AeE9kGD2fj1mziucjj5+vow02iC6XYfj8vC+9TsaMqQ/P5+v12GN7ThYCAACgS5UHsctzEj2lO3j5%0AOMrHl8H7ntLlHQBYqx7y5yGg1lQLmjcVSgcAAAAAAACg/eSfa3/xi4gLLoi444722WdbQqyl4GN7%0AGjCgCFXWggyLV3bVzq7mzQmg5/NUGSZ+3esiXvOa1tVy9dUR558fcfPNLQspr+u5Hz06eoRnnmm8%0AbuLEtgfsd921fQLoc+ZEfP3rxQQGL70U7aKrAugPPth43dChEY8/XiztPaa5c6PD5fvgkEMirr22%0AOAd/hx2KyQLy2Pnz/vsjdtwxYtSo6DL5GsrO56X3/8iRRZ2lU3ay/p7yfgYAAOhy5b9QaCqs3Z01%0AFaoXPgeAXkMAHQAAAAAAAACgh3jssYj3vCfi1lvbd7/ZCbu1OqIjcC10GS458cSIT32qaP5Ukt2Q%0A77uv6Iy9NhlUr5TPX0tlZ/v//M+IP/0p2l0+9z0lsPryy43XjR3b9v22xz5Kkxa0d5C6Le/dtgah%0AKy1aVEyw0BE6I4Ce9t676Hp+zz1FF/EMnGfgO4+foe/sPJ6Tbmy5ZUTfvtFpMgCfHeez83xJhs+z%0AvlK380mTivoBAABoJxnEzmB2BrXLA9rtNStgVysfR2l8+SWzrTP5AQDdxr9/vQzQvrLbeeUCAAAA%0AAAAAQMfJEOT++7d/+LythgzpHvtsrQxnH3lk88Ll5W67rZgwoNygQRHveEfLjj9jRsQBB3RM+Lwn%0ANe1qqnP28OFdPyHCd75TTDzQESHqrnr+OisQXjJ/fuccJ09/OeqoItidMmS+004RY8bUb/P88xF3%0A3dV53efzOHm88vB51pN1lULwWW/W7fQdAACAdpRfskq/pCoPZZfPUtidlY+jNL4cry+XANBrmHYG%0AaHev9KS/PgMAAAAAAAB0A9nl+IgjIl56qfrt48ZF7LNPxMSJEZtvHrHRRkXYOZds1lSpo7oU91QZ%0AHr7qqobrfvWriPPOa7opVLWA+nHHtSzMnI2ojj22cZC9ZNSoiNe/PmKXXYquzPk6GDy4eN4HDGi8%0A/ZvfXHRT76mWL2+8rtrj0FIDB7b+vn/4Q8SnPlX9tmwqtvPOxfsxO2rnezdfH6X3bqmzdUlOQvDV%0Ar0ZN6KzwdXkH8M6Sj/tb3lI/8Udez8/WDJ4//XTxvly6NOK++yI23TRi/Pi2vUbW9nqeNq1h8Dxr%0AyddKvt9LeYAMn2e9la8XAAAA2sHWW0dMmVL8gi2/eOWXwmXLokcojSNnNyv9AnGrrbq0JACgcwmg%0AA+3q5JNP7uoSAAAAAAAAAHqdr30t4rnnGq/PjujnnBNx4IHN39eqVe1aWq/wpjcVndBnz65fN3Nm%0AxDXXFF2HqwVHL7+88fqW/sn9oouKzseVMnB+7rnFsVsSOi11S+6pqoX7Fy5s+34XLGj9edwf/Wj1%0A5+HjH48488wiwNxcDz4YNaOpiRd6inyO3vrWIlh+zz1F2DsnCMhJHx59tL4je4bDZ8wo1udzOWJE%0A2xrFZU+IDPfnfss/b0qv7+22q2++lyZNavnnAAAAAC2w/fZFAD3lrH85S2T+ci2X7vzluDSGlLPg%0AleywQ5eVBAB0vm78vxmgFl1yySVdXQIAAAAAAABAr5Lngv74x43Xn3hi0WW7paHil19ut9J6jWwC%0AdcIJEf/93w3X5+NfLYB+9dWNH+dNNok47LCWHfd//qfxuoMOivjjHxuGUJurpz/3Gf6tVAoKt0Vr%0A95Edy7NjdrkMCmdX9COP7N7P3/DhjdeNHRvx0kvRY+RzdfTREWPGRNxwQ/FZnO+73XZr2A09Q+MZ%0AFs8lswgbbRQxbFjE0KHN64yeE1YsWlRMdJATW2R39co6KrueZ8bhkEMi9t67bYF3AAAA1qE8kJ1B%0A7Qygl2adyy9+3VX5l08BdADotQTQAQAAAAAAAAC6sb//vXHwNLtxZyi9NR2tK7vq0jzZvbwygF4K%0Amm+4YeNgeqWTTmrZ85Xh1sqO1xk6zX23Jnye5xUvWRI9Wr4vKj3+eNv3+9hjrbtfBs0rfeADrQuf%0A19p7N7uBV5o7N3qcDHe/7nUR224bcdVVEc89V98NPQP3L7xQdEBfsaL+ffbMM/X3HzCgCKPnufwZ%0AJM8lQ+u5ZFZh4cL6+1bK8Pq4ccVSHmTPYx97bPXXOwAAAB0cQC/JL4DdOYCeX0pLBNABoNcSQAcA%0AAAAAAAAA6MbuvrvxuuOOa/05rvfc0+aSeqVJkyJ23jnigQcadi6+7LKIU0+tX5cdjK+5pvH93/Oe%0Atj/vBx5YPfjbHL3hed9118brMhw8a1bRxbq17ruvdfer9hy+612tr6OWnsOJExuvyw7h06dHbLpp%0A9DgZ9n7veyNuuy3ixhuLsWYofIstIiZMKCYHyLHPm9fwfhkunzOnZccaMaJ4DPOY5d3NcwKKgw8u%0Aup5nkB0AAIBOsOWWxRfA/CXQ4MH16xcsaPzFrbt45ZWi/pLSuDKInl90AYBew6+aAQAAAAAAAAC6%0AsZdearyuLc2IsqM6re+CXqmy2/mllxbh1HKTJ7f8OfO8t1x2iq4W0L/++tbv8/nnW98BvT2fw5Ur%0AI26/PVqtvc+H33rr6qH+v/0teqwMfb/+9REf+lARwC+FwPOxzcdit92KcHjelq/DDTcsQuNrk7fn%0Adrl93i/vn/vJ/ZWeszxO3pbHzeMLnwMAAHSivn2LL2qpf/+IIUPqZxxbsiS6paw760/rr1+MqzSz%0AX44XAOg1dEAHAAAAAAAAAOjG5s9vvK613c8XL464/PI2l9RrnXhixGc+0zBgnqHgRx+N2G676oH0%0ApoLrnfm8Z2OrSy6JXiEDupWv8ZwU4J3vbN3+8r5r1rTuvu35HP761xELF0arZbO2aqH2tjjqqMav%0AqyuuiDjppOjRssHd299eNIvLLve5LFpU3ywul7Fj67dfurR4rPN1lO/FDJZniDzP7y9vnlfttbL7%0A7sUyfHjHjwsAAIAmHHdc/axwI0fWB89ffrkIcHc3WXdJzopW8uY3d0k5AEDXMd8pAAAAAAAAAEA3%0AtsEGjdfNmNG6fV14YcS8eW0uqdfaeOOIN76x8fpS6Pz++4ul3IABrQs/t+fzftVVre/i3d28612N%0A111zTcSUKa2bsOEHP2h9Le31HK5eHfG970WbDBtWfXzt/VhfeWXrHuvuKEPhBx0U8bGPRbztbUVX%0A+FLTuHIZMs9tR4wozuvPn3m9Wvg875/7yf3lfnP/wucAAABd7MADI0aNqv+C3e/fvUJzpri2zu7W%0A2bLe0gx3OY7SLwxyfDlOAKBXEUAHAAAAAAAAAOjGNtmk8bq//KXl+3n88YgvfKFdSurVqnUz/+Uv%0Ai+7GP/9549uOPrpojtUez/v11zfsvt4cc+ZEnHZa9BpHHBGx+eaNA9ynn178bIlzzol4/vmuf+9+%0A61sR99wTbVLe0Kzk2Wfbts8MR0+a1HBddvh+z3vaHm7vTvr2jdhxxyKQ/9nPFu+3bI63117FazE7%0AomfX83J5Pdfn7bldbp/3y/vnfnJ/uV8AAABqQM4WVt4dPGcWK//FS3dSXm/5ON7ylvpgPQDQa/jX%0AHwAAAAAAAACgG9tvv8br7rij6Gp97LHN28f06RHHHNO7QqEdJR/HDPO+/HL9uueei7juuohLL228%0AfYZxW2PffYuQagZ6y5/HCy6IOPPM5u1jwYIi2PrCC9Fr9OkT8fGPF92jy/3jHxEf+lDEhRc2bz8X%0AXxxx3nltf+9WdgPPMPmJJza/q/Xll0d86UvRZhmGz/PK582rX5eXp06N2GGH1u83O7NnEL38dXrv%0AvcV561l7+bnsrXHzzUVztkMPjW7z+hs7tlh2261+fT4+OUlFTiCR5/PndpWhdAAAAGpYftHNXxbk%0Al7v8xVAGufPLXv6CKL/kDxkSNW/JkvpfaOWX0tJsdfkltTxgDwD0GjqgAwAAAAAAAAB0Y9lhuLKj%0Ac8ouuX/967rvf8MNRZj5kUeK67rqts3AgRHHH994/amnRrz0UsN1G20UcfjhrTvOmDERr3994/Wf%0A/GT1TuuVsmP2/vsXweuS3vLcf/jDEXvs0Xj9RRcVEwisLZC/bFnEWWdFfOAD9etaew55hv+rdR0/%0A6qiImTPXft+s4ytfiTjhhPqu9219/iq7laevfrU4d761Djig+oQI+dmUAew//KFhOL05ZsyI+PGP%0Ai3oPPDDirrui28vz+vP5y8+P/Cl8DgAA0M3kTGP5JTXlzGJ5vSR/0dCWL9edIevLL9wlWX+p43mO%0Aq3w8AECvoQM6AAAAAAAAAEA3lk2IPv/5ontzuYULi3BzNih697sjJk+OGD26CK6++GLE3/8e8etf%0ANw6pf+5zEeee26lD6HGyq/mPftRw3dNPN94uO12XzuVtjS9+sXGAPcPIJ59chND/8z8jXve6iI03%0ALtbn837HHRG/+13E73/f8NznnLDglluKAHRPlwHfn/40Yq+9ivdDuauvjrj++iIE/sY3Rmy2WUT/%0A/sU52P/6V8Rvfxsxa1b99tnELEP/Z5/d8jqya3c+P7fe2nB9vjcnTize01nH9ttHrL9+xNy5Ec88%0AE/HnPxfPb14uGTSoCNa3pSv7f/xHxI03Nlz3q18VXdBzUoWsaYMNisej0mtfW4Snq8macoKLa65p%0AuD5fa8ceG7HNNhFve1vEPvsUxxg5MmLo0IjFiyPmzy/C+A8+WHSLzwkT7ryz5aF1AAAA6HCnn158%0AcV2xovhyu2BBxNKlxfX8ZULORFirsr6VK+tn2sv604ABxbgAgF5JAB0AAAAAAAAAoJt7//sjLr88%0A4m9/a7g+Q5pXXFEszXHEEUWQVgC9bfbcM2KHHYrg7tpkULwtMiB90kkRv/xl9c72uTRHdpK+4IKI%0AnXeOXmOXXYrH7R3viFi9uuFteW74b35TLOua/OHSSyNmz259HTlRQQavM2xdbs6ciK99rVjWJbtl%0AX3hhfSf01soJEfL9Xzmee+8tlrXJCRa22KL6bTnJQn4GvfOdEVdd1fj2J56I+MY32lA4AAAA1IIJ%0AEyJOPTXi+98vrm+yScRTTxW/oMtZ5XJ2uZxxrdYsWlTUV/olw7hx9beddloxLgCgV+rT1QUAAAAA%0AAAAAANA2GfDMzsy77tr6fRx9dLGPtnTkpvnh8uwYnSHotrrooqKTdmvtvXfRmXrYsOh13vrWiCuv%0ALLqYt1R2HM9JH7JDeVvke/ayyyIGD27d/bMbeb4GciKCtsrH4Wc/KzrEt7ccX4bQM2iezdPaU7WO%0A7AAAANAlcna30gx/+QV47Nj6255/PmLJkqgpWU/WVZL1lr645y+uTjihy0oDALqeADoAAAAAAAAA%0AQA8wcmTEv/4V8b73FZ2ZmyuDx9/7XhHEHTKkIyvsXTIQvLbnoa3dz0sGDiwC5J/5TMuCuHku8ec+%0AF3HTTRFjxkSvlQHy++6LOO645t/nwAMj7r474j/+o/1quPXWiIkTW3a/3XaL+Mc/ivd8eznyyIib%0Ab47Ybrtod/l+yNfp1KnF+6MtQfQNNoh473sj/va3iI9/vD2rBAAAgDZ++f3Sl+q/9OYv7Eoz32Un%0A9Oeeq50QetaR9WRdKevMelPWn+NoyS8ZAYAex5zV0IM999xz8fjjj8fTTz9dt8ycOTPmzp0bc+bM%0AiUWLFsWKFSvqlpUrV0a/fv1iwIABdcuwYcNi5MiRdcvYsWNjyy23rFu23XbbGD9+fFcPCwAAAAAA%0AAIAmZID8pz+N+NSnIn7wg4jrrot47LHG2w0dWnS+PuaYiHe/uwhzlvuf/2nd8Uvnq7anLbbomP2W%0AdNS+N9004oILIl58sfrt7dGxuiQ7Vmdn6dNPL567DKQ/8EDjsWXX7t13j3jTm4rQ8kYbNbz9K1+J%0AWLCg4bpRo5pXw5ln3lu3pP3226/unIPuYsstI37/+yIYfemlRQD70Ucj5s0rzrMeMSLiNa+J2Gef%0AInSej2G597ynWNraCT2fs6zjF7+IuOWWiJdfbrzd5ptHHHRQ0YDsDW+IWG+9+tvyPV353t1hh5bX%0AkuN85JGihj/9qQjo5+dIvjYWLoxYuTLaZKutijF+97tFV/R8vd51V8T06U2/vvM5yrHstVfEIYdE%0ATJ7cMZ3aAQAAoF1+mZW/pDn//OL6JptErFkTsWhR8XPatIjNNit+QddVspbsfF765VHWknWWZP0T%0AJnRZeQBAbRBAhx5i1apV8c9//jOuu+66uO222+K+++6Ll6v9JfLfXlnLX9DXK//rZIURI0bEbrvt%0AFnvvvXccdthhsc8++0T/lkyhDgAAAAAAAECH2377IoCe5s+PmDWrCNNmt+wMFJefT1rNGWd0Spk9%0A3oc+1LnHy3OXv/WtYsnziGfOLELM+Wf9DTcsQvFra1yVkxH0Zhlw/upXu+74+dy89a3Fkuejv/RS%0AxJw5EcuX158HPmzY2t/3ubSX/fcvlo4ydmzxHim9T7LxWobQ87W7enUx5my+Nnp027qlAwAAQKfL%0AmeOefjriyiuL2ePylzYZ+M4vvaVO6Dl535gxndtlPH/hUPqFUUl+Ac/6SjmS444r6gcAej0BdOjG%0AVq9eHddee21ceuml8Yc//CGW5F/imhEwbypsXrrP2u6bofabbrqpbvnmN78ZgwcPjqOPPjpOPPHE%0AOOKII6Kv6aUBAAAAAAAAakp2N6/scE7Pl+cOd2UjLdomzz0fN65YeoshQyK23barqwAAAIB2kDmN%0Az32uCJxff319CH3GjIgFC4pt5s6NWLiwmHEuvxR3tMyb5PFXrqxflzO/5fFLuZLDDivqXktTQwCg%0A9xBAh25o8eLF8ZOf/CTOP//8mJ5TP1cJja+ti3lTmnuf8mNl6P3Xv/513bLJJpvERz/60TjllFNi%0AqL9iAwAAAAAAAAAAAAAAvXV2uXPPLS6XQuibbhoxeHDRhTxzGRkGf/bZiA03jBg1KqJ///avI48x%0AZ07DrudZy9ixRRf2kkMPjfjKVzq3IzsAUNP8rwC6mYsvvji23nrr+OQnPxnPP/98XRg8lwyPly+p%0AdFt7LqnyWKXbMgx/1llnxVZbbRUXXXRRFz9SAAAAAAAAAAAAAAAAXSQD5V//esSxx9avy9D3VlsV%0AQfSSDIc/8UTE889nx8IinN4Wef/cT+4v91sePs/j5vHLw+fHHVfU2REBeACg29IBHbqJDHcff/zx%0A8a9//atBELxcZRf0Sq3pil65z2qd1sv3m7fPnj27rgv6JZdcEpdddllsvvnmLT4uAAAAAAAAAAAA%0AAABAt5Ydxb/whSL0fcEFEStWRAwYELHFFhFz59Z3Q08LFxZL3j58eMSgQUVgvF8z4l+rVkUsXRqx%0AbFnEggXFccpV63qexzn99IgTTihuBwAoI4AO3cBNN90Ub3vb22Lu3LmvdjtfWyC8OdYWVi/fx9r2%0AV94VvbRteff1W2+9NV772tfG5ZdfHoccckiz6gIAAAAAAAAAAAAAAOgxMmdx4okR++4bcc45EVOm%0AFOszDJ5B8+xQPm9eESJPGR6fPbv+/hlAzzB6dijPQHvuL7Mca9ZErFxZhM5L962U9x0xImLDDRsG%0A2XfZJeJLX4qYMKEjRw4AdGMC6FDjrr766njHO94Ry/ILQVkgvDL43ZyAef/+/WPDDTeMYcOGxfDh%0Aw+uu9+vXr25ZtWpV3bJy5cpYsGBBLFy4MF5++eW665VKx6sMwpd3Zi/dlqH5o446qi6Efswxx7TD%0AIwIAAAAAAAAAAAAAANDNZNj7oosifvWriB/+sAiaZyh8zJhiye7n2RV9yZKG98tw+aJFLTvW+usX%0AofNhwxquz67np51WdD3PMDsAQBME0KGG3X777fH2t789li9fvs7geXn4e4cddojdd989dtlll9hm%0Am21iq622inHjxsXo0aNbXMOcOXPihRdeiCeffLJumTJlStx9993x8MMPVw2cVwuiZ/0Zos9O7nvt%0AtVcbHxUAAAAAAAAAoLu6996I5cs795h77925xwMAAABoUoa+TzopYr/9Ii64IOKmm4pO5inD4rlk%0AI8GlS4vO5rnk5dI21fTtW3RILy2DBxfd0iuPe+CBEaefrus5ANAsAuhQozL4/da3vrVq+LwyeL7+%0A+uvH0UcfHW95y1vioIMOilGjRrVbHbmvXHbaaacG67Oz+d/+9re44oor6rq0L1q0qGoQvTyEnuO5%0A7777WhWEBwAAAAAAAAC6vze/OeLZZzv3mGVz/QMAAADUhgyBf/vbETNnRvz+9xFXXJFBkuK2DI/n%0AMnx4/fYZSs9O6PmLjlwyu5FLdlCvDJuXy3zJW95S/FJm7NiOHxcA0GMIoEONOuuss2LGjBlNhs/z%0A+mabbRaf/OQn433ve18MHTq0U+sbOXJkXaA8lyVLlsRPf/rT+O53vxvTpk17NXReHkJP2Uk9x3Xx%0AxRd3aq0AAAAAAAB0TzkR84EHHlg3OfKKFSsa3LbXXnvV/c0KAAAAAAC6rQyFn3JKxPvfX3RDzzD6%0AffdFLF/ecLtSKL05sgv6rrsWofPsep4hdQCAFvI/CKhB2SX8//7v/xqEzcsv9+3bNz7zmc/E5z73%0AuRg8eHAXVxsxZMiQ+PCHPxwf+MAH4utf/3p84xvfiDVr1jQKoefPn/3sZ/GRj3wkdtttt64uGwAA%0AAAAAAAAAAAAAoOtlSPzQQ4tl9eqIZ56JmDq1fnnqqYjFi4vu5yWZM1l//YittorYYYdimTgxYost%0AIvr06crRAAA9gAA61KDzzz+/QWi7PHw+fPjwuPLKK+s6PdSaQYMGxVe+8pU45JBD4rjjjosFCxa8%0AOobK8WUQHQAAAAAAAAAAAAAAgDJ9+0ZsvXWxHHVU/frMZqxaFbFyZdENPUPr/86bAAC0N9PZQI1Z%0AvHhx/PrXv341dF4ePs+A97XXXluT4fNyBxxwQFxzzTUxYMCAuuvlY8lx5PgWLVrUxVUCAAAAAAAA%0AAJ0tm3fludKduQAAAAD0CJnNyOD5kCHFT+FzAKADCaBDjbnuuuti+fLldZdLncNLXdC/+c1vxl57%0A7RXdQdb5rW99q8EYSlasWFE3TgAAAAAAAAAAAAAAAAAAaosAOtSYm2666dXLpc7haauttoozzjgj%0AupPTTz89ttlmm0ZjqRwnAAAAAAAAAAAAAAAAAAC1QQAdasxDDz3U4Hqp+/n73ve+6NOne71l+/bt%0AG+9973sbdD9vapwAAAAAAAAAAAAAAAAAAHS97pVmhV7giSeeaNQtPB188MHRHR1yyCENrufYMpD+%0A5JNPdllNAAAAAAAAAAAAAAAAAABUJ4AONWb+/PlV10+cODG6ox122KHq+nnz5nV6LQAAAAAAAAAA%0AAAAAAAAArJ0AOtSYRYsWVV0/bNiw6I6aqnvx4sWdXgsAAAAAAAAAAAAAAAAAAGsngA41ZuDAgVXX%0AL1u2LLqjpupuapwAAAAAAAAAAAAAAAAAAHQdAXToJh3Dn3nmmeiOmqq7u3Z0BwAAAAAAAAAAAAAA%0AAADoyQTQocZsuumm8corrzRa/49//CO6o3/+858NrpfGluMEAAAAAAAAAAAAAAAAAKC2CKBDjZk4%0AcWLV9b/4xS+iO/rlL3/ZaN16660XO+ywQ5fUAwAAAAAAQPexbNmyeOihh+Lxxx+Pl19+ucGS6/K2%0A3AYAAAAAAAAAaD8C6FBjJk+e3KBbeIa182d2QL/++uujO7nuuuvi5ptvfnUMTY0TAAAAAAAAqlm9%0AenXMmjUr5s6dWxc0L19yXd6W2wAAAAAAAAAA7UcAHWrMkUce2WhdKcD93ve+N+bMmRPdwezZs+P9%0A739/Xe3NHScAAAAAAAAAAAAAAAAAAF1LAB1qzFZbbRW77757g+7nKS9Pnz49DjnkkLpODrUePj/s%0AsMPi+eefr7tePpb8+drXvja23nrrri4TAAAAAAAAAAAAAAAAAIAKAuhQgz7ykY80uF4eQp8yZUpd%0AgPtvf/tb1KKbbropJk2aVFdneYC+3JlnntkltQEAAAAAAAAAAAAAAAAAsHYC6FCD3vnOd8YOO+xQ%0AdzlD3JUh9BkzZsShhx4a73jHO+LBBx+MWvDQQw/F8ccfX9ehPTuflwfPy7uf57hOOOGELq0VAAAA%0AAAAAAAAAAAAAAIDqBNChBvXr1y9++MMfvnq9Wgg9L//2t7+NXXfdNQ4++OD46U9/GnPmzOnUOufO%0AnRsXX3xxXRh+l112id/85jevBs2b6n5+wQUXRN++fTu1TgAAAAAAAAAAAAAAAAAAmqdfM7cDOtkB%0ABxwQX/jCF+Lcc899NYCeqgW8b7755rrllFNOqQuC77fffjFp0qS6y9tuu20MHTq0zfUsXrw4Hn/8%0A8ZgyZUrcc8898fe//z3uv//+V2soD8dXXi/V/LnPfa5uXAAAAAAAAAAAAAAAAAAA1CYBdKhh55xz%0ATjz22GNx+eWXNwh2NxX2zp/33XdfXTC83OjRo2PcuHGx8cYbx6hRo2LYsGF1y4ABA+q6rWdH8tWr%0AV8eqVatixYoVsXDhwrolO6q/9NJL8cILL8SsWbMa7LOyu3llLeXr0tve9ra6MD0AAAAAAAAAAAAA%0AAAAAALVLAB1q3KWXXhqDBg2Kn/3sZ406n1cG0UvrKsPhGR7P5YEHHmjx8Sv3Va7yuNVuy/Xvete7%0A4pJLLmnxsQEAAAAAAAAAAAAAAAAA6Fx9Ovl4QAv16dOnLrz93e9+t65beSoF0Usqu6JXW8q3a8nS%0A3H2WlIfks97zzjuvLjyf4wAAAAAAAAAAAAAAAAAAoLZJhEI38bGPfSxuvfXWmDx5ctVgeGpNiLw5%0AS0v2XVqfdf7rX/+KT3ziE132mAEAAAAAAAAAAAAAAAAA0DIC6NCNTJo0KW677ba6juLbbbddkyHw%0ASq3pfF4taF6uqYD6a17zmrqO7bfffnvsvvvunfCoAAAAAAAAAAAAAAAAAADQXgTQoRt617veFQ8/%0A/HBcddVVceyxx0b//v2b3e28JZrbFb1fv35x9NFHx5VXXhlTp06Nk08+uUPGDQAAAAAAAAAAAAAA%0AAABAx+rXwfsHOlCGvnOZN29e/OEPf4jrrrsubrjhhnjxxRcbbVsKjbc0hJ6qdUDfaKON4uCDD47D%0ADjssjjnmmBg5cmQrRwEAAAAAAAAAAAAAAAAAQK0QQIceYMSIEfHud7+7bknPPvts3HPPPXHffffF%0A448/Hs8880zdMmvWrFi9enWz99unT58YM2ZMbLHFFnXLtttuG7vttltMmjSp7joAAAAAAAAAAAAA%0AAAAAAD2LADr0QBMmTKhb3vzmNze6bf78+TFnzpxYvHhxLF++PFasWBGrVq2Kfv36xYABA+qWoUOH%0A1nU0z2A7AAAAAAAAAAAAAAAAAAC9hwA69DIbbLBB3QIAAAAAAAAAAAAAAAAAAJX6NFoDAAAAAAAA%0AAAAAAAAAAABArySADgAAAAAAAAAAAAAAAAAAQB0BdAAAAAAAAAAAAAAAAAAAAOoIoAMAAAAAAAAA%0AAAAAAAAAAFBHAB0AAAAAAAAAAAAAAAAAAIA6AugAAAAAAAAAAAAAAAAAAADUEUAHAAAAAAAAAAAA%0AAAAAAACgjgA6AAAAAAAAAAAAAAAAAAAAdQTQAQAAAAAAAAAAAAAAAAAAqCOADgAAAAAAAAAAAAAA%0AAAAAQJ1+XV0A0LN99atfjTVr1jRaf/bZZ3dJPQAAAAAAAAAAAAAAAAAANE0AHehQ55xzjgA6AAAA%0AAAAAAAAAAAAAAEA3IYAOdIpXXnnl1cvrrbdel9YCAAAAAAAAAAAAAAAAAEB1AuhApyiFzsuD6AAA%0AAAAAALA2gwcPjsmTJ8fLL78cixcvbnDbzjvvHBtuuGHdNgAAAAAAAABA+xFABwAAAAAAAKAm9enT%0AJ9Zff/1Yvnx59O/fv8FtQ4YMqbsNAAAAAAAAAGhffdp5fwAAAAAAAAAAAAAAAAAAAHRTAugAAAAA%0AAAAAAAAAAAAAAADUEUAHAAAAAAAAAAAAAAAAAACgjgA6AAAAAAAAAAAAAAAAAAAAdQTQAQAAAAAA%0AAAAAAAAAAAAAqNOv+AEAAAAAAAAA0PVeeSVi9epi6du3WNZbr6urAgAAAAAAAOg9BNABAAAAAAAA%0AgE63Zk3ErFkRL7wQMWNG8XPmzIgVK4oQekmGzwcMiBg7NmLcuIhNNimW0aMj+vTpyhEAAAAAAAAA%0A9EwC6AAAAAAAAABAp8iu5o88EnHPPRHTpkWsXLnu+2QYffnyiOeeK5aS/v0jxo+PmDQpYvvti07p%0AAAAAAAAAALSdADrUmHPOOSe+8pWvRE/yyr/bE6yXrQkAAAAAAACAXmfBgoi77y6WRYua3m7p0iKU%0Ant3Rc8kO57lk2Hzw4Ibb5nZPPlksQ4dG7L57sQwf3uHDAQAAAAAAAOjRBNChhgPbAAAAAAAAAN3Z%0A7NkRN9wQ8eijRaC83LJlRTB94cJiyWD6qlVN76tfvyJoPmxYsWTQfNCg4ra87803R/z97xHbbRdx%0AyCERo0d37NgAAAAAAAAAeioBdKhRPalbuEA9AAAAAAAA9C4ZNr/ttogbb2wYKs8/Hc6aFTFjRsS8%0AeS3bZ+4n71N+vxEjIjbdtAib559Y87hTp0Y8/njEwQdH7L130UEdAAAAAAAAgOYTQIcaJrgNAAAA%0AAABAb7ZixYqYMWNGLFiwIBZmi+wyzz//fN36TTbZJAYMGNBlNVK96/mVV+ZzVL9u+fKIF14ogucr%0AVlS/Xz6N2dk8u5r37VsEyvNPpqtXF93S8yVQed9SID3vu8kmEePGRQwcWITV//rXIox+7LG6oQMA%0AAAAAAAC0hAA6AAAAAAAAADVp5cqV8cwzz8TSpUtj0aJFDW6bPn16zJ07N8aMGSOAXiMyLJ5dz2+4%0Aob7rea7LIPrTTxfdycsNHhyx0UZF6DyX5jyNGUDPIHouL70UsXRp/fpnnomYNi1iyy0jNtusCLA/%0A91zEj38cccghRTf0XAcAAAAAAADA2gmgQzeyXjc9G0IndwAAAAAAAOjZMlz+xz9G3HNP/bolSyIe%0AfTRi/vz6dfknz1GjIjbdNGLEiJYHwjOknvfPZcKEovv59OkRc+YUYfes48kniy7s220XMWRIEYa/%0A9tqIWbMijjoqok+f9hs3AAAAAAAAQE8kgA7diCA3AAAAAAAAUGtWr4644oqIhx5ae9fzDJ2PHx8x%0AcGD7HDfD6xtuWCzLlxfdzzOMnjL0ftddDbuhZzg+t3vLWyL69m2fGgAAAAAAAAB6IgF0qDF9K850%0AyK7nGTzPn5tuumkccsgh0Z38/Oc/7+oSAAAAAAAAgA6SAfPy8Hlenzq16DZeMnhw0Y08O553lAy1%0Ab7ttxJgxRdf1pUvru6EvWBCxww5F5/NSnW99q07oAAAAAAAAAE0RQIcas/322zdaVwqhDxkyJC65%0A5JLoTn75y1/GmvK2BgAAAAAAAECPkJ3O//jH+lB3dkLPy3Pn1m+T3cezC3lndRzPkPseexTd17ML%0Ae8owfNa2445FHVljBtaPPrrojA4AAAAAAABAQ+bzhhozefLkJm974oknYuHChZ1aDwAAAAAAAEA1%0At90Wcc89xeWck7o8fJ7dxXfeOWKbbTovfF6Sx8vj5vFLXc6zrqyvNHd21p31AwAAAAAAANCYADrU%0AmAkTJsTo0aMbdD4vyct33XVXF1YHAAAAAAAAEDF7dsQNNxSX80+aU6fWh88zAL7rrhGjRnVpiXXH%0AzzpKAfisL+ss/Qk2689xAAAAAAAAANCQADrUaBf08uB5uTvvvLPT6wEAAAAAAAAoyS7iV14ZsWpV%0Acf355yNmzSouZ8fxXXaJ2GCDqAlZR9ZT6oSedWa9Keu/6qr6rugAAAAAAAAAFATQoQbtscceTd6m%0AAzoAAAAAAADQlW67rT7EvWRJxNNP19+24461Ez4vyXqyrpKsN+tOzz1XjAcAAAAAAACAegLoUKMd%0A0Cutt956dV3RdUAHAAAAAAAAusrs2RE33lhcfuWViEceqe8gvtlmEaNGRU3KurK+lPU++mhRf8rx%0A5LgAAAAAAAAAKAigQzcIoGfwvGTatGkxZ86cLqgKAAAAAAAA6O1uuCFi1aricnZBX7CguDx4cMSW%0AW0ZNy/qyzjR/fn0X9xxPKVQPAAAAAAAAgAA61KSNNtooNvv39PvZ+bySLugAAAAAAABAZ8uweXY8%0AT8uXRzz9dP1t220X0bdv1LSsL+ssyfpzHCnHVQrTAwAAAAAAAPR2AuhQw13Qyzufl7vrrrs6vR4A%0AAAAAAACgd7v77ojSnzBfeCFizZri8qabRowYEd1C1pn1pqw/x1G6nOMDAAAAAAAAQAAdajqA3hQd%0A0AEAAAAAAIDOtHp1fUA7Q+gzZhSX11svYvz46Fay3qw7ZQC9FKrP8eU4AQAAAAAAAHo7AXToRgH0%0A9dZbr64rug7oAAAAAAAAQGd65JGIRYuKy7NnR6xYUVweNSpi4MDoVrLerDstX16MJ+X4cpwAAAAA%0AAAAAvZ0AOtSo3XffvUHwvNyLL74YM0otBWpcBubLFwAAAAAAAKD7ueee+svTp9df3nTT6JbK6y4f%0AT/k4AQAAAAAAAHqrfl1dAFDdiBEjYuutt44nn3yy0W0Z5L7zzjvj2GOPjVr31FNPCZ4DAAAAAABA%0AN7ZmTcS0acXlZcsi5s0rLg8Zkn/XjG4p6x48OGLp0mI8Oa5Bg4px5nj7mM4fAAAAAAAA6MUE0KGG%0AXXHFFTF37tyqt22zzTbRHYwfP76rSwAAAAAAAADaYNasiJUri8sLFtSvHzs2Yr31olvKurP+Z5+t%0AH1cG0HOcs2cXtwEAAAAAAAD0VgLoUMN23nnnri4BAAAAAAAA6OVeeKH+8sKF9ZeHDYtubfjwhuMq%0Ahc5nzBBABwAAAAAAAHq3Pl1dAAAAAAAAAABQuzKQ3RMD6EOH1l9etKh64B4AAAAAAACgNxJABwAA%0AAAAAAACaVB7ILgW1Bwwolu5s4MD6MZQH68sD9wAAAAAAAAC9kQA6AAAAAAAAANCkmTOLn0uXRqxa%0A1TO6n5eUxpHjyvGlWbO6tCQAAAAAAACALieADgAAAAAAAABU9corEStWFJdXrqxfP2hQ9Ajl4yiN%0Ab/nyYtwAAAAAAAAAvZUAOgAAAAAAAABQ1erV9WHsNWvq1/ftGz1Cn7KzJkrjy/GWjxUAAAAAAACg%0AtxFABwAAAAAAAACaDKCXlIey11svelwAvbzr+apVXVIOAAAAAAAAQE0QQAcAAAAAAAAAqirvdN5U%0AWLs7aypU369fl5QDAAAAAAAAUBME0AEAAAAAAACAJgPopWB2eQC9vDN6Twmgl8aX4y0fKwAAAAAA%0AAEBv40+mAAAAAAAAAEBVGcYeMKC43L9//fply6JHKB9HaXwDBzbshg4AAAAAAADQ2wigAwAAAAAA%0AAABNGju2+Dl4cES/fsXlhQujRyiNI8eV40tjxnRpSQAAAAAAAABdTgAdAAAAAAAAAGjSuHH1l4cO%0ALX6uWFEs3dny5fVjGDasfv0mm3RZSQAAAAAAAAA14d9zkwMAAAAAAABAbRk4cGBMnDgx5s+fX7eU%0A22abbWKDDTao24aOVR7IzqD2vHn13cNHjYpua9GixsH6ysA9AAAAAAAAQG8kgA4AAAAAAABATerX%0Ar1+MHTu27ufgwYMb3DZq1KgYOXJkl9XWm5QHsss7hXf3APqCBfWXdUAHAAAAAAAAqNen7DLQhQ49%0A9NC49957u7qMmnHPPffUPSYAAAAAAABA1xozJqJ//+Ly8OH16196KeKVV6Jbyrpnzqy/XhpXjnP0%0A6C4rCwAAAAAAAKAmCKBDjbjxxhtj8uTJccIJJ8RTTz0VvVWO/fjjj48999wz/va3v3V1OQAAAAAA%0AANDr9ekTMX58cXnQoIgRI4rLS5dGzJsX3VLWnfWnHE+OK+U4c7wAAAAAAAAAvZk/m0INeeWVV+Ly%0Ayy+PiRMnxhlnnBHPPvts9BZPP/10nHrqqXVj/81vfhNr1qzp6pIAAAAAAACAf5s0qf7yppvWX54+%0APbql8rrLx1M+TgAAAAAAAIDeSgAdajCEvmLFivjRj34U2267bbz73e+Ohx56KHqq+++/v67r+3bb%0AbRc/+clP6saejwEAAAAAAABQO7bfPmLo0OLy6NERAwYUl+fMiVi+PLqVrHf27OLywIHFeFKOL8cJ%0AAAAAAAAA0NsJoEONWW+99eqWDGGvWrUqLr300thll13imGOOiWuvvTZ6ghzb1VdfHYcffnhMmjSp%0Arut7jjXXl8YPAAAAAAAA1I6+fSN23724nH/O22ST4nLOLT1tWnQr5fWOG1eMJ+X4cpwAAAAAAAAA%0AvZ0AOnSDIHouf/rTn+LII4+MLbbYIr761a/G9OnTo7uZNm1anH322TF+/Pg47rjj4rrrrnt1fILn%0AAAAAAAAAUNsyoN2nT31wu3Q5/3Q5b150C1ln6U+tWX+Oo3S5FLAHAAAAAAAA6O0E0KFG/PznP4+N%0AN964Loy9tiB6hri/9KUvxZZbbhlvfOMb43//939j5syZUateeOGFuOCCC+KQQw6JrbfeOr72ta/V%0AhefXFjzP9ePGjat7TAAAAAAAAIDaMHx4xHbbFZcHDozYcsv62x59NGL16qhpWV/WWZL15zjS9tsX%0A4wMAAAAAAABAAB1qxkknnRSPPvpofPzjH49+/fo1CKKXB7VLYfRVq1bF9ddfH6eddlpsuummccAB%0AB8T5558f9913X5eOI2u766674rzzzot99tknNt988/jIRz4SN910U6xevbrqWMrvm2P/xCc+UfdY%0AnHjiiV06FgAAAAAAAKChQw6J6NevuLzZZhEbbFBcXro04umno6ZlfVlnyrqz/pTjOfjgLi0NAAAA%0AAAAAoKb8+8/CQC0YOnRofOc734n3v//98dGPfjSuu+66uvWlDuGVHcNL4e0Mdv/jH/+oW9KIESNi%0Av/32iwMPPDD22GOP2HnnnWOD0pkf7Wzu3LkxZcqUutB5hsyzhoULF756e3nAvLzTeflYSttkR/f/%0A+q//iu1KbRMAAAAAAACAmjJ6dBHW/utf8+9/RUf0u+6KWLMm4vnnIzbcMGLUqKg5c+YU9aU+fYq6%0AS3++zPHkuAAAAAAAAAAoCKBDDdphhx3i2muvrQt0f/7zn49bb721UfC8/HppXcnLL78cV199dd1S%0Akl3SM4ie4e68vNlmm9X9HDduXKy//voxePDgumXAgAF12y9fvjyWLl0ay5YtqwuUz5gxI6ZPn163%0APP/883Udyh944IF48cUXG9ReXkcqr7FyfWnbfffdN7761a/G/vvv3y6PHwAAAAAAANBx9t474uGH%0Ai0D3kCERW24Z8eSTxW0PPRSx6671ndFrwbx5RV0lWW/WnTbfvBgPAAAAAAAAAPUE0KGGZQfzf/7z%0An/HnP/85vvjFL8a999671k7iawuCZ2g8w+PXXHPNWo9ZHgxfl2rbVQucl2qsvF92Zz/33HPrOp8D%0AAAAAAAAA3UN2ED/uuIgf/zhi1aqIzTaLWLAgYtasohP6lCkRu+xSGyH0+fMjHnigqCuNGVPUm/r1%0Aizj22GI8AAAAAAAAANTzZ1ToBo488si4++6764Lohx12WF2AuxTiLu+KXrm+cinfpqllzZo1zdqu%0APPhevpTXUlK+Ph1xxBHx17/+Ne644w7hcwAAAAAAAJq0atWqmDlzZsyZMyeWLl3aYMl1eVtuQ+cb%0APTrikEOKy/nnwB12iBg5sri+enXE/fdHzJnTpSXWHT/ryHpS1pd1lubOzvpzHAAAAAAAAAA0JIAO%0A3cjhhx8e1157bTz44IPxvve9LwYOHFg1DJ4qw+KpWmC8Lcu6jlN++6BBg+KUU06Jhx9+OP70pz/F%0AoYce2mWPIwAAAAAAAN3D8uXL6/6+9MQTT8S8efMaLLkub8tt6Bp77x0xaVJxObuI77hjfQg9O45n%0A5/EnnqgPgHeWPN7jjzfsfJ51ZX2lbudZd9YPAAAAAAAAQGMC6NANTZw4MS666KKYMWNG/OhHP4p9%0A9tlnrWHz1Nyu5i3Zdl3HSgcccEBdrS+88EJdrdttt10XPWoAAAAAAABAe8o/Dx51VBHsTn37Ruy0%0AU8SYMfXbPP98xF13Rcyb1zk15XHyeNOn16/LerKurC9lvVl3qRM6AAAAAAAAAA31q7gOdCMjRoyo%0A6yqey9NPPx2XXnppXHXVVXHPPfdU7UZeqbTNutaVNLWf8vv16dMn9txzzzj22GPjhBNOiPHjx7di%0AZAAAAAAAAEB3kB3F3/KW4vJDDxXXJ04sgudPP110IF+6NOK++yI23TQi/3w4cGD717F8ecS0aQ2D%0A51nLlltGbLZZfdg8w+dZb6kTOgAAAAAAAACNCaBDD7HlllvGF77whbpl1qxZce2118Y111wTN998%0Ac0wvP8vi39YWTF+bagH1CRMm1HU6P/zww+MNb3hDjBw5stXjAAAAAAAAALqX7Cz+1rcWwfJ77inC%0A3ptvHjFqVMSjj0bMn19sl3+2nDGjWJ9h9BEj2taFPP90mR3Pc7+zZze8bYMNIrbbLmLIkPp1kyYV%0Anc+FzwEAAAAAAADWTgAdeqAxY8bESSedVLekF198Me6+++6466674v7774+nnnoqnn322ZhfOtOj%0AmTJYnmHzDLvvtttusccee9Qto0eP7qCRAAAAAAAAAN1BhrqPPjr/Vhlxww0Rq1YV4e/ddmvYDT1D%0A4xkWz2Xw4IiNNooYNixi6NDmdUbPTueLFkUsWBAxc2bRXb2yjsqu5/36RRxySMTee7ct8A4A9F5P%0APRVx2WURt90W8dBDES+/XEyyk/+/Kff730ccd1xXVUlPcNNNEQcd1HDdAQcU6+n+Djww4uabG677%0A29+K9TTty1+OOOechuu+9KVifXfyzDPF99VCNno6NsaMWRIXXnhd1xYGAAAATRBAh15g4403jje9%0A6U11S7kFCxbEtGnTYt68ebFkyZJXl7T++uvHkCFD6n5uuOGGMX78+LrLAAAAAAAAANVkuPt1r4vY%0AdtuIq66KeO65+m7oY8dGvPBC0QF9xYpi+wyP5wn4JQMGFGH0QYOKIHkuGerKZdmyiIUL6+9bKcPr%0A48YVS3mQPY997LER5tQGAFojg+annRbx6183DpsDAAAAAPRkAujQiw0fPjx22mmnri4DAAAAAAAA%0A6EEy7P3e9xYdQm+8seiGnqHwLbaImDCh6H4+fXrEvHkN75fh8jlzWnasESMiNt20OGZ5d/Psen7w%0AwUXX8wyyAwC01IsvRrz+9RFPP93VlQAAAAAAdD4BdAAAAAAAAACgXWXoOwNbr3lNEUJ/5JGia2iG%0AxMeMKZbsar5gQdHZfNGi4meG1ZuSofLskD50aPFz+PCiW3rlcbffvgif63oOALTFO98pfA5Az3Xz%0AzRFLlzZcd8ABEYMHd1VFAAAA1BoBdAAAAAAAAACgQ2QI/O1vL4Lmd99dLBk2Txkez2Xs2Prt8+T3%0AlSuLsPorrxSB9QyV9++/9pPgM5S+++7FksF0AIC2uP76iJtuarx+p50iTj65+Jn/58j/p5TbbrtO%0AKxEA2iT/PXv22YbrcuKVLbboqooAAACoNQLoAAAAAAAAAECHyoDWQQdF7L9/0Q39nnsipk0rwubl%0AMmTe3G5rGUofPz5i0qSi63nfvh1SOgDQC114YeN1xx4b8dvfRvRz1iUAAAAA0Av4VSgAAAAAAAAA%0A0CkyJL7jjsWSXc5nz46YMSPihReKn7NmRSxfXnQ/L8ku6AMHRowZE7HJJhHjxhU/s7t6ZddRAID2%0A8I9/NF533nnC5wBd4ctfLhYAAACgc/l1KAAAAAAAAADQ6TI8PnZssey2W/36DJ9nOH3VqiLkldtl%0ACB0AoDO89FIxMU65nPxm2227qiIAAAAAgM4ngA4AAAAAAAAA1IwMm2en9FwAADrb7NmN1222WVdU%0AAgAAAADQdfp04bEBAAAAAAAAAAAAasb8+Y3XDR7cFZUAAAAAAHQdAXQAAAAAAAAAAACAiFixoqsr%0AAAAAAADoev26ugAAAAAAAAAAAADoLmbPjrjrrognnohYsCBiyJCI0aMjtt46Ys89I/r27djjP/ts%0AxJQpxc+FCyNeeSVi6NCIzTeP2HHHiNe8JnqcNWsiHnooYurUiOnTIxYvjujXL2KDDSK22CJi0qSI%0AjTbq6irpKLNmRdx3X8Qzz0S8/HLEqlXFe27s2Ihtty1e951h/vyIe++NeOqpiLlzI5Yvjxg5sqgj%0AX4evfW1Enz49e3KGfB7ys+/FFyOWLi0+e/K9t8kmxeffoEG95/P4ueeKY+frMj+T8tgbbxyx004R%0AO+8csd560WvkY3/nnRGPPRYxb17EgAERY8ZEjB8f8brXRQwcGDUpP0vyOXz44eJzZvXqiOHDI7bc%0Asvh3Zdy4rq0v/727++7iNZb/3g8bVjyu228fsdtu3es1lvXn/11K79Vc8v2Z75scV/4fJj9H87Hv%0A6P9HAQAA0HwC6AAAAAAAAAAAAPRq1UJcGewud/XVEeefH3HzzUUgupoRIyLe/OaIL30pYsKE9g06%0AXnBBxOWXF0G0tckA5H/8R8QZZ0Rst110a7ffHvGjH0VcdVURalybDCG/850Rp55ahIKbqzkBvnzO%0A17Vd5euls+TrIp/rch/5SMT3v9/8ffztbxEHH9x4fYaKMwDZXPkYZBg7Q8ElGcjO6xtuGC3y0ksR%0AP/lJxK9/HfHgg2vfNoOLRx4Z8fGPt/8EDBk6v/jiiMsuK4KqTb33UwZDjziieD4mT44uN21a8bjk%0A5A3l8jn53vcizjxz3fvIQO5vfxvxi19E3HBDxLJlTW87eHDxOjr55Ii3va1nfh7nsfKx+O//jrjn%0Anqa3y+ByPg4f+1jxnuiOMgycE52Ue/rpYn3JLbdEfOc7EddeW0xQUM3660ccfnjEl79chPNbI+97%0AzjkN1+XzmutbIyeR+Na3ivd1BqGbeh3m+/jDH4444YT6ySXy3+AMSZfL19e6/m1uyWvs0ksj/ud/%0AilB/U/J1lf/mfeELxaQLrX0cK1WOrSnNefxzoo6f/7wYTwbpm/PvZL5e9tgjYv/9I9761ohdd21e%0APQAAAHSMHjzXIgAAAAAAAAAAALRNdvrN8NwxxxRB3bUFUDMkfcklRfA7g8FtlR2Gzzqr6OabYbnm%0ABNyy3h/8IGLixIgPfnDdwe1a9PzzEcceG7H33hE/+1nzxpAh2wziZRAww7Vre556kkMOabwug8It%0A0dT2M2ZEPPJI8/dz//0Nw+cpuwi3JHy+ZEnEZz9bhFzPPnvd4fPSBA3/+7/FJAQZFs3QeHt0Rs5g%0AbXZwzmD7HXes+zWVHZQzbLnXXhEnnlg8fl0lw9H5/qkMn2dI/He/a174PEPe+Vl2/PERf/rT2sPn%0Apc+r3O7tby+6Xudj1pM+j7O7d3ZVf8971h4+Ty+8EPHNbxadqjPk3NNkN+t3vSvigAOK10lT4fOU%0A3eHzNZcduz/3uehS+Xr56leL5yUnuGgqfJ4yLJ2v4Rzn619fhO872hNP9Kl737773WsPn6eZM4uJ%0ARvL/B1dcETXnpz8tJgTJSRhy8o7mTtKSr5ecWOLcc4vXTL6PAAAA6DoC6AAAAAAAAAAAAFDFo48W%0AgcPs7toSy5cXXZC//vW2hbD32SfivPMiVq5sXdDuwguLTqJTp0a3kcGzDJ394Q+tu/+iRRGf+ETE%0Am9609nBhT5FByuxUXi5DxxnUba61BdZbEmavtm21zupre7/l6zUDh+sKOzcVGs/JF/bbr23h7wwP%0AZ7D2U59q3Wsog5a/+lURAO+K916GwLN7cI6jskN7hraPO27t988w8Yc+VIS8n3yydTXcdltRQwaP%0Ae8Ln8T//WRw7uzi3xMsvF12qv/vd6DFeeqn4t+mXv2zZ/VavjvjGN4qJUbpCvq7f9raIL36x5f+m%0A3n57MalC5YQO7Wnq1JHxxjcOX2fwvFJ+RuWkD7/4RdSMnLTjP/8zYs6ctu+rNf8WAAAA0H76teO+%0AAAAAAAAAAAAAoEfIAOthhxXdlcsNH150Zx41qgg7P/VU0yGr7MidYdhcWiLDwwceuPbw5+abF8Hj%0A/v0jpk8vuqNX6zCa+8h93XJL0Qm41sPnRxxRdFKupl+/4rHPcec2+dw0FbS+5pqiU/L110cMGRI9%0AWoa8K8OgN95YjL85nYyzO+3aQuWnn976AHq1Du3V3HdfxKGHrj2wmK/5jTeOGDas2C7fe1l/pQce%0AKDoWZ2h4002jRaZNizjooGLfTcka8jU4YkTRZTvfe3PnNt4uX5/77luEvnfZJTrFj35UdIHPsG+5%0A7ET8l79EbLXVusPab3lLxJ//3PQ2+Rk4YULE6NHF+zA/fyo/J0v7ymBsdiHPjs7d9fP4wQcjjjyy%0A6ckI8jN4yy0jxo0rXo/5Gpo9u+E2OZlB1tnd5WOcExjke6xcfsbmY5CTHGRg+NlnG0+AUJITo+QE%0ADyeeGJ0qO9evrVN4vp7Hj4/YYIOiu3i+r7Mbd3nwPic2ac9JFUqefXZYnHvu3rFkScO+cvm6zs+9%0AkSOLz5onnqj+Osz3+ymnFCH5bbaJLpWTgJx/ftO3Dx1afA7l4zxwYPGeyTHl493Uv/0AAAB0HQF0%0AAAAAAAAAAAAAqJBda0thx/XWK4KUGezMrsZ9+zbsNP6vf0V87nMRf/97w31kIPwDHyi6IOc+miPv%0Ak2HNauHzDGtlZ9H3vjdi220bd0zPEHJ2+a0M5WaY7h3viLjjjogBA6ImZWDz+OOrB9Ay8Hv22UX3%0A2gwJlrv33oj//d+In/ykcQD/1luLbugZym1KblPunnsaB65f+9qIH/4walaGvCsD6BkGb04APUP/%0A2Tm8KTfdVLzG+zTMRTaSHYUrX//5WssA9rpkeDu7bVcLDm+9dfGaz9s326zxMXNihXzNZ+C+XAZg%0A832UExA0972XgekM11YLn+dr8MwzI9761sbvvXx88r31ne80Dqfm2PJ1nZ2zBw+ODpOv/U9/OuK8%0A8xrfls/BVVcVIdZ1+djHqofPBw2KeN/7is+efD+Ufwamxx+P+OlPI77//YYdi/OxyW7q2T18++2j%0A230e52vshBOqh35zcoMvfzniP/6jmIyg8nPlf/4n4v/9v/pjZ0B4o42iW8vPxvvvr7/+hjdEfPKT%0ARbf7/PepclKJc86JuPLKxvv5yEeK93ROJtEZfv7z+uei0kknFePaa6+Gr4v8PPjrXyO+9rWiA3rp%0AcyXfI+1p5co+8e1vT44lS/q/OqFBdg/PJd9r5TXl6/G66yI++9mIKVMa7if/7TzttKLmpuQ+y/9d%0AePObG0/ikiH9nExhXSo/j0v/jn/+843Xr79+8Rjne2nXXavvL9+7GbC/7baIq6+OuPba6hOMAAAA%0A0LkE0AEAAAAAAAAAAKBCBlvThhsWgazsIl5NBnMz4JlB3QxnZtCt3KOPFoGxDOo1RwY4c/tqQdw/%0A/CFi4sSmw2Cf+UwR1MxQWQazy2VoMEOZGZKtRRkMrdbNPDsPZ7g6n4dqMqD34x/Xj/vllxvenrdl%0A19qjjqp+/wywlisPz5Z3Wa7crtY6oDenG3k1lduVunqX5OOZofw99lj7fjKAnd2Ry+Vj1pzu89mZ%0AuLKzdYYuzzor4qtfLTrfV5NBzQzf51Kt83eG0rMTbwbYmyMnK6h836STTy4mIGhqLPkZkGP97W+L%0AsG2GLMsnUsjAc4bD//u/o0PkazbD9r/5TePbMqidn0mV4eBqsv5qkzVMnhzx61+vvYN3hvK/+c3i%0AuTziiKKbcUk+FvmY3Hln4+B6rX8e5+QGld2+U36m5OdSZfC8JDtR55KTZuRnU4aZc4KFprqzdxel%0A5yEnJPi//ysmNmnKbrtF/P73EV/8YvE+rpyYIQPhH/xgdLjsXF4tNJ7v53zN5+u1mnzPHH108Vxn%0ACD0nQUmVExu01bx5g+qWtNlmq+PPf+4bO+/c9Gde/pt40EERxx7b+P8Kef2xxyJe85qm/59QHhyv%0A9rmQ/6au7b2+Nvl4Vk7WMGZM8X5s6v8u5e/drDuX/DzLf08uuaTzJikAAACgunXMSQkAAAAAAAAA%0AAAC9UwbUMjjVVNixMjyVXbgruyOnDOo1Rwa3SiG3ctmNNINl6wpwpQkTis6h1QJoGcYtD4bWir/9%0ArXqX3Hzcs6N0U+HzcgccEPGnP1UPCWf4sLI7ek8yfnzENts0XJedep9+uk+LA+gZ/Kvs0tycMHu1%0AbTIYvi6XXlp0u62U3aMz0NxU+LzSqadW71L/jW9Un1Sg0j/+EXHBBY3Xf+pTxfu3OUH6lB3UMyBd%0A2WE7J0J44YVod9lxOB/nauHzrP2yy5oXPs9Ow9XCwBnmzsBtcwOp2eU8tx89uuH6DPZnGLk7fR7P%0AnFm8firtt18RtG0qfF4uJ8XIoHVzO653B/nYXnXV2sPn5c49t+iQ3trnoa3OO68IvFeOIV+PTYXP%0AK7fNEH21zt7tacSIZfGXvyxoMnxebvDgiF/9KmLkyK57XKvJ/3tU+ta3mvd/l0pDhxaTiuSkFgAA%0AAHQdAXQAAAAAAAAAAACoIruF77JL87fPoGd2ba70z3827/4ZHMsgaKUM1m65ZfPryI6jP/tZ49Dj%0AmjXVQ7ZdLcPGldZfP+IXvyg67TZXdhz+0pcar3/iiYg//zl6tGpd0G+5pf86A7YPPthw3aGHNt5X%0AawPo1Wqq9O1vN173/vdHnH56tFgGqLMrcGVAO0PuranjsMOK8GRLHX54xEc+0nDdypXVA/Jtka/r%0AfM3/618N12eX8exknmNqbvD5wguLbvflxo4tJoZoToC9XHZYzv1V+v73o1t9Hmf35excXi4/j/Kz%0AtSWfSxlC70kh2k9+svkd5EsywF3prrsaP77tLfdfLZB9yiktH8OXvxyx007RYT784Xtjk02aP1NK%0ATvKQE2+09vXdEZ57rvG6o47qikoAAABoLwLoAAAAAAAAAAAAUGHzzSM+8IGW3+8//qPomFpu2rQi%0ACLsu1cLhGeLNrsottffeESed1Hj9T3/avI7QneX55yP+8IfG6z/96SLI2lLZ7XzrrRuv/8EPoker%0A1m38llv6rbPzfHln+AwuZyf5yn1ld/C1BUWXLIm47bbGEwjstde6u+VOmdJw3bBhEV//erTa2Wc3%0AXnfxxWu/zyOPRPzxjw3X5WPxve+1vnP1Zz4TMWBAy+poiQydZ/g8Q+iVj3t2p/7Qh5q/r1WrIv7r%0AvxqvP+eciFGjWldffmZVhsXzdfT4493j8zjfF9VC9NmRuSWTgZR885stC63XquxCn5/NLZX/jmVg%0AunJShgceiA6VXc7nzGk8MUF2ZW+pfv0ivvGN6BDbbTc3dt99Zovv9/a3N153770NP9c704IFjdcN%0AH94VlQAAANBeBNABAAAAAAAAAACgwrvfXQTOWmrEiIittmq8fl3By2eeiXjssepdnVurWgg1uxzf%0AcUfUjOuvj1i9uuG6DIxmF+zW6N8/4n3vqx62XrEieqyDDmoclv7HP/qvNYhY2bV88uQiLFjZuXzp%0A0ohbb216Pxksrnxs99+/eC7W5rLLGq87/vii83ZrTZoUMXFi407La5t04fLLGwc28zFoS7fjjTcu%0AusmXmzEj4qmnos1+85tikoDKEHUe8+abI970ppbtLzsmV3YuzokA2tq1u9oEGH//e/f4PM7bn3yy%0A8frWfi7la/roo6Pby27uI0e2/H75mb7bbo3Xt3ZCgua66abqHblbO7HC4Ye37fOpKYce+myr7rfj%0Ajo0nNli4MOLFF6NL5PutUi39fwMAAICWE0AHAAAAAAAAAACACvvt1/r7brNN43Xz56/9PtUCvoMH%0ARxxzTOvreP3rI7bYonnH6irVasnw8iabtH6fJ57YeF128M7OsD3VmDERO+/ccN3s2X3imWeGNzuA%0AXup8nh2eK7s8V267rtsqQ+zV3HJL43VvfWu0+3s3w/EZQu/qOkqdy9viO9+JeMc7GgfqM3SfXeh3%0A373l+6w2/gyxt7Vjd3uOv7M/j2+/vfG6fH9tt13r66jWrbq76eznoa2qPY9t+Tc1J0E48shodxMn%0Azm3V/fr2rf5vfEc/rmsLxFc688xi4hsAAAC6JwF0AAAAAAAAAAAAqFDZRbklsot0SwNhGR6ttMsu%0ARQi9Lfbeu7YD6NXGvddebdvnhAlFN+haHndHKAXIy02ZMqbqts8+27gbd/n9K/fV0gB6tVrKTZ9e%0AvRv4HntEm1ULZE6ZUn3blSurvwY7u451Wb064rTTIj71qcbd2g86qOhinq/71qgWQK+18Xf253G1%0Ars2TJ7e+hva4fy3o7OehLXLiiQcfbLz+ta9t237bev9KffqsiU02WdRtHte1yYkrKuXELzvtFPGD%0AH0TMm9cVVQEAANAW/dp0bwAAAAAAAAAAAOiBRo5s/X2rhcYrOxZXCwR3RNAt93HZZQ3XTZsWNaMj%0Ax/2Xv9TuuDtChr7PP7/huilTRsexxz65ztB4vmZf//qG+7roovrrd94ZsXBhxLBhDe+XnW0rO8uP%0AGhWx225rr7VaMHTo0IjHHy+WtqgWcpzbRIPhDMEvWdJ4fY6rWjC9JV56qfl1rE3Wd9xxEX/8Y+Pb%0ATjop4qc/jRgwIFqt2nORgfe2jj/D/e0x/q74PH7mmcbrdt012iQnCBgxonuHcDv7eWiL2bMjVq1q%0AuG699SJ22KHrQvjVDB26sq6u7vK4rs2b31w8vlOnNlw/Y0bEhz8c8fGPRxx4YMShh0bst1/EpEkR%0AAwd2Ta0AAAA0jwA6AAAAAAAAAAAAVFh//fbdX2XX4mqB10rjxrX9uJts0rxjdYU1ayIWLOh94+4o%0A++8f0a9fw9DlQw+NjlWr1ot+/V5ZawB9n30aBgEPPrgIa5Zet7nPm2+OOOqohve76abieSyXAcN1%0ABSrnzGm8btGiiNe9LjpEU8HnanWkww7r3DrWJsP/1XzhCxHnntsxNX36023fb3OP1V0+j8eObftx%0Ax4zp3gH0zn4e2qLa45z152dkW+QkAu1p4MDV7bvDDn5c16Zv34hf/7qYzCQnLKk2KcV11xVLyokz%0Adt894qCDin9zDjig7c8PAAAA7atPO+8PAAAAAAAAANpF//79Y4sttohNN900hg4d2mDJdXlbbgMA%0A0BNUCzwOH972/W6wQfOO1RUyIFgtKNfTx91Rsjv55MkN1y1b1i8ee2zDRtveeGPD69nxvDJsu9NO%0ADdddf33jY1YG2avtqz2DyK01f35t19FSGfDfbLO27ydD/ytWRLcbf0erFl7uqM8lOu+15jnsePnv%0Axq23Rmy//bq3zc+e3PbrXy+6oufkM2ecEfH4451RKQAAAM0hgA4AAAAAAABATRowYEBdyHyzzTaL%0AYcOGNVhyXd6W2wAA9ARLlzZeN3hw2/dbbR+LF0fNjrk3jLsjZRfZSlOmjGlw/eGHI158cd2h8cp1%0A1cLmlUH2pmqo1NldoFevru061marrSI22qjhupy44UMfivje99pWT2ePf82a6BaWL2+8rj2+eg4c%0A2PZ90Pxu3O3x/qu0alXb99HT7bhj/rsT8cMfRmy3XfPvN3t2xAUXROywQ8QHP1hMkAEAAEDXEkAH%0AAAAAAAAAAACALlatM+vChW3fb7V91EoH16a60fb0cXekakHyKVNGrzVIPmJExKRJ697Xgw9GvPRS%0A/fUXXoiYOrXhNptu2rzAYb9+URNqpY612XzziFtuKX5W+sQnIr7ylZ49/q5Q7bOiPT6XFixo+z5o%0Anvxc64jHv1pndRrr3z/i1FMjHnkk4rbbIs4+O2K//Zo3CUNOFHDhhRF77FH8OwMAAEDXEUAHAAAA%0AAAAAAACALrbhhp0Xlhs5MmrCsGHVA7A9fdwd6fWvb9z9/bHHRsayZX2bDKAfeGD1bsEHHND4+Snv%0AeF6tI3q1AHxzJx8YO7bo7N0Ry//9X/PrSEuWdEwdN90UrfKa10T8/e8RW2/d+LYvfSnirLNat9+m%0Axv/nP3fcc9Fdw8vtETwWXu7af1OXLo1YvLht+80u3bTMXntFnHNOMZFGvgfys+xrX4t44xsb/3tV%0A7tFHI445pn061wMAANA6AugAAAAAAAAAAABQg2G5p55q+36ffLJ5x6qloGdvGHdHye6yGUIvt2pV%0An3j44VF1lzPId/PNzQuN5wQB2YG2XHnovFoA/eCDm1dntW7ec+dGp6tWR5ozJ2rOhAlFcHPixMa3%0AnXdexGmntTzgPWRI9YkZanH8nWn06MbrHn+8bfvM8PP06W3bB803alTE+us3Xn///W3bb1vv39vl%0Av1H77hvxuc9FXHNN8VlzxRVFGL2au+6K+PnPO7tKAAAASgTQAQAAAAAAAAAAoItVC5Xee2/b91tt%0AH9WO1ZPGnSHcaiHBWhp3R6oWKJ8ypUjU3n9/35g3r+Fthx7a/H2Vh87Lu6Gv7djVVHsuVq3q/IDu%0Atts27vKenn02atK4ccUEApMmNb7tRz+KeM97Wt4tuNpzUavj7yy77tp43X33tW2fU6bo5NyZ+vSJ%0A2H33xuvvvLNt+23r/WkoO6C/+c1FGP3qq4tJMSr94hddURkAAABJAB0A4P+zdx9gTlX5G8dfYOi9%0ASxFEpAiIAlJEEbCu2BVFBPva2+q6upa1rK51//a29oa9rr0iFkBRUBBEEem9d4b6f35zNk6SezOT%0AZHLT5vt5nvtM5iS595zk5kxmJu/5AQAAAAAAAAAAAACQYXvt5W2bOlVatCj5fW7aJI0eHd+xMsWv%0AL9EVuhNlFVPXrInvWOUngN646OsXX1SOaG/eXOrYMf59zZzpKtT/9ps0e3bkde3bSy1bxtfHtm2l%0Axq5LEUaOVFpVqyZ165b5fiRandvC/3vv7b3OKgUPGeJe+/Hye11k8/jToXdvb9vXX0sbNya/z/DF%0AG5Aeffp4215+Ofn9rVolffih8kaFCsoqhx0m/fOf3nZ7H2MLywAAAAAA0o8AOgAAAAAAAAAAAAAA%0AAAAAWRCUiw6DbdsmvfBC8vu0aqIrVmR3ELtvX2/b5MllqzZsIdxoDRu6gHR5YFV/69aNbJsxo65W%0Ar67sCaCXVrHcnh+rUBsdpPUL0+63X+Jhw2ivv6608+vHG28oq9nza0FYv+r1r73mKgrHG5b2G/9X%0AX0mLF6vc6tlTqlzZGz5+553k90kV5/QbNMg/zPzTT8n/bCnLIgTZpmpVb9vmzcqoE07wthUW+r+X%0AAQAAAAAEjwA6AAAAAAAAAAAAAAAAAAAZVq+ef5j0wQcTq2YcYtVC77rL277rrlKXLsoaFoC2sUfz%0A63s8liyRnnvO2z54sMqNSpWk/v0j27Zvr6AJE5rq228LEgqgW0AxutJ2rAB6afuKdtJJ3rY337Rq%0A7UqrYcOkilGfph0/3i3gkM1q1nSB6COO8F733nsufLt2ben72WcfqU0bb+DztttUbtWuLR15pLf9%0A9tuTq8T81lvS1Kkp6RoSYPNgx47e9gsuSHxfS5dK11+vvDvPo61bp4xq1Mi/fevWdPcEAAAAAGAI%0AoAMAAAAAAAAAAAAAAAAAkAUuvNDbNm2adOedyVVq/fpr/+BddKX1TIdoTz/dv1qwVapN1OWXSytX%0AxvfY5jO/auSvvtpOGzZUSDg0Hn2bzz6TPv88ss3OqYEDE+uj3b5798g2C/eeemp6Q5Bt2/qHje21%0AsnChspotEGAVz/2qBo8cKR14oP/rIZyF7//yF2/7/fdLo0ap3DrrLG/buHHSo48mth87ly+5JGXd%0AQoLOO8/bZuf1P/4R/z5sQYahQ6Xly5VX6tf3ts2cqYyaPt3bVqVK7GA6AAAAACBYBNABAAAAAAAA%0AAAAAAAAAAMgChx4qtWvnbb/2WlfROF5jxkjnn+9tb9BAOvlkZR3ra+XK3iDy8ccnFoa7917pqae8%0A7QcdJHXurHLFL1g+Z06diO/bt5datkx8X1Zl3rZwu+8uNWyYeD9tcYXoBREmTJCOOab04HQ8LGj6%0AySel386qfVuYO9zs2e41OW9e2fthY3r9dQWioEAaMUL685+9140d64L+0c9XtHPPlTp0iGzbtEk6%0A+mj/hSwSNX++9NBDyikHHCB16+Ztv+gi6dNP49uHPYZHHSXNmJHy7iFO55wjde3qbb/pJrcwwPr1%0AJd8/NA+E5pFsWsClrDp18n//kIw1a1zY/7ffytanu+/2tvXokV+POwAAAADkEgLoAAAAAAAAAAAA%0AAAAAAABkAatE/MQT7mu4zZulwYOlRx5xweySvPSSNGiQfwVpC4DWqqWss/PO0vXXe9st+Gvh2S++%0AKD3kaSF9vyrONt4HH1S506WL1KTJthJvE0/1c2NVyuvVU0r2Fa1/f+nii73tH30k7bGH9N//ln7O%0A+4WdH37Y9XvAAOm770q/jy38YCH0aOPHu3D900+712EirFryM8+4MVpfbExBsTnDKnP7vQZ++MH1%0AwR6XWGwBiGef9S4EsWKFu69Vi7bLibCq0bZwxrBh0k47Sffco5xigdfHHpMqVfKO6/DD3eIJ20p4%0Aif38s7TvvpELINSoEVx/4c/Oafu5ags1+IWdLYT9z3+61/rSpe7nif3ssUUGbHEUuz58wQG/iuq5%0AyoLd0eyxmjs38X1t3ereY9hCFrZwhS24sWFD/Pe3+dXmGZvHotkcAgAAAADIDJ9fpwEAAAAAAAAA%0AAAAAAAAAQCbss490xRXSLbdEtluQ6+yzXSDylFNc4Ld5cxeOtGDpV1+5sOvnn/vv96STXEXxbPX3%0Av0vvv+/GEc4qoFuI2KoIDx0q7bmntMMO0saNVtHb3ccCc7/+6r9fC722batyaZ99Nuv116PKeicR%0AGrdzzELIb70V+zb77aek3XGHNHWq9MEHke2zZklHHintsot03HHS3nu7MGiDBm5hAVtkYdUqafFi%0A6aefpIkT3fkzblzioXVjQXjbj73Gwi1bJp16qnTVVdKQIe41ahWVrR9167rXpvXDwquTJ0uTJrkq%0AwtYXC2Wm0113STVrSv/6lzcM3a+fC9JaGNxPz57S44+7+SX88bMxWLVoC1zb82Dngt22SRO3MIFd%0Ab+O3ivX2OrTn4fvvXfB67VrlNFs4wObjm2+ObLfn/K9/le69150TVim9WTM3Xjtv337bjX/LluL7%0A2BxmIf5Ro9I+jHLPgtb2XPmFx+35uu46t5XGFne59FLpgQci26MXjckVhx0mVavmfp6G2Dxmi27Y%0Ae4bevd3P2+rVvfdt2dJt0WxRhjffdJvNRQce6OYLey3ZXF6/vps3LXBurwebM0aOdO9f7Od9tF13%0Alc44I8UDBwAAAADEjQA6AAAAAAAAAAAAACArbdu2TRs2bND69eu1OarcoLVVrVpV1atXV8Vc/bQ3%0AAABADDfeKE2bJr36qvc6C9falggLjFpF6Gxmb+lsvBY2tzByOAvDvvGG2xLxt79Jp5+ucmvffbfE%0ADKDb423V5eNlYfVYAXSrMGyVnpNllYmtWq4tMOB3jN9+8y7IEJT//MeNxyr5RrOFHizgbVs2s7B4%0AnTouOB3u999dCN2C0Val2I+FTu319uc/eyu+r1/vKsHbVt7mY5uT7Bz1Cy/ffnvp+7DH2xbKsMrQ%0AyIxzz3VfL7wwuYUhDjhAeukladEi73W2IEYusjC4veajq44vX+4WbymJBfavv77k29giIaEwejJs%0AgYsRI1xIHgAAAACQGQTQgTywZcsWzZo1SytXrlRhYaFq1Kihxo0bq0WLFpnumm666aaiDwZFu/ba%0AazPSHwAAAAAAAAAAAOQOC5+PGzeu6OtSK8MVZtKkSUXh8549e6qmldUCAADII1Zx+oUXXHXRu+8u%0A276GDXPhMr8KptmmaVPpyy9dReHPPitboNlCoZdconJt332jEsRh9tjDVfCOV0nV0nv1KnsA085P%0AC/ja82bBxk2blDIWKI+XBfMffNBV7LWK6GvWZKYfZXX55e45ueCCyGrmc+e6xQI+/thVcfdz8slS%0A+/YumGrh/1wcfyrZOWHBY6ueHR3UjYc9zu+958K+yHwI3ea+s86SfvopvvtUqeJeT/aRVzuHf/nF%0Aexur6J2r/u//pFGjXCXybNKqlfTuu1KXLpnuCQAAAACUbywDD+Sor7/+WhdffLG6du1aFDhv3769%0AevXqpX79+qlHjx5q1apV0Qdt+vfvrxtuuEG/+P3VKw3s2H4bAAAAAAAAAAAAAAAAgJJD1FZp+dNP%0AXWAuUe3aSa+9Jj33XG6Ez0MaNXLhWAsB77BD4ve3qt7ffUf43LRuvU1NmqxLOFDup1MnqVkz/+v2%0A208pC/r+/e/Szz9Lw4e74GeyLBB62mnSyJHSpZcmfn+777RpLsBdlvWu7LV33HHS22+nv3K6Baaf%0AesotaBFu8WJpwADp229j37dPHxfQ/fe/pbLUwbHn1ALvjz1mn3lUTs/Hjzzi5tSdd47/ubfg8tix%0AZXsMkVp77SX9+KN7Lo880j88bq+Z3XeX/vEP6fffpRtvLF5AYeVK/0rduap2bXeODh3qXq/JsgUv%0Abr1V2mcf75yTCJtvr77a/RwgfA4AAAAAmVdh+/bwtQ0BZLs33nhD1113nSZPnlz0fWkv4QoVKvxx%0A2cLpV199tQ488EClS+XKlYsqoIf30/q0devWtPUByFdjxoxR3759I9pGjx6tveyv5Gm2fPlyfWlL%0AkIexOadBIktlAwACwRwNANmJ+RkAshdzNABkl3Xr1v1RAX3WrFkR17Vu3ZoK6ACQBXgPDaTP559L%0AL77oArUWjPX72NBOO7mw5/HHS4ccUrYwWTYoLHRVsW376itp4ULvbSzo1rmzC1RbtfcePcp2zIkT%0AXWg0uoKxVebOxTn6lluma86c2p730YMHJx7ue/55/yq5J5wgdeyolLOgtD33H3zgFhWYN8//dnYO%0AtGkj7bqr1Lu3OxesgnlZQpDhVq2S3nrLVbG20PbMmf6vP/uonlXttcdizz1dP+yjPVWrKqdt2SJ9%0A9JH03//aZ5NcMNTa/DRu7MZv4V1bmMCC7vlW+ds++vjOO+6cGDdOsl9V162TatSQmjZ1ryv7iOaQ%0AIW5BDWQ3ey3b3LJkibRtmwtkt24d+3V7333SRRdFtv35z9Kjj+b+e+i5c6WXXnLz7aRJ7jFZu1Za%0Av9572+uuk66/3n8/y5e7n9ljxrg5035u2GPsN2/a+5S2baVu3aTDD5eOPrpsi34AQCpk4xwN5EPe%0AAACQmwoy3QEA8Vm6dKnOOOMMvWN/uYwKnoeHzKOF3+6LL74o+mXIAuj33ntvUdX0dAn1kTUvsteU%0AKVP0008/af78+Vq7dq2qVaumxo0ba9ddd1W3bt2KFhPIFbbowY8//lg0pkWLFmn9+vWqUaOGmjZt%0Aqs6dO6tr166qmOv/YQUAAAAAAAAAAAAAAOWKBTltMxs3SnPmSKtXu+8trLXjjvkX2rIAoFVltS0U%0ABLYQm4XhLFxslWtt3Kn8WIuFzS3wnC/22Wd+xPf9+jVRgwbVk9rXiScqrZo0kc45x23Gnnd7/i0Q%0AaSFgq7hbp44L+ZalWnpp7Dw7+WS3hRZGsKDmmjUuiG2vOwutWj+qVVPeserfgwa5zdhjP3++tGKF%0AeyxszPY8WNDcvuY7m3uscrZtyH320daWLd0Wj2++8baVdeGTbGGPwV//Wvb9WD7ziCPcFmJzxaJF%0Abt60udwWbAjN39WT+5EEAAAAAEgDAuhADpg6daoOPfRQzZw5848Ad3To3C/YbbcJv53dxraPPvpI%0Au+++u2688UZddtllaRgBstWcOXOKFiN4/vnni4LnsdSuXVtHHHGELrroIvXq1UvZ6ueff9Y999yj%0AV199VcuWLYt5u4YNG+q4447TxRdfrI5BLL8MAAAAAAAAAAAAAAAQIAt8tmuncseCwLahfLLAYjac%0A97YwglXsLa8sgG0LP9gGlCcWnH73XW97z56Z6E1usXmzVatM9wIAAAAAkCjKvwJZ7rffftPAgQM1%0AY8aMovB4KFQeCpOHNj/RtwkPpBcWFuqKK67QgAEDtHDhwjSPCtlQIfzmm29Whw4d9O9//7vE8LlZ%0As2aNRowYod69e+vkk0/WKltOOovY+XzJJZdot91203/+858Sw+fGrn/44YfVpUsXXXrppUX3BwAA%0AAAAAAAAAAAAAAAAA8PP009LKlZFttijKbrtlqkcAAAAAAASLADqQxSz0a5XPFy1a5Amehwtd57eF%0Aiw6i2+UvvvhC3bp106hRo9I8OmTKhg0biqqZX3311UWXE/Xss8+qZ8+eRYsiZAMLk/fr10933323%0Atm7dmtB97fZ33XWX9t1331JD6wAAAAAAAAAAAAAAAAAAoPyZNUu68kpv+8knS1WqZKJHAAAAAAAE%0AjwA6kMXOPfdcTZs27Y8geazgeeg6v6rofmH08OuMBdwPOuggPfPMM2kbGzLDAtfHHnus3n33Xd/r%0AK1eurN13313777+/evXqpVq1avnezs7L/fbbTwsWLFAmrV27VgceeKDGjRvne3316tXVo0ePovF0%0A795d1apV873dt99+W/QaWLduXcA9BgAAAAAAAAAAAAAAAAAA6fTxx/ZZ2eTD54cdJq1a5b3unHPK%0A3DUAAAAAALIWAXQgS33yySd6/vnnfcPn0dXQGzVqpKOOOqoosG5VrS+66CINGjSoqD06jB6rGvrm%0AzZt12mmnFVWDRv669tpr9f7773va69WrV/TcL1myRD/88EPR+ffNN99o+fLlevXVV9W+fXvPfWbO%0AnKmhQ4cmXHU8lc4++2xNmDDB096iRQs9+eSTRVXNv/vuu6LxfP/990XfP/7442revLnnPuPHjy/a%0AHwAAAAAAAAAAAAAAAAAAyB8vvSS1aSOdf740dmx89ykslP7zH6lnT+mnn7zXn3KK1KlTyrsKAAAA%0AAEDWKMh0BwD4u+qqq/64HB0+D7X96U9/0j/+8Q/16dMnIlwefr/Ro0fr4Ycf1iuvvKJNmzZ5Au3h%0AIXS7fNlll2nVqlW6/vrr0zBKpNOPP/6o2267zdPepk2booD2zjvv7FsR3Sqm27lmXz/88MOI60eN%0AGlV0fp1vf5VNs3feeadokYZoVvH8gw8+KFqAIVqNGjV0+umn6/DDD9fBBx/sCa+PGDFCJ554YtEC%0ADgAAAAAAAAAAAAAAAAAAID9s2CA9+KDbWreW9tnHPm/oLtevL1WsKC1fLs2fL339tfTpp9Lixf77%0A2mkn6d570z0CAAAAAADSiwA6kIVGjhxZVLU5FAo34cHxWrVq6bnnntMRRxxR4n7sPnvvvXfRdtNN%0AN+mKK67Qyy+/HBE4D+0zvO3GG2/U6tWrdeedd6ZhtEiXv/71r55q5TVr1tR7773nGz6Pvt3rr7+u%0AXr16afLkyZ6q6qecckrReZku27ZtKxpPtGbNmhWNxy98Hq5x48ZFleD32GMPLVy4MOK6Sy+9tChw%0AX9H+mgwAAAAAAAAAAAAAAJDn5s51Wzq1bWuf31DeWL1amjIlvce0x88eRwD5hfkkPWbNctuIEYnf%0At3lz6c03pTp1gugZAAAAAADZgwA6kIWeeOKJiO/Dw+cWrLUq1N26dUton61bt9aLL76ok08+WWef%0AfbbmzZsXsd/woLtdvueee7R27Vo98sgjKRsXMscWNPjUluOM8o9//EMdO3aMax9WPfzRRx9V3759%0AI9qXL19edJ5YcDtdLAz/66+/etrvuusuNWnSJK59NG3atOj2Q4cOjWj/5Zdf9Oabb+qYY45JWX8B%0AAAAAAAAAAAAAAACy1WOPSTfckN5jPvmkdOqpyhvjx0sDB6b3mKecIj31VHqPCSB4zCfZzSqmv/WW%0A1KJFpnsCAAAAAEDwKO8KZJktW7YUhV9D4fDwkLhVZH766acTDp+HGzRokCZOnFj0Nbq6eug4oRD6%0A448/ruHDhxdVm0Zu81tIoGHDhrrwwgsT2s9ee+2lgw8+2NNuwfRMj2fXXXfV8ccfn9B+hgwZUnS/%0AePYPAAAAAAAAAAAAAAAAAAByz3HHSQceKBUkWbqtUydXLf3bbwmfAwAAAADKDwLoQJYZM2aM1q1b%0AV3Q5FBAPhcLPOussHXLIIWU+Rv369fXOO+/opptu+qMtVgj9hRde0HHHHVcUjEdusufu1Vdf9bQP%0AGzasqKp5os4880xP29SpUzXell5Ng8WLF+uzzz7z7Vf4eRwPu/0ZZ5zhaf/kk0+0ZMmSMvUTAAAA%0AAAAAAAAAAAAAAABkntXd+egjyT4W+M470tVXS0cfLXXvLu2wg1SrllSpkmQfqWzZUuraVTrySOn/%0A/k/6/nvpp5+kE0+UKvLJewAAAABAOcKvwUAWBtBDwsO0BQUFuvLKK1N6rKuuukqvvfaaatasWWII%0A3SqyH3nkkSosLEzp8ZEeY8eO1YoVKzztxx57bFL7O/TQQ1W9enVP+/vvv690+Oijj7R161ZP+zHH%0AHJPU/gYPHuxps/3bcQAAAAAAAAAAAAAAAAAAQH6oV88+AylZ/abXX3fh8gULpDVrrNiPZPWj5syR%0AfvxRevNN6dJLXUg9wdo4AAAAAADkBQLoQJaZOHFixPehIPjhhx+uHXfcMeXHO+qoo/TFF19oB1vC%0AsYQQ+gcffKBBgwb9UZ0duWPkyJGeNqt8vtdeeyW1v2rVqqlv376edr+q5Okazy677KLWrVsntT+7%0AX9u2bTM2HgAAAAAAAAAAAAAAgEy6/nr7nFB6t1NPVV4ZMCD9j+FTT2V61ACCwHwCAAAAAACyBQF0%0AIMtMnz7dt32//fYL7Jh77LGHvv7666IQbih07hdC//zzz3XQQQdp9erVgfUFqTdu3DhPW7du3VS5%0AcuWk99mrVy9P2/jx45Wp8fTu3btM+/Qbz/e2tCkAAAAAAAAAAAAAAAAAAAAAAAAAAOUMAXQgy8yf%0APz8iAB6y9957B3rcnXbaSV999ZW6du1aYgh97Nix2n///bV8+fJA+4PUmThxoqetS5cuZdqnnSfR%0AVq5cqVmzZilImzdv1s8//5yW8UyZMkVbtmwp034BAAAAAAAAAAAAAAAAAAAAAAAAAMg1BZnuAABv%0AiNdPs2bNAj92kyZNNGrUKA0aNEhjxoz5I3QeHUK3ytADBw7Uxx9/XHQfZK9NmzZpzpw5nvZddtml%0ATPtt27atb/vvv/+u1q1bKyizZ8/2DYUHMR4Lu9tj16ZNG+WSDRs2aN26dWk7XsWKFVW9evWk+rlt%0A2zZlQs2aNRO+z8aNG7V161Zlgj2+9jgn+tq3czgTqlatqoKCxN5i2uu6sLBQmVC5cmVVqVIlofvY%0AuWvncCZUqlRJ1apVS/h+6ZwXwjFHZOccYX1dv3590es13ZgjgsUcEbzyMEfwPiJ9c4TNxdGPdZDz%0AM3NE8JgjglXe5oh0Y46IFMQczRwRLOaIYDFHBI85ovRzKXT/6OfI2uwcLel8Y44IFnNE8JgjgsUc%0AkRqx3kPXqFGDOSJgzBHBYo4IFu8jgsccESzmiGAxRwSPOSI754hMncPMEcFijgheeZkjeB+Rnjki%0A3Z/nYI4IXnmeIzL1OgQA5A8C6ECWifUGr2HDhmk5ft26dYuC5UceeaQ+/fTTmCH0SZMmacCAAUW3%0ASUc4HsmxALXfL5YtWrQo035j3X/mzJkKUqz9BzmeXAugW4X4RH9BLgv70EivXr0Svp/NIfbHmEyw%0AuStR06dP15IlS5QJPXv2TPgPNfPnzw/89RhLp06dEl6cZPny5ZoyZYoyYaeddiraEv1ZPW7cOGVC%0A48aN1blz54Tvl6n+Mkdk5xxhj609xsn80bqsmCOCxRwRvPIwR/A+In1zhF1eunRpxPVBzs/MEcFj%0AjghWeZsj0o05IlIQczRzRLCYI4LFHBE85ojSP+Rl97cPekU/R4sWLSr68KOJ9QFI5ohgMUcEjzki%0AWMwRqRHrPXSrVq2YIwLGHBEs5ohg8T4ieMwRwWKOCBZzRPCYI7Jvjli1ahVzRJyYI4LHHBEs3kdk%0A9xyR7s9zMEcErzzPEZYtAACgLAigA1nGVtzyW9kp3YHSd999V8cdd5zefvvtmCH0qVOnql+/fvrs%0As8+K/nGM7BPrl7SmTZuWab+x7h/0L4VBjWeHHXZI6HipMmbMmDLd3/5wEM1WLkv3SmX2C+vq1as9%0A7X5tIfYHj0ytqGb9TdTatWsz1t8VK1YkvGqlPfaZ6q/9IyTRVffsPpnqrz1WiZ4TmTx/7VxM5hzO%0A5AqGyfSXOSK1c4TffJyp1XCZI4LFHBG8fJwjovE+In1zhN9zE+T8zBwRPOaIYJW3OSLdmCMiBbl9%0APIYAAQAASURBVDFHM0cEizkiWMwRwWOOKJkFz23z+/9ZqK2kyinMEcFijggec0SwmCNSI9Z7aOaI%0A4DFHBIs5IljMEdn5eQ7miPgxRwSLOSJ4vI/I7BzhNxdn8vFljggec0Sw8m2OiHUf5oj0zBHp/jyH%0AYY4IVnmeIzL1WVEAQP4ggA5kGatA7hd6XbdunWrVqpW2fliViNdff13Dhw/XSy+95BtCN7///rv2%0A3Xffokrobdu2TVv/ULZf7uw8K+tCCbYKmJ2X4ZYtW6ZcHE+dOnV824MeT9++fVO+z4ULFxYtIpEu%0A9sut/cLq58cff4x5P5vntmzZokywajnJ/OHBPsCYCfY6C1XwideaNWuK/lCTCXY+JLrKo/3BY+XK%0AlcoEe53PmDEjofvYh12jV7dMF6voZK/zRC1YsECZUNIcURLmiGDnCJPMeZQKzBHBYo4IXnmYI3gf%0Akdk5Isj5mTkieMwRwWKOCBZzROnKOkczRwSLOSJYzBHBY44o2bZt22JWcQnt014jsRZzZo4IFnNE%0A8JgjgsUcERybG+xxYo4IFnNEsJgjgsX7iMzNESV9noM5In7MEcFijgge7yOyb4745ZdfmCPixBwR%0APOaIYPE+IvfmiCA/z8EcEbzyPEdk6rOiAID8kb6SygDiUq9ePd/2efPmpb0vFjJ+/vnndeqpp0aE%0Azk0ojG5ts2fPLgqhW0V0ZJdYv/SkYjEDC6BHiw6k58p4/MaSjvEAAAAAAAAAAAAAAAAAAAAAAAAA%0AAJBtCKADWaZhw4Z/hLvDWaXxTLCA+RNPPKFzzz23xBC6rfjVv39/TZw4MSP9ROzV42KtlFZWfquA%0AJbOaWTaMJ9aKZkGPBwAAAAAAAAAAAAAAAAAAAAAAAACAbEMAHcgy7du3920fP368MumBBx7QpZde%0AWmIIfcmSJRo4cKC+++67DPYU4bZu3Rqzun1Z+e1jy5YtysXxxLp/0OMBAAAAAAAAAAAAAAAAAAAA%0AAAAAACDblL0ELoCU6tKli2/7N998o0z797//rerVq+tf//rXHyF0C6CHQum2rVixQgcccIDee+89%0A9e3bN9NdLvdiVQZPRbDabx+xKomnYzxlqYIe6/EIejyjR48u0/0nTZqks88+O6Jthx12UOvWrZUu%0ANid07dpVq1ev1o8//hhx3e677646der43m/ixInasGGDMqF3794J32fatGlavny5MmG33XZTjRo1%0AErrP3LlzNW/ePGXCLrvsooYNGyZ0n2XLlum3335TJrRo0UItW7ZM6D7r168vev1lQoMGDdSuXbuE%0A75ep9xGhOSJRzBGpnSP85mj7eVG1alWlG3NEsJgjgpePc0Q03kekb44oLCzUwoUL0zY/M0cEjzki%0AWOVtjkg35ohIQczRzBHBYo4IFnNE8JgjSrZ582YtWrSoaJHatWvXRlxXq1atokVmmzZtGvNv+swR%0AwWKOCB5zRLCYI1Ij1nvoZs2aMUcEjDkiWMwRweJ9RHrmiEQ/z8EcET/miGAxRwSP9xGZnSP85ucO%0AHTp43lenC3NEsJgjgpdvc4Qf3kekb45I9+c5mCOCV57nCHstAgBQFgTQgSzTuXPniO8t1G0B71Gj%0ARpU5ZJsKN954o2rWrKmrrrrqj9B5dAjd/jD2pz/9SW+99VZG+wrF/EV306ZNZd633z6CDrKVNJ6y%0AvDZiPR5Bj2evvfZK+T6tz/aHiHSxX8btDzV+7J+Vsa5L9Jf4VIrVp5LYhxgz9Uea+vXrF827ibB5%0AOFN/pKlbt27Cj7H9fEvneRvveZotr7PoczGZczhT/S1pjijtfplSHuaITJ7HzBHBYo4IXnmYI3gf%0Akdk5Isg5hDkieMwRwWKOCBZzRPDPD3NEsJgjgsUcETzmiJJZwDxWuDx0XbVq1VSlShXf2zBHBIs5%0AInjMEcFijgiOHZc5InjMEcFijggWc0Twkvk8B3NE/JgjgsUcETzeR2TfHGGPL3NEfJgjgsccESze%0AR+TeHBHkeJgjglee54hMFCoCAOSXCtstNQogayxYsKBolbBQsDv860cffaT9999f2eCee+7RpZde%0A+sf3oakkvDK6vYHduHFjxP1CY7EqFQienTMHH3ywp33s2LFJrTwWzj7MZSu8hbv66qt10003KSiP%0APPKIp+K3sVXmrLpJsuz+tvp+tEcffVR//vOfla3GjBmjvn37RrR9+umnZX5uE1GxYsWi17r9gv3l%0Al19GXNevX7+Yv/zaHxC2bdumTEgmqGlzWabmLXt87XFOdFEFqwqUCfaHikQXhLA/ekTPJ+liH06N%0A9cHUWOzczdQfwewDtTb/JmrdunXKhNAckSjmiNTOEdFztPW1V69eRX9UTTfmiGAxRwQvH+eIaLyP%0ASN8csWLFiqLfzcL16dMnsPmZOSJ4zBHBKm9zRLoxR0QKYo5mjggWc0SwmCOCxxxR+rn0ww8/FI3Z%0AKo6Es6o7dn7uscceMR9H5ohgMUcEjzkiWMwRqRHrPXSjRo2YIwLGHBEs5ohg8T4iPXNEop/nYI6I%0AH3NEsJgjgsf7iMzOEX7zsxW0SeZ5SQXmiGAxRwQv3+YIP7yPSN8cke7PczBHBK88zxHffPONJ4M0%0AevToQArpAQDyExXQgSxjIdj27dtr2rRpf4S5Q1544YWsCaBffPHFRatmnXvuuRFB+fBK6PZLTajd%0ARI8HwWvYsKFv+8qVK8u0X/sF0O8XlFjHS5WSxlOWAHqsxyPo8QT1C3Km/gidiEytapisZP4QlUn2%0Ah75E/9iXSfZHkkT/UJJJ9keoXHidhcu1/jJHBP8HdnsflyvnBXNE8HKtv8wRweJ9RPrmCPudKrqK%0AYzbOz9nWn9IwRwSLOSJYvI/InjkiW+Zo5ohgMUcEL9f6y/uI7J4j7L72wbToD4iFPvho51sqzznm%0AiODlWn+ZI4LF+4jcnyNivYdO9lxkjggWc0SwmCOCl2v9ZY4IFnNEsJgjgsccEaxcnCNy6Rxmjgge%0Ac0SwcnGO4H1EsHLt8xzMEcHKlzki184TAED2SWwJFwBpsd9++/0R2jahEPfrr7+esZXL/Jx55pl6%0A+umn//iwT3j189D34eNA+u2www4xK36XRaz7xzpequTbeAAAAAAAAAAAAAAAAAAAAAAAAAAAyDYE%0A0IEsFF7lPDzAvWrVKj3//PPKJsOGDdNLL730xypffiF0ZE7z5s1VtWpVT/vs2bPLtN9Y92/Tpo2C%0AFGv/uToeAAAAAAAAAABQskqVKqlx48Zq0KBBUYWU8M3a7Dq7DQAAAAAAAAAAAAAASB0C6EAWGjhw%0AoKeqeCjUff/99yvbHHPMMXrjjTeKPugTHUKnAnpm2XPRtm1bT/uvv/5apv1OmzbNt32XXXZRkJo1%0Aa6ZatWqlZTy1a9dW06ZNy7RfAAAAAAAAAABQNvb/p86dO6tdu3aqX79+xGZtdl3of1QAAAAAAAAA%0AAAAAACA1CKADWciqNQwYMOCP8LZ9DYW6f/jhB3388cfKNocccojee+891axZs+h7Kp9nj27dunna%0AfvzxxzLtc8KECZ62li1bqlGjRgqSnVe77757WsZjx+E8BgAAAAAAAAAAAAAAAAAAAAAAAACUNwTQ%0AgSx1/PHH+7ZbGP3GG29UNurfv39ROL5evXpF3xPezQ69e/f2tE2ZMkWrVq1Kep9jxoyJ6zhB8DvO%0A2LFj/1iwIVF2v2+++Sau4wAAAAAAAAAAAAAAAAAAAAAAAAAAkO8IoANZ6thjj1VBQUFEkNu+2vb1%0A11/rww8/VDay0O5nn32mxo0bR/SZMHrmHHDAAZ62rVu36pNPPklqf4sXL/atGO53nCD4HWfJkiUa%0AP358Uvv7/vvvtXTp0riOAwAAAAAAAAAAAAAAAAAAAAAAAABAviOADmSphg0bauDAgUXVmf22K664%0AQtlq991316hRo9S8eXNPv5F+u+66q9q2betpf+mll5La38svv+x5Lm2BgcMOO0zpMGDAANWuXTtl%0A43nxxRc9bbZ/Ow4AAAAAAAAAAAAAAAAAAAAAAAAAAOWNK68MICtZoHbVqlUxr9+2bZsqVszOdSQ6%0AdOigr776Sk8//TTB8ywwfPhw3XDDDRFtb775pubMmaMdd9wx7v3Yc/nAAw942i2s3bJlS6VD9erV%0AdcwxxxSdW+GeeOIJXXfddapZs2bc+1q3bp2efPJJT/vgwYNVrVq1lPQXAAAAAAAAAAAAAAAAAAAA%0AAAAAAIBcQgAdyGL16tUr2nJV69atde2112a6G5B01lln6ZZbbtGmTZv+aNu8ebOuueYaT5C7JBbW%0Anjp1qqf9ggsuiHsfO+20k2bNmuU5V2bOnBn3Pux40f1etmyZbr/9dk/QviS33Xabli9f7rt/AAAA%0AAAAAAAAAAAAAAAAAAAAAAADKo+wsnQwASKnmzZvr9NNP97Q/88wzeuWVV+Lax6+//qpLL73U096l%0ASxcdddRRSqc999xTf/rTnzztFrIfPXp0XPv46quvdOutt3raBw0apO7du6eknwAAAAAAAAAAAAAA%0AAAAAAAAAAAAA5BoC6ABQTtx4441q0KCBp/2kk07SCy+8UOJ9J0yYoP3331+rVq3yXHfvvfeqYsX0%0A/zi56667VKVKlYg2q+p+6KGH6rPPPivxvp988okOO+ywotuHs/3deeedgfQXAAAAAAAAAAAAAAAA%0AAAAAAAAAAIBcQAAdAMqJRo0a6fHHH/e0FxYW6sQTTyyq/P3WW29p0aJF2rp1q1auXKlRo0bprLPO%0AUu/evTV37lzPfS+55BINHDhQmdCxY0fdfvvtnnbr9wEHHKChQ4fqo48+0vLly4vGs2zZMn3wwQca%0AMmSIDjroIN8w/R133KEOHTqkaQQAAAAAAAAAAAAAAAAAAAAAAAAAAGSfgkx3AACQPkcddZRuvvlm%0AXXXVVZ7r3n///aItXlZB/LbbblMmXXzxxZoyZYoeeeSRiPbt27frxRdfLNridfbZZ+uiiy4KoJcA%0AAAAAAAAAAAAAAAAAAAAAAAAAAOQOKqADQDlz5ZVX6q677lKlSpWS3sfw4cP16quvqnLlysq0hx9+%0AWJdddlmZ9nH55ZfroYceSlmfAAAAAAAAAAAAAAAAAAAAAAAAAADIVQTQAaAc+stf/qKvv/5aPXr0%0ASOh+zZo107PPPlu0Va1aVdmgQoUKuuOOO/Tee++pXbt2Cd3Xbm9V362Su+0HAAAAAAAAAAAAyAX2%0Ar63oDYk79VTv4/jUU5nuFRAMzncAAAAAAAAAAJCIgoRuDQDIG71799Z3332nTz75RM8991zR13nz%0A5nluV69ePfXr10+DBw/WkCFDyhw8nzlzpoJwyCGH6KCDDtJ///tfvfjiixo5cqSWLFniuV3jxo01%0AcOBAnXDCCTriiCPKVAkeAAAAAAAAAAAEa926dRo3bpw2bNigBQsWRFz3zTffqHr16urZs6dq1qyZ%0AsT4CAAAAAAAAAAAAAJBvCKADQDl3wAEHFG1m5cqVmj9/ftGHuapVq6ZGjRoVVT3PFRYmP/roo4s2%0As3TpUi1atEjr169XjRo11LRp06IxAQAAAAAAAAAAAAAAAAAAAAAAAAAAfwTQgSy3ceNGXXvttdqy%0AZYvv9VaN2q636g6ZYuHef/7zn9q0aZPv9RZkvummm1SxYsW09w2JsWrntuULC5sTOAcAAAAAAAAA%0AAAAA5Ip586RJkyLbWrSQdtstUz0CAAAAAAAAAADlEQF0IMvdeuut+ve//60KFSp4rrO2Z599NqPh%0Ac2OVpXfbbTedfPLJMW9jlacvvvjitPYLAAAAAAAAAAAAAAAgl3z8sXTaaZFtp5wiPfVUpnoEAAAA%0AAAAAAADKI8oRA1ls9uzZuv3224uC5tu3b4/YzDXXXKOhQ4cqGwwbNqyoEnuob9H9ve6667Rs2bJM%0AdxMAAAAAAAAAAAAAAAAAAAAAAAAAAAAlIIAOZLF//etf2rhxY9FlC6GHqqDb1wEDBuj6669XNrEA%0AuvXLAueh/ob6vGbNGt1xxx2Z7iIAAAAAAAAAAAAA5DxbFzx6AwAAAAAAAAAAAIBUIYAOZKk5c+bo%0Aqaee+iPAHa5u3boaMWKEso319bnnnivqX3S7hdIfeOABLV++PGP9AwAAAAAAAAAAAAAAAAAAAAAA%0AAAAAQMkIoANZ6pFHHtHmzZuLLlt4O/TVwtxW+XyHHXZQNmrevLluuOGGiD6HrF+/Xo8//ngGewcA%0AAAAAAAAAAAAAAAAAAAAAAAAAAICSEEAHstDWrVv12GOP/VH9PFRB3HTq1EkXXHCBspn1r3PnzkWX%0Ao8fw8MMPZ7h3AAAAAAAAAAAAAAAAAAAAAAAAAAAAiIUAOpCFPv/8cy1atMhTQdxC3FdeeaUqVszu%0Al6717+9//7tvFfSZM2dq7NixGewdAAAAAAAAAAAAAAAAAAAAAAAAAAAAYimIeQ2AjHn11Vf/uByq%0AIG5at26tE044Qblg6NChuuaaazR79uyIMZjXXntNffr0yVjfAAAAAAAAAAAAAGS3VaukqVOl336T%0AVqyQ1qyRCgqkBg3c1qGDtOuu9v/U9PZr6VJpwgTp99+llSulzZul2rWlLl2k/fdPfr/z50s//ijN%0AmCGtXi1t3SrVrSv17Cn17q1yY9066ZdfpF9/lZYvd4+FPcf2nNevL7VtK3XtKlWqlOmeZrdNm6Tv%0Av5d+/llatsydp/XqSZ06Sb16STVqJLY/28f48dK0ae61Wa2atMMO0u67u30Gae1aN5bp010/Cgvd%0A8Zs0kdq1k7p1c9+nkz2e9nhMnuzmhG3bpMaN3WPSt687V3NdeRgjAAAAAAAAAAAoGQF0IAt99NFH%0AEaFtqyBu35988slZX/08xPpp/b3xxhs9Y3nvvfd0xx13ZLR/AAAAAAAAAAAAALKHhbnfeUcaOVL6%0A/HMX8C5No0ZS//7SBRdIAwYkf2y/EPv27ZFBzGeekR59VBo3zgUxo1k/wgPoM2dKbdpE3qZ1a9ce%0AHra2fT7+uPTTT/59O+UU/wB6aX0OZ2H2Vq1cyD3cU0+5/ZeVBZItlLpxY2S7PZelPS/r10vvvy99%0A9pl73i0wHWscIXXqSHvvLZ19tnTEEelfhCBTrr9euuGGyLbrrnPtIbZog/0r/pVX3KINfmrVkk48%0A0e3LnreSvPeedNdd7rm088jPLrtIZ55ZtSgMnqqPM1iA/rnnpKeflr7+OvaxTZUq0gEHSGecIR19%0AdPLnw6mnuuOFe/JJ1x5i85I9vi++6OYsP7Y4gq3H//e/S4cdFv/xS+u39S26f7GU9hoqSZBjBAAA%0AAAAAAAAAuSU3kqxAOTJ37lzNsGXt/xfWDjds2DDlkuHDh3tC9Gbq1KlasmRJBnsGAAAAAAAAAAAA%0AIBtMmuRCxE2bSiedJD3xRHzhc2NVeV97TRo40FXktfByqlnlZavy/Oc/S9984x8+T8ZHH0kdO0qX%0AXBI7fJ4qFhYN+9ftHyxUnwovveQNn++0kwvlxzJnjjR0qKtiPXiw9OCD0pQp8QVnrSq6hdaPOkra%0AbTcXUC7v7HG78UZXHd5eQ7HC56GK4o88InXo4B5HP4sWSYccIh16qPTJJyUHwH/7Tbriipq64op9%0AtWpVlTKPxRaisDC7Bcq/+KLkY4fC6haUP/ZYaY893Os0iMf3tttctfeHH44dzDbWXzsnDz9cGjSo%0A5Ocim5SHMQIAAAAAAAAAgMQQQAeyzNixY/+4HF45vG3btmpn/2XNIdbfXWy586ixmNGjR2eoVwAA%0AAAAAAAAAAACyhYVF337bhUjLYswYV5HXwqupYuHcfv1SH2y3iucW2pw7V2njV+ncqlrPnl32fftV%0AZT755JIrOv/yi6uwbFXgy2LyZGm//aTHHlO5ZYsi2ON97bXS5s3x38+C/BYg/vDDyPbp06VevaQP%0APkisH9Om1dc//rG31qyprGQD0Jdf7vqU7Hk5caK0zz5uQYNUsbC11Qqwat+FhYnPIXZ+2mOdzcrD%0AGAEAAAAAAAAAQOIIoANZ5qeo5e1DlcP7l7Q8fBazfkdXcjeTrJQBAAAAAAAAAAAAAMTQoIHUubOr%0Abr7//i4U27p17NtbAPKYY6Rx48p+7B9+cJW5N2yIbK9Vy/VpwACpe3dXuT3RsObZZ3urOtev76pX%0AWzV3q7jesKFSyqoa9+wZ2Wb/xn322bLtd9o0W3w8ss2C536B93jVqSPtuqtbUMCed/tq655XjPEJ%0AF1u84MwzpTffVLn0t79Jzz0X2ValinsM7WMGvXvHPk/tPDzhBFfx3CxZ4sLE0QFwey1adXE7P+1r%0AtWr++5s9u46eeKJLUuO44ALpjjtiX1+3bvFrxF6DNWv6327LFun886W771ZK2Ov1hRci2ypVktq3%0Al/be2y1S8b91+X199530178qq5WHMQIAAAAAAAAAgMQVJHEfAAH6Ocby+X3sv+o5qHfv3nrclvCP%0AMmXKlIz0BwAAAAAAAAAAAEB2atPGVT8++GAXwm7Rwv92K1e66swPPSR98UXkdVYBesgQFyC3IHOy%0Ahg+X1q8v/v7II6WLL3bVlStHFXi2tbfjCb2vXSuddlpx+NwC1RbUPussF66PDlhbsHvePKWMHSu6%0An888I119dfL7tPtHs8do553j30ezZtJhh0mHHOLCzTvt5F893R6/zz+XHnlEevtt7/Wnn+4WBWjV%0ASuXGxx9HLgDQsaN03XXSoYdKtWtHLjYwdqyrMP7VV97X0zXXuMd16NDi8Lk9BxZOt/PeFi8IPz+t%0Acv3zz0tXXiktWxa5v5EjW+mgg2YVhZbjZQH6WFXLDzzQhZttMYKCsE85bdwovfee9K9/SePHe+93%0A2WXudWULWCTryScj5xh7fO31Yo+vLRoRzl6rFnq/5x5vJfrHHpNOPdWFuWMZM6b48rvvSjfdFHn9%0AoEHSP/6hlEvnGAEAAAAAAAAAQG4hgA5kmXkxPkHQrl075aL2tiS2jzlz5qS9LwAAAAAAAAAAAACy%0Ai1XZPfpoFzCNN7hYr54LxtpmAWgLcBcWFl8/Y4b08MMubJusyZPd1+rVpZdecsH4WHbbzW2lCQ/q%0ANmokvfOOq04dS1mCs34sXHzppa5ieMivv7rg6157Jb6/WBXULYRaGgs3W6DY+mPBc7/AeTSrPm9B%0Adds+/NA9/xaeDlmxQrr11thB5nwUHj4PVf0OD2mH2ONrz/HIkdLgwdJbb0Veb89j27bSp5+67y28%0A/vrr0gEH+B/Xqo9b1flQdezlyyOvf//9nYpel/GYNctVP49mgfcHHpDOOcf/flaF/ZhjpCOOcIHp%0A22+PvN4WerCFJH78MTKMn4jwYLZVmr/lFjdn+bEFM6yCu1Votzkt/HVmbCwlzXHhNQmmTvVe37hx%0A5G1SJZ1jBAAAAAAAAAAAuSVq/WwAmbZgwQJV8Pnvelv7b28O2jlqaXsb2/bt2zV//vyM9QkAAAAA%0AAAAAAABAdrCwsgVdkw0tnnyy9MIL3nYLQoYqjSfLArAWEi8pfJ4MC++OGlVy+DwIDRr4j+Xpp5Pb%0An1Ujt/BwuBo1pOOOK/2+++0nffKJq+ocT/g82sEHuxB6dDV6W5AgPJReXpx9tnT//f7h83B2/eOP%0Aeytb2wIOVs08dJsPPogdPg/XqZN0223e9rFjm2nNmvj6fu210qpV3nZbSCBW+Dyc9df6cMkl3uts%0AMYq77lKZWYV4C7jHCmaHs3P6iiu87TbPrV6trFUexggAAAAAAAAAABJDAB3IMitsWXYfdevWVS6q%0AZ+UHfCyPXgIdAAAAAAAAAAAAQLmTTPg4mlXitUrI4WbPlr78smz7vfhiF5ROtZtvdsHdTPCrTm4V%0A3sMryMfLL7huz0M81aZT8bz36iVdeGFk27p10ptvqlxp3z6xkHXDhm7hhpKCyH37JnZO1a+/LaJt%0A06YC/fBDKWl4SUuWuPMv2pFHulB9Iiw8vdtu3vaHH5Y2b1bSrHL89dcndh+rJF69emSbvca+/15Z%0AqTyMEQAAAAAAAAAAJI4AOpBlNm7c6Nteq1Yt5aKatnx/AuMEAAAAAAAAAAAAgESdcoq3bcyY5PdX%0Atap09dVKuR12kM47Txnzpz9JTZtGtlnF8P/+N7H9WND7tdfiex5y6XnPRX5B4NIccYR/uy0e4FdJ%0AvLQK5Acc4E14T5xYegD9sce8ix9YBe5kqpZbP+6+29u+YIGrzJ2s666Lryp49ONor7Vo6Qpnb98u%0AbdniHlv7at/n2xgBAAAAAAAAAEDwSv9vD4C02rRpk/JJhRhL12+x/3ICAAAAAAAAAAAAQAr07Olt%0AGzs2+f1ZBWarFJ1qVnnagrKZYsceNky6805vNfPjjot/PxboXbs2sm3HHYOpGF+Srl2lKlXs/+yp%0Aed5zjY3dns9kHjc/Rx8t1amT+P46d96qV16JbJs+vfSaGB9+6G078ECpTRslxc4/qwj/66/e4wwZ%0Akvj+WrSQDj44ub706CG98UZk27RpSqlt21wVeQvZz5/vvi5e7F4P4aFz+9iGnSt+x8/2MQIAAAAA%0AAAAAgMwhgA5kmWrVqmnDhg2e9vXr16tGjRrKNdZvP1WtZAAAAAAAAAAAAAAApECTJt626dOT39/A%0AgWXqTtr3m2jV8OgAugV0Fy3yVkePxQLr0U46SapYeuY4kOd+7tzUPO+5Zs89E69+bho1kuzjB9H/%0Azt9nn+T60arVVk/b6tX+i9WH2Jr148Z52084QWVy4onS9ddHto0Zk9y++vVLvh+77OJtW7VKZbZ1%0AqzR1qjR+vDR7trTZW3zew8LoVg193TrvdbZwxOTJUseOiVdBD2qMAAAAAAAAAAAgOxBAB7KMhcz9%0AAuirVq3KyQC69dtPLo4FAAAAAAAAAAAAQPB++0366CNp4kRp0iRp4UILs0pr1rgQZbxWrky+D1bZ%0ANwhB7TfR6tfdukkTJkSGgUeMkC69tPT7z5kjjRzpH2wvi3nzpPffd8+7bRYqt+fcnvuNG+Pfj4Vs%0AbTyZrDSfLrvumvx9a9f2BtCT3V+tWko4gG6vbb/17Hv3Vpn06eNt++UXacUKqX79xPbVqVPy/fCr%0AJF+WcLYFze119/330tq1sW9nHzex21p1dNtsUQjbKlf2v321aiqqXm/Poc1Ptvn1PR1jBAAAAAAA%0AAAAA2aUc/LsNyC21atXSsmXLPO0zZ85Us2bNlGtmzZoVc5wAAAAAAAAAAAAAEKrQ++yz0gMPSN9+%0Am5p9liWA3rKlUq5KFalxY2UFC4uHB9BDVc3jCaDb82TB1nB77SW1b59cX95+W7rrLmnUKO9+y/Lc%0AW5XvfNegQfL3teBxqvZXtep2T1thYckBdL+PEtg69smeRyG2uILf/GILJyQaQC/L4+tXmT6RhRSi%0ATZniXiPR+wstzmGbBdNt8YVYFi+O3U+7r+3/yy+lDh2k/fcv/TWU6jECAAAAAAAAAIDsUjHTHQAQ%0AqWXLltpu//2MMn36dOWi6H7b2CpUqKAWLVpkrE8AAAAAAAAAAAAAssevv0p77+1C0akKn4cqYSer%0Abt3U9SPIfSZr2DBvRWSrOv7DD6Xf14Lq0U49NfE+WGX7ww6TjjjCVXZOVfi8rM99LrHAdrbuz+dj%0ADxGsInm0pk1dte6yaNJEKiiI73ilqVlTKVXaYxLPfe2rBcnttTp2rAumW7jeFl0oKXxu/F5j9jpc%0AsqR4/3abn3+WHn5YGj068ddlWcYIAAAAAAAAAACyCwF0IMu0adPGt/2bb75Je19SIVa/Y40TAAAA%0AAAAAAAAAQPkxebK0777SmDHK62BvUPtMllU2HjQovnB5OAu82oIB0ZW0hwxJ7Pjz50v9+0vvvqtA%0AEILNfn6B8Dp1UrNvv/0kE0DPFKtmHm3rVmnmTDdXWujcAufRqlSRGjaUrB5Aq1ZS69buq31v7X7h%0A/vXr3Txs+7X9Fxa6dguzf/SR9OST0tKlAQwSAAAAAAAAAABkPZ81fwFk0s477+xps6rhX331lXJR%0ArH63bds27X0BAAAAAAAAAAAAkD2sSvUhh0iLFvlf36yZq4zeqZO0446uOrKFnW2Lrt5t9tor8C7n%0AFata/tZbkW3PPy/dcYd/BelYAfWjjkqsurtVVD7ySG+QPcSCsn37Sl27Si1buvOgenX3vFvANtrR%0AR7sqzsgtGzZ42+x5TgW//dh8k+1s4QRb5GHkSO91FgK3gHj0OG1erF3bbX6vj3DTp0sLFvhft2mT%0A2//s2VZQwL32KlRw1dWtGvr++0t9+rg2AAAAAAAAAABQPhBAB7JMz549I4LnFSpUKPo6ceJEzZgx%0AI6cqh1t/f/jhhz/GYF9D9txzz4z2DQAAAAAAAAAAAEBm/etfLtwYzSqi33CDNGBA/Puyar1IzKGH%0Aukro4dWNFy+WPvhAOuww7+2tMvJLL3nbTzklseM+9pj03Xfedguc33ijO7ZfpeZYKlVK7PjIDn5V%0Ayv0qfyfDbz+JLJKQCbYwwzvvSOPHu8t+4XRjH7sIVTmvV6/sgXBb3MMem2XL3DHs2BZUt3mhQwep%0ARg03v374obRkSeKvTwAAAAAAAAAAkLv4lwCQZfrYktExPG/LzeeQESNGxLxuL8oPAAAAAAAAAAAA%0AAOWWBRqtqm60YcOkzz5LLHxuVqxIWdfKDasif+KJ8VU5N2+/7X2cmzeXDjwwsePed5+3beBAacwY%0A6YgjEg+38tznpvr1vW2rV5d9vxai9gugN2igrLV1q/Taay58Hh42j2ahc/tISZcu7vFLRTXymjXd%0A/my/tv+QVavcQhG2SEioP9Y/66f1FwAAAAAAAAAA5D8C6ECWadCggTp37lx0OVQxPFRB/P7771eh%0ALSufA6yfDzzwgGcMplOnTkXjBAAAAAAAAAAAAFA+ffmlNzhs1bgtlJ5MRevwKt6In1/1cr+geaxg%0A+vDhiT1fM2ZIP/0U2VZQ4PZtlZYTtWGDtH594vdDdgbQFyyQNm4s235//90/wO13vGxgFcdff12a%0APLn4+/nzvbezj1i0aydVrRpMP2y/tv899pCqVy/ui1VDnzKluCq79dP661elHQAAAAAAAAAA5BcC%0A6EAWOvbYY/8Ia4e+msWLFxeFunOB9XPRokWeMVgQ3cYHAAAAAAAAAAAAlKZixYqqUaOGqlevroKC%0AgojN2uw6uw1yz/ffe9uOOkqqVSu5/YUqByMx3btLu+0W2WZror/4YmTb4sXSBx9473/qqWV/3q3a%0A/Y47Kik877mrUydv25Yt0qRJZdvvhAn+4eq2bZV17KMU77xTHD63yuK2QINfBfcqVdLTp3r1pD33%0AlFq2LG5bssT1K1T53Ppr/Y5VqR0AAAAAAAAAAOQH/hMPZKHBgwd72kIVxK+//nrNnTtX2Wz27Nm6%0A7rrr/qh+Hu24445Le58AAAAAAAAAAACQeyxk3qtXL3Xt2lWNGzeO2KzNrrPbIPf8by3rCLvuWraK%0A6khdFfToaucjRrhwcLiePRN/znjeEdKmjdS0qbd91Kiy7XfkSP+FFtIV4E7E2LHFiyhYRXELdi9f%0AnuleSZUqSbvs4hanCK3xYv2y/oUqn1u/rTI6AAAAAAAAAADIXwTQgSzUpUsX9e7duyhwHgqeh6xd%0Au1YnnHCCNm/erGxk/Ro6dKjWrVtX9H34GOyrjatz586Z7iYAAAAAAAAAAACADFq1ytuWbPVz+9fk%0ASy+VuUvl1rBhUkFBZNs330i//BI7kB4ruJ7O593+jf7kk8ndF9mhb19v23PPJb+/TZv854K99lLW%0AWbpU+vTT4nP555+Lw+fRr0cTCn6nU8OG0u67u0C6sf5ZP0MfYQmF5wEAAAAAAAAAQH4igA5kqcsu%0Auyzi+1CA24wZM0ZnnHGGstHpp59e1L/o4HzIX//614z0CwAAAAAAAAAAAED2qFvX2zZ/fnL7evRR%0AaeXKMnep3NphB+ngg73todD5jz+6LZxVkx46NLPP+1tvSb/+mtx9kR0GD/a22bnmV8U8HnbOLlvm%0AbT/uOGUVC5O/+aa0ZYv7fu5cackSd9kqjlv1cb9wfSbYa7Zr1+JK6NZP66/ZujUzfQIAAAAAAAAA%0AAOlBAB3IUsccc4w6duxYdDkUPA+vJj5ixAgNHz5cW7PkP3rWD+uP9SvUXxNe/dzGY+MCAAAAAAAA%0AAAAAUL41b+5te//9xPczbZp0zTUp6VK55lfN3CpRW1D2mWe81x1+uNSgQWqe908+KQ7ixstCxued%0Al/jxkV0sGG4LIES76KLkzokrr/S29+wp9emjrDJ2bHGIe/16acaM4us6d3aVx6NlcpENC6Fbv0Ks%0Av9ZvAAAAAAAAAACQ3wigA1nKAtv33Xefp4p4eAj9hRdeUP/+/TVv3jxlkh1/3333LepPeD+j3Xvv%0AvRHhdAAAAAAAAAAAAADlU79+3rZvv3VVreNl/yY94ghp3bqUdq1cssexfv3ItjlzpI8/lkaM8N7+%0A1FOTO84++9j/wr3P4wMPxL+P1aulo46SFixIrg/IHpUrS+ef723/6SfptNPscwfx7cfC0HZO+FU/%0Av+QSZZWlS6XPPnOXbXxTp7qFHkzLli583rix935WebywUBlj/bL+GevvL7/E//wAAAAAAAAAAIDc%0ARAAdyGL777+/jj/++D9C534h9NGjR6tr16568MEHfUPfQbLjPfDAA0XHHzt2bES/oquf2zhsPAAA%0AAAAAAAAAAADQvbu0447e9pNOkj76qPT7f/qpCzNbeNNUqpT6PpYnVatKJ5zgbT/3XGnRosi2pk2l%0AP/0pueNYsLZvX2/7ZZf5V1qPNn68tO++0ldfFbfx3Oe2v/1N2m03b/tzz0lDhrjAdkl+/1066KDI%0AcyJk0CBp6FBlFZu7QtXdrQq6LahgqleX2rRxl6tV8y4IYaHvL79URln/rJ9m1SoXigcAAAAAAAAA%0AAPmLADqQ5f7zn/9op512KrrsF0I3K1as0IUXXqjOnTvrqaee0ubNmwPtk+3/ySefLDreRRddVHR8%0Av/B56Kv1/+GHHw60TwAAAAAAAAAAAAByR8WK0tVXe9vXrHHh5mOPddXQ58+XNm1yIc1ff5Uef1w6%0A+GDpgAOkmTOL73fVVWntfl7yq2o+Y4a3bdgwqaAg+eP84x/eNgvknnKKe15ffFGaNctVe7bq9tOn%0ASy+8IA0eLPXsKf34Y+SCBaGqzMjdxQ9GjHBfo73yirTrrm6BgtGjpYUL3Xwwb54Lcp9zjguvf/21%0A/2IHTzyhrLJ1a/GiGXZ+h7++OnSIXEzBxh3NxvnUU9LYsdK0adLs2S7EHr0Fxfpn/QxZsCC4YwEA%0AAAAAAAAAgMwrw78EAaRD3bp19corr6hfv34qLCyMCHmHh9Dt8tSpU3XGGWfob3/7m4455hgNHjy4%0A6H7VbHnsMtq4caO+/PJLvfrqq3r99de1fPlyT9jc73s7tvXfxgEAAAAAAAAAAAAAIWecIb30kjRy%0AZGS7/dvx9dfdFo9DDpGuvVa68cZAullu9OrlQq8//1zy7SwoXha2gMDw4a7CdTQLFdsWj+7dpQce%0A8K+ejdxiz6GF0E84obg6eIhVQP+//3NbvGrXlv77X6lpU2UVW2Djfx+rKApvW1Vz06KFVK9e5G33%0A3FP69lvv42GLM9hWkuuuU2Csn9ZfWwQgNBYAAAAAAAAAAJCfCKADOaBHjx56+eWXdeyxx2rLli2+%0AIfRQm23Lli3TY489VrRVrlxZe+65p3bfffeiiuVt27bVDjvsoKZNm6pWrVpFAfGCgoKi/VrAfe3a%0AtVq4cGHRNn36dE2ZMkU//vijxo0b90dl9dCxSwufV6lSpajf3e0//wAAAAAAAAAAAAAQxqpov/qq%0AtN9+kVWtE3H44a5idlkqciMyXP73v8e+vls3qWvXsh/nscdcNetPPknu/n36uICxBY2RH449Vnrv%0APWnoUGnZsuT306aN9MYb0u67K+tYAN3Yxyvmz3eX7SMWrVp5b1u/vlus4d13lXWsv6H+RyOUDgAA%0AAAAAAABA/uBfsECOOOywwzRixAgNGzbMN4QeHv4Ob9u0aZPGjBlTtJWFX+g8Vru1WfD9ueeeK+o3%0AAAAAAAAAAAAAAPhp0EAaPVq68ELpqaeKKwKXxoLHN9wgXXyxVLFi0L0sP6wy+VVXxX4eylr9PKRq%0AVemDD6RrrnGVrf+3FnqpqlSRLrvMVby3fSC/HHigNHmyWwThuee81b9LUqOGdN55rvp3rVrKSlu3%0AFld137TJXW7YMPa5bFXQbSwWzA+F17OB9df6vWKF97r16zPRIwAAAAAAAAAAEAQC6EAOGTx4sBo1%0AalT0dcWKFZ7q4+FB9Fgh8WSF789vn+F9adCggV599VUNGDCgzMcFAAAAAAAAAAAAkN8sOPr449Lf%0A/ibdf7/08cfSr796b2dBTKt8fcQR0sknS3XrRl5/333JHT+Iir077RRsJeCg9t2ihfTAA646eayA%0AeqpUqiTdcot0/vnuubNA+qRJ3rFVqyb16CEdeqh0+ulS06aR1//zn9Lq1ZFtFo6Nhy16YFsuuP56%0At6XKzJmp29c++2zRm2++FdHWr18/W2Ii4X3Z8/vkk26BiREjXPj6+++lDRv8F6KwOcHWxT/xRKlR%0Ao+THkOpzwT4uEX4uP/usNH26uzxvXuRrriQdO0rt27v72rZokQt+Fxa6EHu8i3aYo45yWypYvy1I%0A37+/VK+etMcerr1t29TsHwAAAAAAAAAAZB4BdCDHWKh77NixGjJkiCZMmBARNo8OovuF0cvCL8ge%0AHXTv3r27XnzxRe2yyy4pOSYAAAAAAAAAAACA8sGClhZAN6tWSUuWSCtXFlfbbd685PtfcEFaupn3%0Azjknvcdr2VK67Ta3rV0rLV7sAraVK0v167uga0lV7m0xAuSfVq2kK690m31UwULby5a50LXNCRZU%0Aj16MIFtZSHz2bHd540Y3r4UW37Dwdmns/G/Xzm3ZwvpdvbpbGMDGY+OyxSJsnDbekl6zAAAAAAAA%0AAAAgNxBAB3KQhbu//fZb3XLLLbrpppu0adMm3yB69OVUig6eV6lSRddcc42uvPJKVbKl6gEAAAAA%0AAAAAAAAgSVbdPLrCOfKfVbm3DQhnH0+whQpsy0W2mMbmze7y6tXF7U2auLHlIuu39X/WrOJxWQDd%0AxmmV0e06AAAAAAAAAACQ21hvFshRFvK2wPfPP/+sE088sSgQHgqbh8Loqap8HhK9XzueXR42bJim%0ATJlS1B/C5wAAAAAAAAAAAEiVDRs2FC3MPHHiRC1ZsiRisza7zm4DAEC2WrCg+PKaNcWXa9dWTqtT%0Ax39c8+dnpDsAAAAAAAAAACDFCKADOa5NmzZ67rnn9NNPP+m8885T3bp1i4LhfmH0eIPpJd0ntO86%0AdeoUHc8+2PPss89q5513Tst4AQAAAAAAAAAAUH5s27ZN69evLwqZb9myJWKzNrvObgMAQLYKD2Tn%0AUwC9Vq3iy2vX+gfuAQAAAAAAAABA7iKADuSJjh076v7779f8+fP14osvavjw4WrYsOEfgfHwUHpJ%0AIfPwcHr0fRs0aFBU7fyFF14oOo4dr1OnThkaMQAAAAAAAAAAAAAAQHYLD2SHgtpVqrgtl1WtWjwG%0AKqADAAAAAAAAAJB/CjLdAQCpVa1aNR1//PFFm4XGJ0+erPHjx2vChAn65ZdfNGfOHM2dO1erVq2K%0AuQ+rbt6yZUvtuOOO6tChg7p166bu3burS5cupVZPBwAAAAAAAAAAAAAAgLN4sfu6YYO0ZUt+VD8P%0AsXEsW+bGZeOrXl1asiTTvQIAAAAAAAAAAKlAAB3IYxYWt9C4bSeffHLEdVu2bNH69eu1ceNGFRYW%0AqkqVKqpevXrRVrly5Yz1GQAAAAAAAAAAAAAAIB9s3y5t2uQub95c3F6tmvJC+DhsfBZALyx046a+%0AAQAAAAAAAAAAuY0AOlBOFRQUFFU6tw0AAAAAAAAAAAAAAPibMMGFatOpT5/0Hg/B2LrVhbHNtm3F%0A7ZUqKS9UrFh8OTQ+G69dzpcxAgAAAAAAAABQXhFABwAAAAAAAAAAAAAAAGI4+mhp1qz0HjMUWkbu%0AB9BDwgPo+VIdPDyAHn7ObtlCAB0AAAAAAAAAgFwX9m8AAAAAAAAAAAAAAAAAAEAqhIewY4W1c1ms%0AUH0BJVEAAAAAAAAAAMh5BNABAAAAAAAAAAAAAAAAIIAAeiiYHR5AD6+Mni8B9ND4bLzhYwUAAAAA%0AAAAAALmJP/cDAAAAAAAAAAAAAAAAQIpZGLtKFXe5cuXi9o0blRfCxxEaX9WqkdXQAQAAAAAAAABA%0AbiKADgAAAAAAAAAAAAAAAMQwc6a0fXt6N+SPJk3c1+rVpYICd3nNGuWF0DhsXDY+07hxRrsEAAAA%0AAAAAAABS5H//1gCQq7799luNGTNGkyZN0qxZs7R06VKtX79eFSpUUPXq1dW4cWO1bt1aXbp0UZ8+%0AfdSrV6+i6wAAAAAAAAAAAAAAABCsZs2kOXPc5Vq1pJUrpU2b3Baqjp6LCgvdGEzt2sXtzZtnrEsA%0AAAAAAAAAACCFCKADOWjGjBm6++679fLLL2vx4sUR122PWgo9OmxugfTjjz9eF198sdq2bZuW/gIA%0AAAAAAAAAAAAAAJRH4YFsC2pbAD1UPbxhQ+WstWuLL1uwPjxwDwAAAAAAAAAAcl/FTHcAQPzWrFmj%0Aiy66SB06dND999+vRYsWFQXOw7dQ6DwUPI++3gLrDzzwgDp27Kjzzz9fK0P/2QQAAAAAAAAAAAAA%0AAEBKhQeywyuFWwA9l61eXXyZCugAAAAAAAAAAOQfAuhAjpg0aZK6d+9eFB7fsmVLUZg8FDSP3kJi%0AXW/33bp1qx5++OGifU6YMCGjYwMAAAAAAAAAAAAAAMhHjRtLlSu7y3XqFLcvWmRFBZSTrN+LFxd/%0AHxqXjbNRo4x1CwAAAAAAAAAApBABdCAHfPvtt+rfv79+//33iOC5X4Xz0jYTHkSfOXOmBgwYoDFj%0AxmR4lAAAAAAAAAAAAAAAAPmlYkWpVSt3uVo1qV49d3nDBmnlSuUk67f139h4bFzGxmnjBQAAAAAA%0AAAAAuY8/+QNZbvbs2Tr00EO18n//dYwOnifKL4i+Zs2aomPMmDEjxb0HAAAAAAAAAAAAAAAo37p3%0AL77cokXx5XnzlJPC+x0+nvBxAgAAAAAAAACA3EYAHchiFhQfMmSIli1bVmLwPBQkL20rKYhuAffj%0Ajz8+qVA7AAAAAAAAAAAAAAAA/HXsKNWq5S43aiRVqeIuL1smFRYqp1h/ly51l6tWdeMxNj4bJwAA%0AAAAAAAAAyA8E0IEs9uijj+qbb76JCJ+HCw+WhwLlsbbo24eE73P8+PF66KGH0jAyAAAAAAAAAAAA%0AAACA8qFSJalHD3fZPrbRvLm7bB/ZmD1bOSW8v82aufEYG5+NEwAAAAAAAAAA5IeCTHcAgL/Nmzfr%0AxhtvLDF8HmqvX7++9t13X+29995q1qyZGjZsWNRuldMXLlyor776Sl9++aVWrFjxRwjdb3/W9q9/%0A/UtnnnmmKleunMbRAgAAAAAAAAAAAAAA5C8LaH/5pbRtmwtuW5DbLs+bJzVuLNWrp6y3cqXrr6lY%0A0Y0jdDkUsAcAAAAAAAAAAPmBADqQpV555RXNmzfPExYPD57vvPPOuuqqq3TyySeroCD2y/myyy7T%0Ali1b9PTTT+vWW2/V9OnTI/ZrX0P7tcD6Sy+9pOHDhwc+RgAAAAAAAAAAAAAAgPKgTh2pQwfp55+l%0AqlWlNm2k6dPddb/8Iu25Z3ZXEN+61fUzxPpv4zAdO7rxAQAAAAAAAACA/FEx0x0A4O/ZZ5/1tIVC%0A47Ydd9xxmjRpkk4//fQSw+chdpszzjhDEydO1JAhQyJC59Gee+65lIwBAAAAAAAAAAAAAAAAzv77%0A2+c33OWWLaW6dd3lDRukGTOU1ax/1k9j/bb+GxvPfvtltGsAAAAAAAAAACAABNCBLLRu3Tp9+umn%0AEQHxUPjcvp522mlFVcqrV6+e8L7tPi+88EJRGD06hB46xsiRI7V+/fqUjQcAAAAAAAAAAAAAAKC8%0Aa9SoOKxtH9ewiugV//fprblzpWXLlJWsX9Y/Y/21foc+bmLjsXEBAAAAAAAAAID8QgAdyEJff/21%0AtmzZUnQ5FBIPfd1jjz300EMPlfkYDzzwgLp161Z0ObT/EDv2l19+WeZjAAAAAAAAAAAAAAAAoFif%0APsXVw2vUkNq0Kb5u8mRp1SpllZUrXb9CrL/Wb7Pjjm48AAAAAAAAAAAg/xBAB7LQd999F/O6W2+9%0AVVWqVCnzMWwft99+e0TwPNy4cePKfAwAAAAAAAAAAAAAAAAUswriRx0lFRS47y2M3rixu7xtmzRx%0AYvaE0K0fkya5fhnrZyg8b/0/8sjiCu4AAAAAAAAAACC/8C8AIAtNDls6Orw6+e67764DDzwwZcfZ%0Af//9i6qgh6qrh5syZUrKjgMAAAAAAAAAAAAAAACnUSP7zIa7bB/X2HVXqUED9/3WrdKPP0rLlmW0%0Ai0XHt35Yf4z1z/oZ+niJ9d/GAQAAAAAAAAAA8hMBdCALzZgxw9NmAfHDDjss5ceKtU+/PgAAAAAA%0AAAAAAAAAAKDs+vSRund3l62KeOfOxSF0qzhulcd/+604AJ4udrxp0yIrn1u/rH+haufWb+s/AAAA%0AAAAAAADIXwTQgSy0cOFCT0Vy079//5Qfa9999434PlRxfdGiRSk/FgAAAAAAAAAAAAAAAFwlcasZ%0AYMFuU6mS1KWL1Lhx8W3mzpW++05auTI9fbLj2PHmzStus/5Yv6x/xvpr/fb5WAsAAAAAAAAAAMgj%0ABZnuAACvFStW+La3a9cu5cdq3759Qn0AAAAAAAAAAAAAAABA2VlF8WOOcZcnT3bfd+rkguczZrgK%0A5Bs2SD/8ILVoIbVqJVWtmvp+FBZKs2dHBs+tL23aSC1bFofNLXxu/Q1VQgcAAAAAAAAAAPmLADqQ%0AhTZu3Ojb3qBBg5Qfq379+gn1AQAAAAAAAAAAAAAAAKlhlcWPPdYFy8ePd2HvHXeUGjaUfvlFWrXK%0A3c7C4fPnu3YLo9erV7Yq5Nu3u4rntt+lSyOvq1tX6tBBqlGjuK17d1f5nPA5AAAAAAAAAADlAwF0%0AIAsVFhaqQtR/CStWrKhatWql/Fi2T9v3dvvPYphNmzal/FgAAAAAAAAAAAAAAACIZKHuww+XGjeW%0APv1U2rLFhb/32COyGrp9tMPC4rZVry41bSrVrm2f/YivMrpVOl+7Vlq9Wlq82FVXj+5HdNXzggJp%0A//2lPn3KFngHAAAAAAAAAAC5hQA6kCOiA+mp3nd0AB0AAAAAAAAAAADItJo1a2rAgAFavny5ZwHl%0A3r17q0GDBhnrGwAAqWQfC9lrL6ldO+mtt6Q5c4qroTdpIi1Y4Cqgh34cWnh85szi+1ep4sLo1aq5%0AILltFlq3beNGac2a4vtGs/B6s2ZuCw+y27GPPFJq1CjgwQMAAAAAAAAAgKxDAB0AAAAAAAAAAAAA%0AAAAAsoCFvU87TRo7VvrsM1cN3ULhO+0ktW7tqp/PmyetXBl5PwuXL1uW2LHq1ZNatHDHDK+LYFXP%0A99vPVT23IDsAAAAAAAAAACh/CKADAAAAAAAAAAAAAAAAQJaw0HffvlL79i6EPnWqq2RuIfHGjd1m%0AVc1Xr3aVzdeudV8trB6LhcqtQnqtWu5rnTquWnr0cTt2dOFzqp4DAAAAAAAAAFC+EUAHAAAAAAAA%0AAAAAAAAAgCxjIfDjj3dB8++/d5uFzY2Fx21r0qT49hs2SJs3u7D69u0usG6h8sqVperVYx/HQuk9%0AerjNgukAAAAAAAAAAAAE0AEAAAAAAAAAAAAAAAAgS1kofOBAad99XTX08eOl2bNd2DychcxLCpqH%0As1B6q1ZS9+6u6nmlSoF0HQAAAAAAAAAA5CgC6AAAAAAAAAAAAAAAAACQ5Swk3rmz26zK+dKl0vz5%0A0oIF7uuSJVJhoat+HmJV0KtWlRo3lpo3l5o1c1+turpVRwcAAAAAAAAAAPBDAB0AAAAAAAAAAAAA%0AAAAAcoiFx5s0cdseexS3W/jcwulbtkgFBe52FkIHAAAAAAAAAABIBAF0AAAAAAAAAAAAAAAAAMgD%0AFja3Sum2AQAAAAAAAAAAJKti0vcEAAAAAAAAAAAAAAAAAAAAAAAAAAAAAOQVKqADWWz79u2qYEtT%0AS9q6dat23nnnQI5j+7bjhB/PBHU8O8b06dMD2TcAAAAAAAAAAAAAAAAAAAAAAAAAAACSRwAdyHIW%0ACg99nTlzZlqOE/TxwkPuAAAAAAAAAAAAAAAAAIDy6fffpRdflMaOlSZPllaskFatkrZti7zdG29I%0ARx2VqV4iH3z+uTRwYGRb//6uHcHbaSdp1qzIthkzXHsuuf566YYbItuuu861AwAAAACQbwigAzki%0A6NB2KHge9DH9jgMAAAAAAAAAAAAAAAAAKD8saH7eedLLL3vD5gAAAAAAAAAyjwA6kCMsuB1UCJ1Q%0AOAAAAAAAAAAAAAAAAAAgHRYulPr2ddWPAQAAAAAAAGQnAuhADkl3UDzVxwu6ijsAAAAAAAAAAADy%0Ay8aNGzV9+nStXbtWK6xEYphp06apVq1aatu2rapVq5axPgIAAABIzNChhM8BoKyWL5e+/TayrUED%0AqVevTPUIAAAAAJBvCKADWYzANgAAAAAAAAAAAMqzrVu3asmSJdqwYUNRGD3c8uXLi9p32mmnjPUP%0AAAAAQGI++UT6/HNve5cu0imnuK916kgVK0Ze36FD2roIADlh4kTpkEMi2/r3959jAQAAAABIBgF0%0AIIulu+I5AAAAAAAAAAAAAAAAAABBefRRb9uRR0qvvioV8IlWAAAAAAAAIGvw5zogC+27775UPwcA%0AAAAAAAAAAAAAAAAA5JWvvvK23XEH4XMg382cmekeAAAAAACARPEnOyALff7555nuAgAAAAAAAAAA%0AAAAAAAAAKbNokTR/fmRb8+ZSu3aZ6hEAAAAAAACAWCrGvAYAAAAAAAAAAAAAAAAAAABIgaVLvW0t%0AW2aiJwAAAAAAAABKQwAdAAAAAAAAAAAAAAAAAAAAgVq1yttWvXomegIAAAAAAACgNATQAQAAAAAA%0AAAAAAAAAAAAAEKhNmzLdAwAAAAAAAADxKoj7lgAAAAAAAAAAAAAAAAAAAAFZulT67jvpt9+k1aul%0AGjWkRo2ktm2lXr2kSpWCPf6sWdLEie7rmjXS9u1SrVrSjjtKnTtL7dsr72zbJk2eLP38szRvnrRu%0AnVRQINWtK+20k9S9u9S0aaZ7iaAsWSL98IM0c6a0YoW0ZYt7zTVpIrVr5877dFi1SpowQfr9d2n5%0AcqmwUGrQwPXDzsNu3aSKlNwKlD329hzMmePmgXr1pMaNpa5dpY4dlbWWLZO++UaaPt393KhcWWrY%0A0PV5zz2lqlUzO7/++KP000/SokXS5s2ub3Zed+xYQbnGzg0bz4IF7rFev16qVs39rLZx2Wt1553d%0A+AAAAAAA+YEAOgAAAAAAAAAAAAAAAAAACEQFn4ydBbvDvf22dNdd0qhRLrDnx8KQRx8tXXed1Lp1%0AagN1DzwgvfSSC+GWZIcdpMGDpQsukDp0UE6zwOZDD0lvvSWtXFnybS2EPHSodO65LhRcluc+mj3n%0Apd0u+nxJFzsv7LkOd9FF0j33xL+PkSOl/fbztjdv7gL/8bLHwEKdtkhDiAWy7fv69ZUQC8I+8oj0%0A8ssuGFsSW3xh0CDp0ktTvwCDhc6feEJ68UW38ESs176xIPQhh7jno2dPZdzs2e5xscUbwtlzcued%0A0sUXK+M+/1waODCyrX9/1x6ycaP02GNuLpgyJfa+WrWSTjtNuuwytyhHMiycbIt7hJsxw7Unw+au%0Au++Wvvgi9rlTs6Z01FHS3/4m7b57cfv110s33BB5W/vZYu2psHCh+5n29NPu9eanQoV62mmn/jri%0AiOkaMGBuXPNlrMcx0Tk1kcffFiV48kk3X8QaS7SWLaU+faSDD3aPvy1qAQAAAADITawHCAAAAAAA%0AAAAAAAAAAAAA0s5Cen/6k3TEES6oW1IA1ULSFoKz4LcFg8tqwwbp8stddfXbbis9fB7q7/33S506%0ASWedVXpwOxvNm1dBRx7pwoEWjoxnDBayveYaF/y3cG1Jz1M+2X9/b9unnya2j1i3nz9fmjo1/v1Y%0A1eHw8Lmx6vSJhM+tWvGVV7rA6bXXlh4+Dy3Q8J//uEUILrzQhcbLyqqs//vfLtRswfZvvy39nLJK%0A7c88I/XuLQ0b5h6/TBk/3r1+osPn1atLr72WHeHzeNjjbqFse15LCp+HAvcW2N5lF+mrr5RRtnDD%0AAQe4YLOF6Us6d6yS+4gRUo8e0hVXSFu3Bt8/m1et+vrtt5cc2N6+vYJmzKine+7pocsv31fLl2ew%0AVLuP5cul0093j91998UfPjdz50qvviqdeaZbuMW+BwAAAADkJgLoAAAAAAAAAAAAAAAAAAAgrX75%0ARerVS/rww8TuV1joqiDffHPyx7Yw3N57S3fcIW3enPj9LfD46KPSnntKP/+snPHTTw01YEBd/fe/%0Ayd1/7Vrpr3+VDj1UWr1aec9CpFapPJyFjm0hgniVFFhPJMzud1u/yuolvd7sfL31Vlf1OpnQuC2+%0A0K9f2cLfCxa4KtxWkTqZc8gqwT//vAuAZ+K19+670r77unFEV2i3RTQsFJ0LXn/dPQ+//prY/SyE%0AfNBB0iefKCMmTZJ69kx8IQgLnlsgfPBgdy4HxULup56a+EIN06bV15VX9itaICQb2Pltr3Vb9MVe%0Ac2Vhj32QjzkAAAAAIFgFAe8fAAAAAAAAAAAAAAAAAADgDxZgPfBAV105XJ06rjpzw4Yu7Pz779Ky%0AZf77sIrcFpCzLREWHh4wQJo+PfZtdtzRBY8rV3bVdq06ul8Iz/Zh+/riC1eZPdvD5//8Zx9t2uRf%0At6igwD32Nm6rDm/PTayg9QcfuMr1FkKtUUN5zULezz0X2fbZZ9KJJ5Z+3zVrpO++i329hWjPPz++%0AfvgFbv0qtPv54QdXMTrWayl0zlul4tq13e3stWf99wsA9+0rff211KKFEmJVtAcOdPuOxfpg52C9%0AetLKle61Z5WYo9n5uc8+LvTdtavS4qGHXLXw6Cra7dtL778v7byzcoKdS0OHSps2eR97e07r1nWP%0AuS1aYHNBNGsbPtxVTW/QIG3dLjp/LPwea16qUEFq00Zq1szN13a7GTMi5+4335QuucT9jEm1G290%0AIXe/PjVpIlWr5gL89rj6VW1ftKimLrqoStE5nUnWtyOPdM9vLHautGol1azpvrfAvc0b9hyVNbAO%0AAAAAAMguBNABAAAAAAAAAAAAAAAAAEDaWPgxFD63gN7xx7tgp1U1rlQpMgg3erR01VXSl19G7sNC%0Abmee6aog2z7iYfc5+WT/8HnVqtKll0qnnSa1a+etmG4hZKu6Hh3KXbxYGjJE+vZbqUoVZaXVq6vo%0A//5vT23aVOAbJLz2Wum446RGjSKvmzBB+s9/pEce8YYKx4xx1dAtlBuL3Sbc+PHewHW3btKDDypr%0AWcg7OoBuAd54AuijRpVc+ffzz905XtF/TYA/bN7sPf/tXLMAdmksSHzEEf7h87Zt3Tlv17ds6T2m%0ALaxg57wF7sPNmuVeR7YAQbyvvcJCVx3cL3xu5+DFF0vHHut97dnjY6+tf/9beu0179hOOEH6/nup%0AenUFxs59q2x9xx3e6+w5eOut9Aaxy8Lmq/DwuS0gYY/9SSdJu+7qDZrb2K680i0EEM6C1H//u5sb%0A0uX00/3D5/XruwVJbFwWPg9nC4i8+KJ0001uQQNz//2JL1xSGnuNfPVV8ff2erKfW0cf7c7vcEuX%0ASo89Zn3arnXrIl9An39eWc8/X/L88sYb7vWUijk1+vEy1rdx47ztnTpJl10mHXqoC9T7WbfOFjtx%0Ac8M770jffEMgHQAAAAByHQF0AAAAAAAAAAAAAADKwD5QbVXwbLPAlG3xBjEAAADKIwu2hoKDr7/u%0Aqoj7sWCuBTwtqGvB8GeeibzeKsl+/LGrihuPe+5xt/cL4v73vy5g58fChBa2tICjBQotmB3uxx9d%0A2NBCstnogQf20IoV1Tztgwa5cLU9D34syPjww8XjXrEi8nq7zsKIhx3mf39bUCDcxo3e21jV++jb%0AZVsF9HiqkfuJvl2oqneIPZ4WIN1zz5L3YwHstWsj2+wxi6f6/KmnFi/2EGK/q1x+uQvlWuV7P5Ur%0Au/C9bX6Vvy1we9ddLsAeD1usIPp1Y045xYVlY43F5gAb66uvuurVFswNr8ptC1BYOPzeexUIO2ct%0AbP/KK97rbOEMm5Ns8YpcYY9XyO67S2+/Le24o/9tLdRvAf8DD3Tngc1z4WzusFC+VUwP2qOP+r/u%0A7Nyw86JpU//7WUV3O/eGDXMLIFgg2kQv6FBW4fuzc/Txx13Fcz+20If9POnZc7WOPLK61q2LXLnE%0AAvIlBdBtXg5yTn3iCW/bMceoKBhf2rluFdF793bb1Ve7n9F33529i7MAAAAAAEpXyrqJAAAAAAAA%0AAAAAAAAgVH3PKr398IP03nvuQ+W33CL9858uvGGX7at9b5fterud3d4qzdn9AQAA4Fjg1ILlscLn%0A0SFUq7QbXR3ZPPVUfMdbvdpV+varAGuh9Fjh83CtW0sffii1b++9zsK40VWCs8GkSY30zTfeMrf2%0AuFtF6Vjh83D9+0vvvusfEr7kkvyucNuqlbTLLt4K4NOnl37f6MCsBZmjg7LxhNn9bmOB4NKMGOEC%0AxtHuu0+69dbY4fNo557rX1HZfufxC8BGs8rQDzzgbf/b39zrN54gvbEAsS1YEb3Yly2EsGCBUs4q%0AVdvj7Bc+t75bZe1cCp+Hs2rnFpqOFT4P17ChG2t0iNgWAnjpJQVuyxb/ubtzZ+n992OHz8NZFfIP%0APnD3CZJVkrdgfqzwebhu3bbqtNMme9rHjJF+/VUZYQtk2IIX4WrVkp58MrlzvUMHt4BF8+Yp6yIA%0AAAAAIM0IoAMAAAAAAAAAAAAAEINV+Zs8WXr2WRewsA9PW4U1+1C2VRIsLPQGbux7a7fr7XZ2ewts%0A2P1tP7a/8OqBAAAA5ZFVC+/aNf7bW/jNqjZH+/rr+O5vQdc1a7zt9j6tTZv4+9G4sfT0094QrC02%0A5BeyzbR3323jW6XW3pfGE5IM2Wsv6brrvO2//eYWXcpnyVRBtwWofvopsu2AA7z7SjaA7tenaLff%0A7m074wzp/POVsLPOko480hvQtpB7Mv2wqtq33ZZ4P/70J+miiyLbNm/2D8iXhZ3Xds6PHh3ZXqmS%0A+53QxhQ9B+QKW3jAguO1a8d/n44dpeOOS37+LQv7fXrhwsg2e+xtwbd69eLfj93WKqkH9bztvLM7%0ANxLZ//77z1ajRusz8rj6mTvX+/eNffd1VdUBAAAAAOUTAXQAAAAAAAAAAAAAAHwqZI4c6SpZWsU7%0Aq3BowYZoVvXNbmuVwpYvd1/te2uPZve3/dj+bL+2f7stAABAeWNVd888M/H7DR7sqqGHmz3bBWFL%0A4xcOtxCvVVVOVJ8+0vDh3nYLRMZTETpd5s2roG+/3cHTfsUVUsuWie/Pqp23bettv/9+5TW/auOl%0ABcftvX54kNOCy1ZJPnpfVh3cFq+KZf16aexY7wICvXuXfPwPP5QmToxss8DxzTcraX5VqJ94ouT7%0ATJ0qvfNOZJs9FnfemXwQ+O9/91bjLq0fibDQuYXPLYQe/bi/9ZZ0zjnKaTaP7rZb4vc7/nhv2/ff%0AK3CPPeZtO/bY0l8Dfux5PeYYBcIWSLFzJBH2Gujbd35GHlc/fn+fIHwOAAAAAOVbQaY7AAAAAAAA%0AAAAAAABAtrDwkoVJfvnFVbEMZ2Ei+0C2Vc60be1aacuWkivL1arlgh622Qe3Q1Um7b6jRklffil1%0A6OCCKI0aBTs2AACAbHHyye69UqKsgq1VmY0Ohk6bVvJ7qZkzpV9/9a/qnCwLoVoV8XArVkjffusq%0AxmaDUaMqa9u2yMR+xYrbdcYZySV/K1eWTj9duvpqb9h60yZvKDhfDBzogqLhgfJQwDxWiDo6oN6z%0Ap/t9ILpyuS1cNWaMNGCA/34soG6PbTg7v+y5KMmLL3rbTjhBatJESeveXerUSZoypbjtu+/c70mh%0A33OiWaXt6IrK9hh06ZJ8P3bYwVWTf++94rb586Xff3fzQ1nYYmE2P0UvJGHHtCB9jx7KeWeckdz9%0A/MZuc2+Qtm51r4Fop5yS/D7tvq+9ppSy1+NJJyV337ZtV6X9cY3Fr6K8vcZLmusAAAAAAPmNCugA%0AAAAAAAAAAAAAgHLPwuZW6e7hh6Wffy4On9sHrRcvln74wVUetLDFnDmu0nlJ4XNj19vt7PZ2P7u/%0A7WfJkuIQhh3HjmfHteNHh94BAADyUb9+yd93l128bau8+b0IFvCNVr26dMQRyfejb19pp53iO1am%0AfPedN+Xft+8WNW+e/D6HDfO2WQXvCROUtxo39laMtvf00RXGSwqghyqft2njtpJuW9p10SF2P198%0A4V81OtWvXQvHW0A10/0w9vtUWfz739KQId7wuYXu7Xe5fAif28IfVgU8GS1aeBcasOc/+vFKpZ9+%0Aktati2yrWlU6+ODk92n3TfViGXZu1KiR3H2bNVuX8M+0oNgCDtHPsS348s9/ZqY/AAAAAIDMI4AO%0AAAAAAAAAAAAAAFB5r3r+xBPSRx8Vh8otRGOVMi1AZOFxC5JHsw+tN2zoPojfqpXUurX7at9bu9+H%0A2m0/kye7/dr+7TjGjmvHf/JJ1x8AAIB8ZoHOZFkV6UTDehYejda1qwuhl0WfPrkXQO/evZRVlEph%0A73mtGnQ2jzsIoQB5PMHxWbNcNe5Y94/eV6IBdL++hJs3z3t8s+eeKjO/RRdiBfE3b/Z/7aW7H/FU%0A2T7vPOlvf/NWax84UPr6a3fe5wP7fbVmzfTOv2Xx/ffets6dXcXxZNnv6baPbPmZVr365qwJoFv4%0A3G9+uf566aCDpE8+YdE8AAAAAChvvH9dBAAAAAAAAAAAAACgHLBwgQUiLNQRCp5b29y50owZ3g9W%0AW0CpaVOpdm23xVM1zSrCrVnjtkWLpA0bitstgD57tquA2LKlVKGCq5Zu1dDtQ98WaLI2AACAfNOg%0AQfL39QuNl1aB1wLB0bp1S74P4ft48cXINnt/ly3mzPHWKOradWtKxv3++9k77iDY+/O77opss98j%0ALr209NC4nbN9+0bu67HHir8fN879vmC/Y4RbscJbWd4Wutpjj9KrRkerVUuaNs1tZeG3MNfy5f63%0AtRD8+vXedhuXXzA9Efa7Vbz9KIn176ijpHfe8V43fLj0+OOpr5adq3NvsvNvWSxcmNqwd/g+ol9b%0AmXpcq1TZmtbHtDRXXSW99553MYaPP3ZbkybSoEHSgAHSPvtIbdtmqqcAAAAAgHQggA4AAAAAAAAA%0AAAAAKHcsXG4hg/HjI8MHv/wSWW3MAuChKuf16iUeCA9VSbfNquZZYMMqEi5b5j7Qbf2YPt1VPe/Q%0AQapRw4XhP/xQWrJEOuwwqaI3NwQAAJDTylKB1090UM4v8BqtWbOyH7d58/iOlQn2PnPNGu+b16ZN%0At+X1uIOy775SQUHxwlXmiy9cle/oaszRAfS995aqVi3+fr/93O8VofPW9jlqlHvvH+7zz72LYlno%0As7TfSex3jWhr10p77aVAxAp++/XDHHhgevtREgv/+7nmGunGG5V3Uj33xjP/pnrBA/u9vKxSsY9M%0A/kwLki2WYRXPr7vO//rFi6WnnnKbadxY6tdPGjjQVUlv3z6t3QUAAAAABIx/UwMAAAAAAAAAAAAA%0AypWtW6XXXisOn9uHu63y+HffRYbPLXRuVci7dJHq1y97NXK7v+3H9mf7tf2H2HHt+NaP0IfNrX/W%0AT+svAAAAkucXjq5Tp+z7rVs3vmNlggU3t2/3voGtXXt7Xo87KFadvGdPb6j7m2+8t/3ss8jvreJ5%0AOKsgbL8ThPvkE+9+ooPsfvtKVRC7LMJ/h8rGfiTze1vLlqnZF1L/nAY1d6PYtddK998vVatW+m1t%0A4bzXX5cuvNAtqtejh3TffdKGDenoKQAAAAAgaATQAQAAAAAAAAAAAADlhlUQtA9HT55c/P2UKa4K%0Aeai6YPXq0h57SO3aRVYqTCXbr+3fjmPHC/XF+mH9CfXF+mn9ja58CAAAgPj5BeFC78HKwm8f69Yp%0AK8QK/1Wrtj2vxx0kq1xeWkjc3ssvXFh6aDy6zS9sHh1kj9WHeKpGBynWglnZ0o+S7Lyz1LRpZJst%0ACHbOOdKdd6asa0hSpUretlQs0LZlS9n3ke/OP1+aNs29FmwBjnjZQnoXXeReWyNGBNlDAAAAAEA6%0AEEAHAAAAAAAAAAAAAJQLFiR4553i8Ll9cP2nn1zFrhCrdLfnnlK9eunpkx3HjhdeYc/6Y/0KfbDe%0A+mv9DlVGBwAAQGL8KuauWVP2/frtI1sq68aqErx2rbcqej6NO0h+QfLo4Hj09/Z+v3v30vdl7/8X%0ALSr+fsEC6eefI2/TooWrMFyaggJlhWzpR0l23FH64gv3Ndpf/yr985+Z6BVC/H4vX706mMrq8LK/%0AUzz0kFtU4+WXpTPPdAvpxcPuM3y4dPHFQfcSAAAAABAkAugAAAAAAAAAAAAAgHJh7FhXjctYRXEL%0Adi9f7r6vWFHabTdpl138q6wFyY5nx7XjWz+M9cv6F6p8bv22/gMAACBx9eunL8TYoIGyglWsLSjw%0ArmC0Zk2FvB53kPr29VZ/t/fo4dXfowPoAwb4/37Rv783oB1e8dyvIrpfAD7exQeaNHELWgWxPfVU%0A/P0w69cH04/PP1dS2reXvvxSatvWe91110mXX57cfhHM3B2+gFyyli4t+z7Kkxo1pOOOkx55RPr1%0AVxcuf/VVV+m8a9eS73vvvdI996SrpwAAAACAVCOADgAAAAAAAAAAAADIe/YB81CIw8IJVk0wFD63%0AQMjuu0sNG2a0i0XHt36EAirWP+tnqPK59Z8PygMAAKQmxPj772Xf7/Tp8R0rU+rW9QbQZ82qlPfj%0ADkrVqi6EHm7zZhdeNlu3SqNGxRcatwUC9twzsi08dO4XQN9vv/j66VfNO/S7Tzr59cMsW6as07q1%0Aex47dfJed8cd0nnnFf9ehvRp1crb9uOPZd9vKvZRnjVtKh17rAuW22M5a5Z0223udeTn+uulFSvS%0A3UsAAAAAQCoQQAcAAAAAAAAAAAAA5DWrIv7mm9KWLe77uXOLq6ZZxXGr2FW3rrKC9cP6E6qEbv20%0A/hrr/1tvFVdFBwAAQHz8QqUTJpR9v3778DtWpnTosNXTNnFi2QLoFsL1C29m07iD5BcoD4XFx4+X%0AVq6MvO6AA+LfV3joPLwaeknH9uP3XNjvEvPmKa3atfNWeTcWVs1GzZq5BQS6d/de99BD0qmnukUG%0AkD69ennbfvutbGFmu6/fIhoo20IBl18uTZ0qnXWW93qbF99+OxM9AwAAAACUFQF0AAAAAAAAAAAA%0AAEBeGzu2OMS9fr00Y0bxdZ07Z0/4PMT6Y/0Ksf5av82cOW48AAAAiN9ee3nbLCi3aFHy+9y0SRo9%0AOr5jZcqee/5vBaYwo0f7JIIT8N130po12T3uTAXQo6uWN28udewY/75mzpR+/90FbGfPjryufXup%0AZcv4+ti2rdS4sbd95EilVbVqUrdume9HIho1cuH/vff2XvfMM9KQIe61j/Ro00Zq0sS7CMarrya/%0Az5dfzp9q9hUqKKvYa94Wa9h9d+91X32ViR4BAAAAAMqKADoAAAAAAAAAAAAAIG8tXVpcPdA+ZG5B%0Ao1AFcQtwNGyorGT9CgVMrL+//FL8IXkbj40LAAAA8enTxxvUs/dYL7yQ/D6tmqtfFd5sCmL36uUN%0AoE+dWqAffkh+nxbC9XvvagHp8qBHD+8CVvZ4LlvmDaCXVrG8b1+pevXINttH9H7Mfvsl1s/DDvO2%0Avf660s6vH2+8oaxmz++HH/pXr3/tNenoo6WNGzPRs/Jp0CBv26OPJhcit/vYffNF1arets2blVEV%0AK0rHHedtX7gwE70BAAAAAJQVAXQAAAAAAAAAAAAAQFaqXr26evbsqd12202NGjWK2KzNrrPblMTC%0AG1v+l7uxKuirV4f27aqpZTPrX2h4q1YVV3G38YRC9QAAAChdvXr+YdIHH0yumrGFGO+6y9u+665S%0Aly7KGvvuu1k1a3oH6Nf3eCxZIj33nLd98GCVG5UqSf37e8+HDz6Qvv46sQC6hUejK23HCqCXtq9o%0AJ53kbXvzTWniRKXVsGEukBpu/Hi3gEM2q1lTeucd6YgjvNe9954LRa9dm4melT9nn+1tGzdOeuqp%0AxPf15JPS998rb9Su7W1bt04Z16iRt23r1kz0BAAAAABQVgTQAQAAAAAAAAAAAABZqWLFiqpZs6Zq%0A1KihypUrR2zWZtfZbWKxsLlVPDeFhdKMGcXXdejgwiPZzPpn/Qyx/ts4jI0rFKYHAABA6S680Ns2%0AbZp0553JVQGPDhubCy7wVlrPdIh2//1ne9qffVYaPTrx/V1+ubRyZXyPbT7zq0Z+883Shg2Jh8aj%0Ab2MLTX3+eWSbnVMDBybWR7t99+7eoPypp6Y3oNq2rXTkkf6vlWyviGwLBFjF8xNO8F43cqR04IH+%0ArwekVp8+3nPZXHKJW8wgXhY8v/RS5ZX69b1ts2Yp46ZP97a1aJGJngAAAAAAyooAOgAAAAAAAAAA%0AAAAgL9kHzC1kYRYskLZtK/7gs1XBzAXWz9AHta3/No7Q5Xyq3AYAABC0Qw+V2rXztl97ratoHK8x%0AY6Tzz/e2N2ggnXyyss6gQTNUUPC/N8L/Y++Rjz9emjkz/v3ce69/xeGDDpI6d1a54hcsnzIl8vv2%0A7aWWLRPfl1WZty3c7rtLDRsm3k9bXCF6QYQJE6RjjklNcHrUKOmTT0q/3W23uTB3uNmz3Wty3ryy%0A98PG9PrrCkRBgTRihPTnP3uvGzvWBf2jny+k3n332QJ1kW2rVrn5xyrVl+a//5UOPtjdx2TTQiFl%0A0by5928b9tr++efk9mcLLjz4oLR+ffJ9Wr7cLXISbc89k98nAAAAACBzCKADAAAAAAAAAAAAAPLO%0A1q3FAW0L2MyfX/xB81atlFOsv6EPyFsAPRSqt/HZOAEAAFA6Cy8+8YQ3xLh5szR4sPTII8Xvs2J5%0A6SULdPtXkH7oIalWLWWdHXZYryFDpnraLfhr4dkvvij5/ps2uZD+X/7ivc7Ga2HF8qZLF6lp05Jv%0AE0/1c2OVnUtbHCvefUXr31+6+GJv+0cfSXvs4UK5pZ3z0ez3qocfdv0eMED67rvS72MLP1gIPZpV%0Ar7Zw/dNPu9dhoiHXZ55xY7S+2JiCYnPGo4/6vwZ++MH1IfT7JoLRt6900UXe9mXLpMMPd+FyO4+s%0A8rbNz2vXSr/95hbNsJD6kUe624bmrWxcLCRZftXhb7qpeAG+RMyZ4xZYsb9BXHFFYhXmQwtLHHKI%0AtHBhZHuVKu7nLAAAAAAg9xRkugMAAAAAAAAAAAAAAKTa1KnuQ+dm6VIXnDFWOTC6+l62s/5av20c%0AhYXua+PGbnw2zvJWcRIAACBZ++zjQnW33BLZvmGDdPbZ0mOPSaec4gK/Vlm2UiUXLP3qKxd2/fxz%0A//2edJKrKJ6tjj12msaPb6qff44so20V0C1EfNRR0tChrkLtDjtIGze6IOL777vQ/q+/+u/3nnuk%0Atm1VLll4/8UXyx4at3PMAsxvvRX7Nvvtp6TdcYf7neGDDyLbZ81yodxddpGOO07ae2+pUyepQQMX%0A0LUQr1WLXrxY+uknaeJE9zoYNy7x0LqxILztx15j4SwUfOqp0lVXSUOGuNdo166uH3Xrutem9cN+%0AB5o8WZo0SRozxvUl3Ytx3XWXVLOm9K9/RbZbtel+/aRPP5V22im9fSpPbr3VBaL9Fs2wBQjiXYTA%0AFhv55Rdve/TiJLnCgt2ffRbZ9vzz7rw84QT3urbXUuXK3vt26+b/9xF7Xd5+u9vatJEOOEDq0cMt%0AXNGsmVS/vlSjhquUbj8j7XVplehtTrS/WUS7+mr3mgYAAAAA5B4C6AAAAAAAAAAAAACAvBNeqcuq%0AO4a0aKGcZP220EVoPBZAD42TADoAAED8brxRmjZNevVV73UWrrUtERYetorQ2cyClVdcMU7XXLO3%0A5s6tHXGdhYnfeMNtifjb36TTT1e5ZQHzWAF0e7wtoJ7IvmIF0C00uu++SlpBgfT6626BAb9jWJXo%0A6AUZgvKf/7jxPPSQ9zoLsVrA27ZsZpWl69RxC1mE+/13F0L/5BOpQ4dM9S6/WVD63Xdd4PrDDxO/%0Av70u77vPvRb+8Q/v9bbwQi4aNky69trivxeETJjgtpLMmFH6ogl2m0cfdVsybH6zBSYAAAAAALkp%0AR9drAwAAAAAAAAAAAADA37Zt0uzZ7rJVb1y50l22Cl316iknWb+rV3eXbTw2LmPjtPECAAAg/orT%0AL7wg/eUvqQn+WZVwe5+Z7erVK9TNN3+lfv02l2k/Fmi+805XGbc8K6nCuVUJTqTab0n76tWr7MFY%0A+z3CQugWNK9SRSnlV1W5pADwgw9KTzwh1a6duX6U1eWXSw88IFWoENk+d65bLMCqxSMY9lp47z1X%0ADT2R14VV8bYK6eed574P/Y0gnFUJz0W2IMLTT7ufbdnGKrDb82U/NwAAAAAAuYkAOgAAAAAAAAAA%0AAAAgryxZIm3+X65m9eri9iZNvCGBXGH9tv6HhMZl44yudAYAAICSWRjOKi1/+qkLCyeqXTvptdek%0A554rXiQoF9Sps0mvv76mKAS8ww6J39+qen/3nXTJJUH0LrdYoDVW5eCSAuV+OnWSmjXzv26//ZQS%0AFv7++9+ln3+Whg8vWxDdgrqnnSaNHCldemni97f7TpsmXXCBVLNm8v2w195xx0lvv53+yukWZH7q%0AKW/od/FiacAA6dtv09uf8sTOZatAb1Xnb75Z2nNP//C1LXIwaJD0zDPSL79Evi79Aui5ulidsXGO%0AGiV16FC2/fzpT9L555deFb00HTu616Ut9pLqRS8AAAAAAOnFmmIAAAAAAAAAAAAAgLyyYEHx5TVr%0Aii+nuspeJiqbhY8rFEifPz8ynA4AAJBNtm9P7f4s9GlbKli4d8IE6fPPpRdfdIFaC8b69dkCeVbd%0A+PjjpUMOcSHIXGT9Pvdc6fTTXVVs2776Slq40HtbC3V27uyCm1btvUePsh3bqoIffHBkW9euylm3%0A3SZNmeJtHzw48X39+9/Sr7/6VxBOpZ13lp59Vvq//3PP/QcfuEUF5s3zv72dAxa233VXqXdvdy70%0A7Fn2astNm0r33SfddJP01luuSrKFtmfO9H/92YJcrVq5YKsFjq0ffftKVavGf0wLhqdyPjr5ZLdl%0Aq1SP19jzk4n7+mncWLrySrcVFkqzZrmF2ipXlho2lFq0iL0And/rNt5FOa6/3m2p0rTpBr355ltF%0Al/v166cGNlEmYe+9palTpS++kN59V/rhBzen2GNifz8ILdJXEnt93X+/22xfX38tjRnjfk5Ony6t%0AWuV/vxo1pN12c3PEkCHutQkAAAAAyA8E0AEAAAAAAAAAAAAAecUC2fkYQK9Vq/jy2rWRgftkKncC%0AAACgOKhpm9m4UZozx4X2jFVo3nHHslVqzkYW3B061G3GgoUWQl6/3oWLrcq1jdvCnKliYXMLPOcL%0AW4wgVU48UWllC1idc47bjD3v9vzb7xlbt7rfPWwBrEaNgq1gbOdZeJDbgsRz57rf47Zsca87+z3O%0A+lGtWnD9QO7PZ+3bx3fbDRukiRMj22zOy5ffqW2hFNvKysLotp1xRnHbihXSsmXF84S9Nu01bIsB%0A5OqiLAAAAACAkhFABwAAAAAAAAAAAADkbQX0UFDbQhNBBifSwT5Ub2PYtCkyWB8euAcAAEDZWMi1%0AXTuVOxYitA3lk1Uwzobz3n7nads2071APnvjDbe4Qbhdd82/RUaCUL++2wAAAAAA5QfrjQEAAAAA%0AAAAAAAAA8srixcWVzUIfLM/16uchoXHYuGx8ZsmSjHYJAAAAAICccO+93rZ+/TLREwAAAAAAsh8V%0A0IFyatq0afr+++81adIkzZo1SwsWLNCKFSu0ceNGFRYWavv27YEde8cdd9SoUaMC2z8AAAAAAAAA%0AAADKL/s3l1UIN5s3R1ayzAfh47DxVa8uFRa6cVeokMmeAQAAAACQve6+W/rmG2/7n/+cid4AAAAA%0AAJD9CKAD5cjYsWP1zDPP6J133tG8efM81wcZOgcAAAAAAAAAAAAStWnTJs2fP1+rV6/WmjVrIq6b%0AO3duUXvz5s1VpUqVP9q3bnVhbLNtW/HtK1VSXqhYsfhyaHw2XrucL2MEAAAAACDaCy9Ixx+f3O++%0Adt8rrvC29+olde+eku4BAAAAAJB3CKAD5cCnn36qa6+9tiiAXlrQvELAZREIuQMAAAAAAAAAACBe%0Amzdv1syZM7VhwwatXbs24jpbcHn58uVq3LixJ4AeEh5Az5fq4OEB9PB/vW3ZQgAdAAAAAJC/TjpJ%0A+sc/pAsvdEH0Zs1Kv8+sWdK//iU9+qj3Ovs7wS23BNJVAAAAAADyAgF0II+tW7dO5513np577rmI%0A8HfQIXMAAAAAAAAAAAAgU8JD2LHC2rksVqi+gP/+AwAAAADy3PTp0l/+Il16qatebtsee0iNG0t1%0A60obN0rLl0tTp0pffOE2W7DNzyWXSPvtl+4RAAAAAACQO/gXNJCn5s6dq0GDBmny5Mm+wfN0VyIn%0A9A4AAAAAAAAAAIB0BdDtX1P277DwAHp4ZfR8CaCHxmfjDR8rAAAAssPcuW5Lp7ZtXRAzX6xeLU2Z%0Akt5j2uNnjyNQlpD0kiXpPWanTlKdOio37HfjsWPdloxjjpFuvjnVvQIAAAAAIL8QQAfy0JIlS7T/%0A/vtr2rRpEeHv8CC6XyDcL5QeT3A8Vpjd774E0QEAAAAAAAAAABAk+3dUlSpSYaFUuXJxu1VBywfh%0A4wiNr2rVyGroAAAAyA6PPSbdcEN6j/nkk9KppypvjB8vDRyY3mOecor01FPpPSbyy403Sk8/nd5j%0AjhwpDRiQ3mPmIvvd+fLLpVtu4fdoAAAAAABKwxroQJ6xMPiJJ55YFD4PBc2tLboKeqgtfIu1v5K2%0A0gLt8R4HAAAAAAAAAAAASJUmTdzX6tWlgv8ty75mjfJCaBw2LhufyacKlwAAAAAA+LnySql9++Tu%0AW7GiNGSINHGidOuthM8BAAAAAIgHFdCBPPPQQw/p008/9a16Hvq+UqVK2nvvvXXooYeqa9euatKk%0AierVq6e2bdtGBMnttgUFBUVh9m3btmnFihVavny5li5dqnHjxumrr77ShAkTtGXLlogQeuiYtr9H%0AHnlEO++8c0QfbZ8AAAAAAAAAAABAUJo1k+bMcZdr1ZJWrpQ2bXKbVUfPVVbV3cZgatcubm/ePGNd%0AAgAAAAAgbZXlbfv1V2n0aOnbb6XffpNmzZKWLpXWr5c2b5bq1JEaNJAaNpT22EPq318aOND9rQAA%0AAAAAAMSPFCiQR9auXasbbrihxPD5gQceqDvvvFOdO3eOe7+tW7cu+tqmTZs/2k444YSirxZIt9D7%0Agw8+qAULFkQE0X///XcdeeSRevLJJ3XsscemcKQAAAAAAAAAAABAbOGBbAtqWwA9VD3cPoCeq9au%0ALb5swfoQPkQPAAAAACgvrAq6baeemumeAAAAAACQ3ypmugMAUufpp5/WkiVLPOHz0OXLL79cH374%0AYULh89I0aNBAV199tWbOnKkrrrjCU0HdQvFDhgwpCqgDAAAAAAAAAAAA6RAeyA6vFG4B9Fy2enXx%0AZSqgAwAAZL/rr7fPUKV3y7dA5oAB6X8Mn3oq06NGrrNzKN3nrb1WAAAAAAAAUokAOpBHHnvssYjv%0AQ+Fz+3rRRRfp1ltvDezYlStX1i233KJPP/1UjRo1+uP4tm3btk0XXnihXnrppcCODwAAAAAAAAAA%0AAIQ0bmz/v3KX69Qpbl+0yH0wPxdZvxcvLv4+NC4b5//+PQcAAAAAAAAAAAAAQEoQQAfyxJw5c/Tj%0Ajz9GhM5Dlc87duyo2267LS396N+/v9577z3VqlXrj7ZQX0477TRNnjw5Lf0AAAAAAAAAAABA+VWx%0AotSqlbtcrZpUr567vGGDtHKlcpL12/pvbDw2LmPjtPECAAAAAAAAAAAAAJAq/BsayBOfffaZb7uF%0Av2+++WZVqVIlbX3p0aOHXnnllT8C8KF+bNy4Ueecc07a+gEAAAAAAAAAAIDyq3v34sstWhRfnjdP%0AOSm83+HjCR8nAAAAAAAAAAAAAACpQAAdyBPjx4+PCHuHtGzZUkcccUTa+3PQQQfp+OOPjwihm9Gj%0AR+vNN99Me38AAAAAAAAAAABQvnTsKNWq5S43aiSF1mtetkwqLFROsf4uXeouV63qxmNsfDZOAAAA%0AAAAAAAAAAABSiQA6kCemTJkS8b0Fvy2IftRRR0UE0hMVHSBPxO23367KlSt72u++++6k9wkAAAAA%0AAAAAAADEo1IlqUcPd9n+Xda8ubts//6aPVs5Jby/zZq58Rgbn40TAAAAAAAAAAAAAIBUIoAO5Im5%0Ac+f6Bs179epVptD5tm3bku5Tq1at1L9//z/2Z/2zy19++aXmz5+f9H4BAAAAAAAAAACAeFhAu2LF%0A4uB26PK8edLKlcoJ1k/rr7H+2zhCl0MBewAAAAAAAAAAAAAAUokAOpAnFi9e7NverVu3Mu+7sLAw%0A6fsefvjhvu0ffvhhGXoEAAAAAAAAAAAAlK5OHalDB3e5alWpTZvi6375Rdq6VVnN+mf9DLH+2zhM%0Ax45ufAAAAAAAAAAAAAAApBoBdCBPbNiwwbe9UaNGce+joKCg6Gt0JfV169Yl3a+9997bt33s2LFJ%0A7xMAAAAAAAAAAACI1/772//B3OWWLaW6dd1l+/fajBnKata/0L8Brd/Wf2Pj2W+/jHYNAAAAAAAA%0AAAAAAJDHCKADeWLz5s2+7fXr1497H1WqVPFtX7ZsWdL9atq0qW/71KlTk94nAAAAAAAAAAAAEC9b%0ArzkU1rZ1mK0iesX//ad87lz7X5iykvXL+mesv9bv0DrSNp4E1qEGAAAAAAAAAAAAACAhBNCBPFGz%0AZk3f9sqVK5d5H4sXL066X02aNIn43qqrb9++XTOyvZwEAAAAAAAAAAAA8kafPsXVw2vUkNq0Kb5u%0A8mRp1SpllZUrXb9CrL/Wb7Pjjm48AAD8P3v3AS1XWe4P+E3PSSOFhBRaDCUQOgQCCgQiggKCCSUC%0AAlJFL4ioqNcCtqv+UeyKwFWQIoggTZAqXVqAECBBOiEJkN5IT/7rm30nOefMnOT0OWfO86y115n5%0AZva33z0tLGZ+3xsAAAAAAABNRAAdykSvXr2Kjs9Lv06ppY1raJPw5ptv1ruuFDgvZuHChfWeEwAA%0AAAAAAOoidRA/8siIjh2z6ymM3r9/dnn16ojnn285IfRUx6RJWV1JqjMfnk/1H3HEug7uAAAAAAAA%0AANAUfC0NZR5An1+HX8oMHDgw1528uv/85z/1rqumAPzixYvrPScAAAAAAADUVVqLecyY7HJaQ3m7%0A7SL69s2ur1oVMXFixOzZJS0xd/xUR6onSfWlOvNrPqf6a1hTGgAAAAAAAAAajQA6lInNN9+8aHh8%0A7ty5tZ5j2LBhRccnTJhQ77omT55cdLyioqLecwIAAAAAAEB9jBoVsdtu2eXURXzEiHUh9NRxPHUe%0Af/XVdQHw5pKO98orVTufp7pSfflu56nuVD8AAAAAAAAANDUBdCgT26XWB0VMmTKl1nMMHz68yvV2%0A7drlQu2PPPJIrM7/0qWO0r7F9OvXr17zAQAAAAAAQH2lTuKHHZYFu5MOHSJ22CGif/9193nnnYin%0An46YN695akrHScebNm3dWKon1ZXqS1K9qe58J3QAAAAAAAAAaEoC6FAmqofH85577rlaz7Hnnnuu%0AvVy5m/rChQvj7rvvrlddf/7zn3NB9urzCqADAAAAAABQCqmj+Nix60Lo6fr220cMG7au2/iSJel7%0Atqwr+bJlTVNHmjfNn46TjpevJdWR6snXkupM9eavAwAAAAAAAEBT69jkRwCaxQ6pBUIRzz77bK3n%0A2GOPPaKioiKWLl1aJTSe/OxnP4tDDjmkTjX95S9/iZdffnltJ/X8nOnvTjvtVKe5AAAAAAAAoLGk%0AzuLjxkV06RLxzDNZZ/HNNkuLKEe8/HLE/PnZ/VJX8unTs/EhQyJ6925YF/K0VnPqeJ7mnTWr6m0b%0AbRSx7bYR3bqtG9ttt6zzufA5AAAAAAAAAM3J19RQJlJ4vFulX6PkQ99PPfVUrFq1qlZzdO3aNcaM%0AGbO2S3k+NJ7+3n///fHrX/+61vW89tpr8V//9V8FQfa80aNH13ouAAAAAAAAaGwp1H344REHHxzR%0A8f+Wbk9ft+2yS9Vu6OmrsxQWnzgx4sknI958M2L27Np3Rk/3S/d/441s/zRP5fB5vut5Om7+675U%0AT6or1Sd8DgAAAAAAAEBz0wEdykSnTp3iIx/5SNx9991VQt/z58+Pe++9Nw5Ov1CpheOOOy5uv/32%0AKmP5EPpXvvKV3PWzzz57vXM88cQTMXbs2Jg7d25B9/Okffv2uaA7AAAAAAAAlFL6CmvvvSO23jri%0Allsipk5d1w19wICIGTOyDujLl2f3X7IkC6Dnde4c0bNnWug5C4qnbfXqbFu6NGLhwnX7Vpe6rw8a%0AlG3pcl469hFHRGy8cROfPAAAAAAAAADUwFrpUEYOPPDAouM33HBDrecYN25cDBw4MHc5Hx7PB8hX%0ArFgR5557bowaNSp+97vfxeTJk3MB9zQ+bdq0uPnmm2P8+PHx4Q9/OGbMmLF2/7z8PEcccUQMHjy4%0AEc4YAAAAAAAAGi6FvT/72YiPfWxdN/QUCt9yyyygPmJERO/ehfulcHnqbj5tWhZef+ut7G+6nsaL%0Ahc/TPGm+UaOy+fPh83TcdPxUh/A5AAAAAAAAAKWkAzqUkUMPPTS+/vWvr72eD4Dfcsst8fvf/z7X%0AJX1D0n3++7//O84555wqXcvz4fH098knn4ynnnqqxjmqdzyv7hvf+EadzgsAAAAAAACaWupevs8+%0AEdtsE3H//RFTpmSdzNPXXv37Z1vqar5gQdbZfNGi7O/KlTXPmULlqUN6jx7Z3169sm7p1Y87fHha%0AbFrwHAAAAAAAAICWQQAdysiIESNihx12iBdffLHK+Jw5c+KKK66I008/vVbznHXWWbn7P/vsswVd%0AzCt3Ra9JPnyev09+n/Q31bD77rvX8wwBAAAAAACgaaUQ+DHHZEHzCROyLYXNkxQeT9uAAevuv2RJ%0AxIoVWVg9fT2WvipLofK0NnRFRc3HSaH09LVZ2lIwHQAAAAAAAABaivalLgBoXOPHjy8aGP/JT34S%0Aq9OvXmqhQ4cOcc0110Tv3r3XzpHkg+fp+vq2/H0r75vstttu8atf/apRzxcAAAAAAACaQgqFH3BA%0AxJe+FHH00RHDhmWh8upSyDzdN3211qdP9jddLxY+T/unedJ8ad40v/A5AAAAAAAAAC2NDuhQZj79%0A6U/HpZdeWiX4naxatSruuuuu+PjHP16rebbddtu49dZb47DDDosFCxYUhNBro/I+O++8c9xyyy3R%0AuXPnOp8TAAAAAAAAbVOXLl1i++23j/nz5+e2yrbaaqvYaKONcvdpSh06RIwYkW1pvedZsyKmT4+Y%0AMSP7O3NmxLJlWffzvPQ1WSqrf/+IwYMjBg3K/qbu6qk7OgAAAAAAAAC0ZALoUGaGDh0ab775ZqPM%0A9eEPfzgeeeSRXKj9hRdeqNLhvDbyQfUjjzwyrrrqqujevXuj1AUAAAAAAEDb0LFjxxgwYEDub0W1%0AluL9+vWLvn37Nms9KTw+YEC27bLLuvH0tVgKp69cmWrO7leHr9UAAAAAAAAAoEWxtjqwXiNGjIin%0An346fvazn8WgQYPWdkCvqQt65dv32GOP+Oc//xk33XST8DkAAAAAAABlK4XNU6f01PU8/RU+BwAA%0AAAAAAKA10wEd2KDOnTvHl770pfjiF78Y9957b9xzzz25UPprr70Wc+bMiWXLlkWfPn2if//+sdlm%0Am8WBBx4YBx98cOy8886lLh0AAAAAAAAAAAAAAAAAgDoQQAdqrX379vGxj30stwEAAAAAAAAAAAAA%0AAAAAUH7al7oAAAAAAAAAAAAAAAAAAAAAWgYBdAAAAAAAAAAAAAAAAAAAAHIE0AEAAAAAAAAAAAAA%0AAAAAAMgRQAcAAAAAAAAAAAAAAAAAACBHAB0AAAAAAAAAAAAAAAAAAIAcAXQAAAAAAAAAAAAAAAAA%0AAAByBNABAAAAAAAAAAAAAAAAAADIEUAHAAAAAAAAAAAAAAAAAAAgp2P2BwAAAAAAAABalpUrV8ac%0AOXNi/vz5sWTJkiq3zZ49O3d73759o2NHX30DAAAAAAAAQGPxLTwAAAAAAAAALdKyZcvipZdeyoXP%0A582bV+W2V199NSoqKmLkyJEC6AAAAAAAAADQiHwLD2XkoYceitZiv/32K3UJAAAAAAAAAAAAAAAA%0AAABUI4AOZWT06NHRrl27aOlSjStXrix1GQAAAAAAAAAAAAAAAAAAVCOADmVozZo1pS4BAAAAAAAA%0AAAAAAAAAAIBWSAAdylBL7oIuHA8AAAAAAAAAAAAAAAAA0HIJoEMZaqkh75YcjAcAAAAAAAAAAAAA%0AAAAAQAAdylJDgt41hdeFxwEAAAAAAAAAAAAAAAAAyp8AOpShhnRAT0HzYvu31K7qAAAAAAAAAAAA%0AAAAAAAA0HgF0KCP77bdfgzuVP/jgg2tD6JX/prkBAAAAAAAAAAAAAAAAAChvAuhQRh544IEGz9Gp%0AU6dYvXp1QZD9X//6V4PnBgAAAAAAAAAAAAAAAACgZWtf6gIAAAAAAAAAAAAAAAAAAABoGXRABwAA%0AAAAAAAAAgPVYsyZi1aps69Ah29q1K3VVAAAAAADQNATQAQAAAAAAAAAAICJWr46YOTNixoyI6dOz%0Av++/H7F8eRZCz0vh886dIwYMiBg0KGLw4GzbeOOI9u1LeQYAAAAAANBwAugAAAAAAAAAAAC0Wamr%0A+ZQpEc88E/H22xErVmx4nxRGX7YsYurUbMvr1Cli880jdtstYvjwrFM6AAAAAAC0NgLoAAAAAAAA%0AAAAAtDkLFkRMmJBtixbVfL8lS7JQeuqOnrbU4TxtKWxeUVH1vul+r72WbT16ROy+e7b16tXkpwMA%0AAAAAAI1GAB0AAAAAAAAAAIA2Y9asiPvui3j55SxQXtnSpVkwfeHCbEvB9JUra56rY8csaN6zZ7al%0AoHnXrtltad8HH4x4+OGIbbeNGDMmYuONm/bcAAAAAACgMQigAwAAAAAAAAAAUPZS2PzxxyPuv79q%0AqHzNmoiZMyOmT4+YN69uc6Z50j6V9+vdO2LIkCxs3q5ddtzJkyNeeSXiwAMjRo3KOqgDAAAAAEBL%0AJYAOAAAAAAAAAABA2Xc9v/nmiHfeWTe2bFnEjBlZ8Hz58uL7de6cdTZPXc07dMgC5SmwvmpV1i09%0AdUmvvm8+kJ72HTw4YtCgiC5dsrD63XdnYfQjjtANHQAAAACAlksAHQAAAAAAAAAAgLKUwuKp6/l9%0A963rep7GUhD9jTey7uSVVVREbLJJFjpPWwqRb0gKoKcgetreey9iyZJ142++GfH22xFDh0ZsumkW%0AYJ86NeKSSyLGjMm6oacxAAAAAABoSQTQAQAAAAAAAAAAKDspXH777RHPPLNu7IMPIl5+OWL+/HVj%0AKQDer1/EkCERvXvXPRCeQupp/7RtsUXW/XzatIjZs7Owe6rjtdeyLuzbbhvRrVsWhr/rroiZMyMO%0AOyyiffvGO28AAAAAAGgoAXQAAAAAAAAAAADKyqpVETfdFPHii+vvep5C55tvHtGlS+McN4XX+/TJ%0AtmXLsu7nKYyepND7009X7YaewvHpfmPHRnTo0Dg1AAAAAABAQwmgAwAAAAAAAAAAUDZSwLxy+Dxd%0Anzw56zaeV1GRdSNPHc+bSgq1b711RP/+Wdf1JUvWdUNfsCBiu+2yzuf5OseN0wkdAAAAAICWwf+u%0ABgAAAAAAAAAAoCykTue3374u1J06ob/wQtXweeo+vsceTRs+rywdJx0vHTcv1ZPqSvUlqd5Ud6of%0AAAAAAABKTQAdAAAAAAAAAACAsvD44xHPPJNdTt3GU7B7zpzseuouvuOOEVttFdGhQ/PWlY6XjpuO%0An+9ynupK9aU6k1R3qh8AAAAAAEpNAB0AAAAAAAAAAIBWb9asiPvuyy6nTuKTJ68Ln6cA+M47R/Tr%0AV9ISc8dPdeQD8Km+VGe+83mqP50HAAAAAACUkgA6AAAAAAAAAAAArVrqIn7zzRErV2bX33knYubM%0A7HLqOL7TThEbbRQtQqoj1ZPvhJ7qTPUmqf5bblnXFR0AAAAAAEpBAB0AAAAAAAAAAIBW7fHH14W4%0AP/gg4o031t02YkTLCZ/npXpSXXmp3lR3MnVqdj4AAAAAAFAqAugAAAAAAAAAAAC0WrNmRdx/f3Z5%0AzZqIKVPWdRDfdNOIfv2iRUp1pfqSVO/LL2f1J+l80nkBAAAAAEApCKADAAAAAAAAAADQat13X8TK%0Aldnl1AV9wYLsckVFxNCh0aKl+lKdyfz567q4p/PJh+oBAAAAAKC5CaADAAAAAAAAAADQKqWweep4%0AnixbFvHGG+tu23bbiA4dokVL9aU681L96TySdF75MD0AAAAAADQnAXQAAAAAAAAAWqROnTrFlltu%0AGUOGDIkePXpU2dJYui3dBwBouyZMiFizJrs8Y0bE6tXZ5SFDInr3jlYh1ZnqTVL96Tzyl9P5AQAA%0AAABAc+vY7EcEmsz3vve9Bs+xOv8tXBPMXdl3vvOdRp0PAAAAAACA8tO5c+dcyHzOnDnxRuV2phGx%0A6aabRt++fUtWGwBQeqtWrQtopxD69OnZ5XbtIjbfPFqVVG+qP51HCqBvsUV2Hun89tuv5XdyBwAA%0AAACgvAigQxm58MILo1365qmB1uSXha50/bvf/W40JgF0AAAAAAAAAAAaYsqUiEWLssuzZkUsX55d%0A7tcvokuXaFVSvanudB7LlmV/+/fPzi+d54gRpa4QAAAAAIC2pH2pCwAaXwqMN2Rrijk3ND8AAAAA%0AAAAAANTFM8+suzxt2rrLQ4ZEq1S57srnU/k8AQAAAACgOeiADmWooV3Qi4XEG6Ozek1zAwAAAAAA%0AAABAXaxeHfH229nlpUsj5s3LLnfrFtG7d7RKqe6KioglS7LzSefVtWt2nul822s3AwAAAABAM/G/%0ApKEMtdQO6AAAAAAAAAAA0BhmzoxYsSK7vGDBuvEBA1KjhWiVUt2p/rz8eaXznDWrZGUBAAAAANAG%0A6YAOZaixupUDAAAAAAAAAEBLNGPGussLF6673LNntGq9elU9r3wgffr0quF0AAAAAABoSgLoUGZ0%0AGgcAAAAAAAAAoNylQHY5BtB79Fh3edGiqoH7XXYpSUkAAAAAALRBAuhQRi644IJSlwAAAAAAAAAA%0AAM3aAT0f1O7cOdtasy5dsnNYvrxqsL5y4B4AAAAAAJqaADqUEQF0AAAAAAAAAADagvffz/4uWRKx%0AcmV5dD/PS+cxe3Z2Xun8KioiZs4sdVUAAAAAALQl7UtdAAAAAAAAAAAAANTWmjVZh/BkxYp14127%0ARlmofB7581u2LDtvAAAAAABoDgLoAAAAAAAAAAAAtBqrVq0LY69evW68Q4coC+0r/aovf37pfCuf%0AKwAAAAAANCUBdAAAAAAAAAAAAFpVAD2vcii7XbsouwB65a7nK1eWpBwAAAAAANqgjqUuAAAAAAAA%0AAACKWb16dSxZsiQ++OCDWLFiRZXb0liXLl2ioqIi2ldOaQEAZa9yp/OawtqtWU2h+o5+7QcAAAAA%0AQDPxv6QBAAAAAAAAaJFS+Pypp57K/Z01a1aV2yZNmpQLn48cOTK6d+9eshoBgNIE0FMwOwXOKwfQ%0AK3dGL5cAev780vlacwcAAAAAgObif0kDAAAAAAAAAADQaqQwdufO2eVOndaNL10aZaHyeeTPr0uX%0Aqt3QAQAAAACgKQmgAwAAAAAAAAAA0KoMGJD9raiI6Ngxu7xwYZSF/Hmk80rnl/TvX9KSAAAAAABo%0AYwTQAQAAAAAAAAAAaFUGDVp3uUeP7O/y5dnWmi1btu4cevZcNz54cMlKAgAAAACgDRJABwAAAAAA%0AAAAAoFWpHMiuHNRu7V3QFy0qDNZXD9wDAAAAAEBTE0AHAAAAAAAAAACgVakcyC6nAPqCBesu64AO%0AAAAAAECpCKADAAAAAAAAAADQqvTvH9GpU3a5V6914++9F7FmTbRKqe733193PX9e6Tw33rhkZQEA%0AAAAA0AYJoAMAAAAAAAAAANCqtG8fsfnm2eWuXSN6984uL1kSMW9etEqp7lR/ks4nnVeSzjOdLwAA%0AAAAANBf/WxoAAAAAAAAAAIBWZ7fd1l0eMmTd5WnTolWqXHfl86l8ngAAAAAA0BwE0AEAAAAAAAAA%0AAGh1hg+P6NEju7zxxhGdO2eXZ8+OWLYsWpVU76xZ2eUuXbLzSdL5pfMEAAAAAIDmJIAOAAAAAAAA%0AAABAq9OhQ8Tuu2eX27WLGDw4u7xmTcTbb0erUrneQYOy80nS+aXzBAAAAACA5iSADgAAAAAAAAAA%0AQKuUAtrt268LbucvT5sWMW9etAqpzlRvkupP55G/nA/YAwAAAABAcxJABwAAAAAAAAAAoFXq1Sti%0A222zy126RAwduu62l1+OWLUqWrRUX6ozL9WfziMZPjw7PwAAAAAAaG4C6AAAAAAAAAAAALRaY8ZE%0AdOyYXd5004iNNsouL1kS8cYb0aKl+lKdSao71Z+k8znwwJKWBgAAAABAGyaADgAAAAAAAAAAQKu1%0A8cbrwtrt2mUd0dv/3y/j3nknYvbsaJFSXam+JNWb6k71J+l80nkBAAAAAEApCKADAAAAAAAAAADQ%0Aqo0ata57eLduEUOHrrvtxRcj5s+PFmXevKyuvFRvqjvZbLPsfAAAAAAAoFQE0AEAAAAAAAAAAGjV%0AUgfxI4+M6Ngxu57C6P37Z5dXr454/vmWE0JPdUyalNWVpDrz4flU/xFHrOvgDgAAAAAApeB/UwMA%0AAAAAAAAAANDqbbxxxJgx2eV27SK22y6ib9/s+qpVERMnRsyeXdISc8dPdaR6klRfqjPVm6T603kA%0AAAAAAEApCaADAAAAAAAAAABQFkaNithtt+xy6iI+YsS6EHrqOJ46j7/66roAeHNJx3vllaqdz1Nd%0Aqb58t/NUd6ofAAAAAABKTQAdAAAAAAAAAACAspA6iR92WBbsTjp0iNhhh4j+/dfd5513Ip5+OmLe%0AvOapKR0nHW/atHVjqZ5UV6ovSfWmuvOd0AEAAAAAoJQ6lvToAAAAAAAAAAAA0IhSR/GxY7PLL76Y%0AXd9++yx4/sYbWQfyJUsinnsuYsiQiM03j+jSpfHrWLYs4u23qwbPUy1Dh0Zsuum6sHkKn6d6853Q%0AAQAAAACg1ATQAQAAAAAAAAAAKCups/i4cVmw/JlnsrD3ZptF9OsX8fLLEfPnZ/dL4fDp07PxFEbv%0A3bthXcjXrMk6nqd5Z82qettGG0Vsu21Et27rxnbbLet8LnwOAAAAAEBLIoAOAAAAAAAAAABA2Umh%0A7sMPj+jfP+K++yJWrszC37vsUrUbegqNp7B42ioqIjbZJKJnz4gePWrXGT11Ol+0KGLBgoj338+6%0Aq1evo3rX844dI8aMiRg1qmGBdwAAAAAAaAoC6AAAAAAAAAAAAJSlFO7ee++IrbeOuOWWiKlT13VD%0AHzAgYsaMrAP68uXZ/VN4/M031+3fuXMWRu/aNQuSpy2F1tO2dGnEwoXr9q0uhdcHDcq2ykH2dOwj%0AjojYeOMmPnkAAAAAAKgnAXQAAAAAAAAAAADKWgp7f/azEY8/HnH//Vk39BQK33LLiC22yLqfT5sW%0AMW9e1f1SuHz27Lodq3fviCFDsmNW7m6eup4feGDW9TwF2QEAAAAAoKUSQAcAAAAAAAAAAKDspdD3%0APvtEbLNNFkKfMiXrZJ5C4v37Z1vqar5gQdbZfNGi7G8Kq9ckhcpTh/QePbK/vXpl3dKrH3f48Cx8%0Arus5AAAAAACtgQA6AAAAAAAAAAAAbUYKgR9zTBY0nzAh21LYPEnh8bQNGLDu/kuWRKxYkYXV16zJ%0AAuspVN6pU0RFRc3HSaH03XfPthRMBwAAAACA1kIAHQAAAAAAAAAAgDYnhcIPOCBiv/2ybujPPBPx%0A9ttZ2LyyFDJfX9C8shRK33zziN12y7qed+jQJKUDAAAAAECTEkAHAAAAAAAAAACgzUoh8REjsi11%0AOZ81K2L69IgZM7K/M2dGLFuWdT/PS13Qu3SJ6N8/YvDgiEGDsr+pu3rqjg4AAAAAAK2ZADoAAAAA%0AAAAAAABEFh4fMCDbdtll3XgKn6dw+sqVER07ZvdLIXQAAAAAAChHAugAAAAAAAAAtEgdOnSI/v37%0Ax6JFi+K9996rclvfvn2jR48eufsAADS1FDZP/9nhPz0AAAAAAGgLBNABAAAAAAAAaJG6du0aI0aM%0AiDlz5sS7775b5batt946F0IHAAAAAAAAABpX+0aeDwAAAAAAAAAAAAAAAAAAgFZKB3Rooz744IN4%0A/vnnY9KkSfHWW2/FjBkzYu7cubF06dJYtmxZrFmzpsmOPWjQoLjmmmuabH4AAAAAAAAAAAAAAAAA%0AAOpHAB3akOnTp8fVV18dt912Wzz11FOxYsWKZq8hBdu33HLLZj8uAAAAAAAAAAAAAAAAAAAbJoAO%0AbcCUKVPie9/7Xtxwww2xevXq3FhTdjgHAAAAAAAAAAAAAAAAAKB1EkCHMpbC5t/97nfjJz/5Sa7b%0AeeXQebt27UpSk+A7AAAAAAAAAAAAAAAAAEDLJYAOZWrBggUxbty4uP/++9eGvquHzpszDF6qwDsA%0AAAAAAAAAAAAAAAAAALUngA5l6IMPPohDDjkkHn/88YLwd+Uwem0C6RsKjq8vxF5sX0F0AAAAAAAA%0AAAAAAAAAAICWSwAdytBpp52WC5/XFDyvPtaQgPn65mvODusAAAAAAAAAAAAAAAAAADScADqUmb/+%0A9a9x3XXXrQ2GVw6Bp7H89c033zwOPfTQ2GmnnWLAgAHRu3fvGDNmTEGgvEOHDnHvvffG6tWrY+7c%0AuTFnzpyYNWtWPPXUU/Hoo4/G+++/v3bu6sccNmxYXHTRRdGnT58qNXbt2rUZHgkAAAAAAAAAAAAA%0AAAAAAOpKAB3KyPLly+NrX/tajV3P0/Xtttsufvazn8UhhxxSqznTvvvvv3+Nt0+aNCl+9atfxTXX%0AXBNLly6tEkR//fXX4+yzz47rr78+9tlnnwaeHQAAAAAAAAAAAAAAAAAATa19kx8BaDap8/lbb71V%0ApdN5/nLajj322Jg4cWKtw+e1seOOO8Zll10WU6dOjfHjx1fpuJ4uT5s2LQ466KC49dZbG+2YAAAA%0AAAAAAAAAAAAAAAA0DQF0KCOXXnpplev58Hn6m8Ln1157bXTs2LFJjt2vX7/c/FdeeWVUVFSsPX7a%0AlixZEkcffXQ88MADTXJsAAAAAAAAAAAAAAAAAAAaR9MkUYFmN3PmzPj3v/+dC3wn+b/JkCFD4g9/%0A+EOVsabymc98Jvr37x9HHHFErFy5cm0tK1asiHHjxsWzzz4bm2++eZPXAQAAAAAAQOu3ePHieOqp%0Ap3ILHs+YMaPKbU888URuYeSRI0dG9+7dS1YjAAAAAAAAAJQbHdChTNx33325budJ5b8p/P3DH/4w%0AevXq1Wy1HHLIIXHZZZetrSNv7ty5cfbZZzdbHQAAAAAAAAAAAAAAAAAA1I0AOpSJCRMmrL1cudN5%0Av3794thjj232ek488cT46Ec/ujaEnq/p9ttvj3/961/NXg8AAAAAAAAAAAAAAAAAABsmgA5l4sUX%0AX6xyPd/9/FOf+lR07ty53vNW72JeFxdffHG0b1/4MfOLX/yi3nMCAAAAAAAAAAAAAAAAANB0BNCh%0ATEydOrVK5/O8vfbaq0Gh89WrV9e7ph122CFGjRpVpQt6unzHHXfEnDlz6j0vAAAAAAAAAAAAAAAA%0AAABNQwAdysS7775bdHyPPfZo8NwrVqyo976HH354wVgKtd99990NrAoAAAAAAAAAAAAAAAAAgMYm%0AgA5lYsmSJUXHBwwYUOs5OnTokPtbvZP6woUL613X6NGji44/8sgj9Z4TAAAAAAAAAAAAAAAAAICm%0AIYAOZWLZsmVFx/v06VPrOTp37lx0fP78+fWua/DgwUXHp0yZUu85AQAAAAAAAAAAAAAAAABoGgLo%0AUCa6detWdLxLly4NnuO9996rd13VO7Cn7upr1qyJ1157rd5zAgAAAAAAAAAAAAAAAADQNATQoUz0%0A7Nmz6PiCBQtqPcfGG29cdPytt96qd12dOnVq9K7qAAAAAAAAAAAAAAAAAAA0DQF0KBO9evUqOj5v%0A3rw6dStP3cmre+WVV+pdV03HX7x4cb3nBAAAAAAAAAAAAAAAAACgaQigQ5kYMmRI0fB4XTqNf+hD%0AHyo6/uyzz9a7rldffbXoeOfOnes9JwAAAAAAAAAAAAAAAAAATUMAHcrEdtttV6cAeDHbbrttlevt%0A2rXLhdofeeSRetf12GOPFR3v169fvecEAAAAAAAAAAAAAAAAAKBpCKBDmRg+fHiDu5ePHDly7eXK%0A3dRnzZoVDz/8cL3quuaaa6pcz8/bt2/fes0HAAAAAAAAAAAAAAAAAEDTEUCHMjFixIgGB9D33HPP%0A6Nix49ru55X9+te/rnNN99xzT0yYMGFtJ/W8dH377bev83wAAAAAAAAAAAAAAAAAADQtAXQoE3vt%0AtVd07tx57fV86Pupp56q9Rw9e/aM/fbbb21YPP3Nz3PjjTfGDTfcUOu5Zs+eHaeddlpBkD1v//33%0Ar/VcAAAAAAAAAAAAAAAAAAA0DwF0KBNdu3aNUaNGVek0nsycOTMefvjhWs9z7LHHFozlQ+gpUH7b%0AbbdtcI633norFzCfOnVq7nr1mpIDDzyw1jUBAAAAAAAAAAAAAAAAANA8BNChjNQU6v7b3/5W6zmO%0AO+642GijjaoEz/Od0BcuXBhHHnlkjB8/Pu64445YsmRJlX2fe+65+PrXvx7bb799TJ48ee3+ledK%0Af1Odw4YNa9C5AgAAAAAAAAAAAAAAAADQ+ATQoYwccsghVa7nQ9833XRTrefo3r17nHfeeQVdy/Ph%0A8fT3hhtuiMMPPzx69OgRffr0iSFDhkSXLl1i9913j4suuigXTC/W9TzvG9/4Rj3ODgAAAAAAAAAA%0AAAAAAACApiaADmVkzz33jKFDhxaMT58+PRcar62vfOUrazuUp9B5ZZW7oqdt/vz5MWPGjFixYkWV%0Abuk1dT//5Cc/WWOndgAAAAAAAAAAAAAAAAAASksAHcrM+PHjq3QfzwfI/+d//qfWc1RUVMTVV1+d%0A62peeY7qAfOatvx9K++bfOhDH4orr7yykc4UAAAAAAAAAAAAAAAAAIDGJoAOZea4447L/a3cpTxt%0AEydOjNtvv73W8+y11165EHqnTp1y16uHy/NbZdXHK99/0003jVtvvTV69erVaOcKAAAAAAAAAAAA%0AAAAAAEDjEkCHMjNixIhYvXp10e2www6r01xjx46NO+64IzbZZJMqofLKW+XQeU2d0EeOHBlPPvlk%0AbLfddk1yzgAAAAAAAAAAAAAAAAAANA4BdGC9DjzwwHjhhRfi7LPPji5duhR0Pq8eOE/y9xk8eHBc%0Acskl8eijj8bAgQNLdAYAAAAAAAAAAAAAAAAAANSWADqwQX379o1f/vKXMX369FygfNy4cbH55psX%0AdEDv2rVrbL311vG5z30u/v73v8err74aZ5xxRnTs2LHUpwAAAAAAAAAAAAAAAAAAQC1IhQK11rt3%0A71ygPG3JypUrY968ebFs2bLo06dPdOvWrdQlAgAAAAAAAAAAAAAAAADQAALoQL2lzuYbb7xxqcsA%0AAAAAAAAAAAAAAAAAAKCRtG+siQAAAAAAAAAAAAAAAAAAAGjdBNABAAAAAAAAAAAAAAAAAADIEUAH%0AAAAAAAAAAAAAAAAAAAAgp2P2BwAAAAAAAABalvbt20e3bt1ylzt2rPr1dkVFRe62dB8AAAAAAAAA%0AoPEIoAMAAAAAAADQIqWQ+Z577hlz5syJ+fPnV7ltp512ir59+5asNgAAAAAAAAAoV5aCB5rdPffc%0AU+oSAAAAAAAAAAAAAAAAAAAoQgAdaDbLli2Ls88+Oz7+8Y+XuhQAAAAAAAAAAAAAAAAAAIoQQIcy%0A8vrrr0dL9cwzz8Suu+4av/3tb2PNmjWlLgcAAAAAAAAAAAAAAAAAgCIE0KGM7L///vHqq69GS5LC%0A5j/4wQ9i7733jpdffrnU5QAAAAAAAAAAAAAAAAAAsB4C6FBGpk2blguhT5kyJVqC1157LT784Q/H%0ABRdcECtWrCh1OQAAAAAAAAAAAAAAAAAAbIAAOpSZGTNmxOjRo+PFF18saR2XXnpp7LrrrvHEE0/k%0AuqC3a9eupPUAAAAAAAAAAAAAAAAAALBhAuhQZlLQ+/3338+F0CdOnNjsx0/HPvzww+Oss86KRYsW%0ACZ8DAAAAAAAAAAAAAAAAALQiAuhQhlLge/bs2XHggQfGM88802zHveWWW2LHHXeMO+64Y23wPG3p%0ActoAAAAAAAAAAAAAAAAAAGjZBNChTKXg99y5c2PMmDHxxBNPNOmxUqfzU045JcaOHRszZ86s0vW8%0AehA9/T3vvPOatB4AAAAAAAAAAAAAAAAAAOpHAB3KUL7beAp7z58/Pz72sY/Fo48+2iTHeuSRR2Ln%0AnXeOK6+8smjX88pB9M033zzuu+++uOiii5qkFgAAAAAAAAAAAAAAAAAAGkYAHdpACH3hwoVxyCGH%0AxIMPPtho869cuTK+/vWvxwEHHBBvvPFGQdg8f+z89RNOOCGef/75GD16dKPVAAAAAAAAAAAAAAAA%0AAABA4xJAhzJy/vnn1xgEX7x4cRx66KG5DuQN9eKLL8bIkSNzncxXrVpVtOt5/nrfvn3jhhtuiD//%0A+c/Rq1evBh8bAAAAAAAAAAAAAAAAAICmI4AOZeTHP/5xfPOb36wxhP7BBx/E4YcfHnfddVe9j3Hx%0AxRfnwuepm/mGup6nruuTJk2KcePGNcLZAQAAAAAA0NYsWbIknnzyydx3UzNnzqyypbF0W7oPAAAA%0AAAAAANB4BNChzHz/+9+P7373uzWGw5cuXRpHHnlk3H777XWa95133okxY8bEV7/61dwc1eev3PW8%0AoqIifvvb38Ydd9wRAwcObIKzBAAAAAAAoC1YvXp1bpHlFDJfuXJllS2NpdvSfQAAAAAAAACAxiOA%0ADmXo29/+dq4bevVgeJIuL1u2LI466qj4+9//Xqv5rr766thxxx3jgQceKJizehB9zz33jGeffTbO%0AOuusJj1HAAAAAAAAAAAAAAAAAAAanwA6lKnzzz8/Lr744irB88qXly9fHuPHj4+//vWvNc4xb968%0AOPbYY+Okk06K+fPnr7freYcOHeLCCy+MRx99NLbeeutmOksAAAAAAAAAAAAAAAAAABpTx0adDWhR%0Azj333OjUqVOcc845uev5sHg+OL5ixYo44YQTYuXKlXHcccdV2feee+6JU045JaZPn14QPM/Plb++%0AzTbb5Lqk77HHHs1+jgAAAAAAAAAAAAAAAAAANB4d0KHMfeELX4hLLrlk7fXqndBT+Dx1OL/yyitz%0AY0uXLo2zzz47DjnkkJg2bVqN4fN0OW2f//zn49lnnxU+BwAAAAAAAAAAAAAAAAAoAzqgQxtw+umn%0A5zqhn3baaWsD5ZU7oa9atSpOPfXUePXVV+PGG2+Ml19+eYNdzwcPHhx//OMf42Mf+1hJzw0AAAAA%0AAAAAAAAAAAAAgMYjgA5txMknnxydO3fOdTtfvXp1QQg9jf3P//xP0bB59etHH310rqt6nz59SnhG%0AAAAAAAAAAAAAAAAAAAA0tvaNPiPQYh133HFx7bXXRocOHXLX8yH0mi5XDqiny7169Yqrrroqrr/+%0AeuFzAAAAAAAAAAAAAAAAAIAypAM6tDGpe3mnTp1i/PjxsWLFioJO6EmxUPqBBx4YV1xxRWy66aYl%0ArR8AAAAAAAAAAAAAAAAAgKajAzq0QUceeWTceOON0blz54KO59W7nldUVMTFF18c9957r/A5AAAA%0AAAAAAAAAAAAAAECZE0CHNurQQw+Nm2++Obp27Zq7nu9+npcPoh911FFx7rnnlqhKAAAAAAAAAAAA%0AAAAAAACakwA6tGEHH3xw3Hbbbbku55VD6Pnwefp79dVXx5e+9KUSVwoAAAAAAAAAAAAAAAAAQHMQ%0AQIc27sADD4w777wzunfvXmMI/Ve/+lV84QtfKHGlAAAAAAAAAAAAAAAAAAA0NQF0IPbdd9+46667%0AomfPnjWG0C+55JI4/fTTS1wpAAAAAAAAAAAAAAAAAABNSQAdyNl7773jnnvuid69e9cYQv/jH/8Y%0AJ598cu4yAAAAAAAAAAAAAAAAAADlRwAdWGvkyJFx7733Rt++fWsMoV911VVxwgknxOrVq0tcLQAA%0AAAAAAAAAAAAAAAAAjU0AHahi1113jfvuuy823njjGkPo1113XYwfPz5WrVpV4moBAAAAAAAAAAAA%0AAAAAAGhMHRt1NqCkHnrooUab68ILL4wvfvGLuZB5PnheOYR+4403xrhx4+K8886r1/z77bdfo9UK%0AAAAAAAAAAAAAAAAAAEDjEECHMjJ69Oi1HcsbSwqbV7+eD6Hfdtttua2u0v4rV65sxCoBAAAAAAAA%0AAAAAAAAAAGgMAuhQhqqHxpti/nwIHQAAAAAAAAAAAAAAAACA8iGADmWoMbug1xQyz4fQG2s+AAAA%0AAAAAAAAAAAAAAABKTwAdylBzhbzrepzGDMYDAAAAAAAAAAAAAAAAAND4BNChDAl6AwAAAAAAAAAA%0AAAAAAABQHwLoUIaaqwM6AAAAAAAAAAAAAAAAAADlRQAdysh+++2n+zkAAAAAAAAAAAAAAAAAAPUm%0AgA5l5IEHHih1CQAAAAAAAAAAAAAAAAAAtGLtS10AAAAAAAAAAAAAAAAAAAAALYMAOgAAAAAAAAAA%0AAAAAAAAAADkC6AAAAAAAAAAAAAAAAAAAAOQIoAMAAAAAAAAAAAAAAAAAAJDTMfsDAAAAAAAAAC1L%0A9+7dY/To0TFnzpxYvnx5ldv22muv6Nu3b8lqAwAAAAAAAIBypQM6AAAAAAAAAAAAAAAAAAAAOQLo%0AAAAAAAAAAAAAAAAAAAAA5AigAwAAAAAAAAAAAAAAAAAAkCOADgAAAAAAAAAAAAAAAAAAQI4AOgAA%0AAAAAAAAAAAAAAAAAADkdsz8AdfPss8/GQw89FNOnT4958+ZFRUVFDBo0KLbffvvYb7/9YqONNip1%0AiQAAAAAAAAAAAAAAAAAA1JEAOrQRU6dOjSeffDLefvvtWLZsWfTr1y+GDx8ee++9d3TsWLuPgjVr%0A1sTll18eP/rRj+Ktt96q8X4dOnSIj3/84/GVr3wl9t1330Y8CwAAAAAAAAAAAAAAAAAAmpIAOpS5%0AG264IS666KKYMGFC0dt79eoVZ599dnz1q1+Nnj171jjP+++/H8cee2yu63kKoq/PypUr4/bbb89t%0AaZ8//OEP650bAAAAAAAAAAAAAAAAAICWoX2pCwCaxrx58+Kwww6L8ePH58LnKTRebJs/f3788Ic/%0AjD322CNefPHFonPNmjUr18k8Hz5v167dBrf8/Ndff32MGjUq3n333WZ/DAAAAAAAAAAAAAAAAAAA%0AqBsBdChDc+fOjQMOOCDuvPPOtUHwDYXFX3nllRgzZky89tprVeZKtx1xxBG525N0//x4TVv+fvm5%0AJ0+eHAcddFAsXry4BI8GAAAAAAAAAAAAAAAAAAC1JYAOZSYFvo899tiYOHFi7nr1juQ1hcWT999/%0AP4466qhYvXr12vl++9vfxr///e+C4Hltup/n75e89NJL8bnPfa4EjwgAAAAAAAAAAAAAAAAAALUl%0AgA5l5qqrrop77723IDCeFAuL5++Tv/z888/Hb37zm9zlpUuXxgUXXFDlfvl5Ks9dU6C98tzp77XX%0AXpurDQAAAAAAAAAAAAAAAACAlqljqQsAGk8KjH/rW98qCIwnxcby4/nb8kHxiy++OM4+++y47rrr%0AYu7cuWvHK88xaNCgOP7442O33XaLPn36xDvvvBP33HNP/P3vf4+VK1eu3aeydD3V99GPfrTJHwsA%0AAAAAAADK4/uv1157LRYtWpT73qqyV155JXr06BHDhg2Lrl27lqxGAAAAAAAAACg3AuhQRv70pz/l%0AguCVw9+VQ+MdOnSIsWPHxoc//OFcSPyJJ56Im2++OXe5sqlTp8Zdd90Vf/nLX9aOVZ7z85//fPz0%0Apz8t+CHPqaeemvuhz1FHHRWTJk1au0/lLuhPPfVUPProo7kaAAAAAAAAYH1WrVoVM2fOjCVLluTC%0A6JXNmTMnN77llluWrD4AAAAAAAAAKEcC6FBGUsfyyiqHzwcPHhy33nprrmN5ZS+88EJ86lOfitdf%0Af73KeAqmP/LII1XmSJfPO++8uOiii2qsYeutt84FzEeNGhWTJ08u2gn9iiuuEEBvQebPnx/PPPNM%0A/Oc//4l58+blfsjVq1evGDp0aOyyyy4xZMiQUpcIAAAAAAAAAAAAAAAAADQTAXQoE9OmTasSGK8c%0AHO/evXvceeedseOOOxbst8MOO8Tdd98dI0eOjLlz567d78orr4xly5atDZCnv+k+6wuf5/Xo0SMX%0AYN9pp53WzpGvKc11++23N/LZU1fpebjpppvid7/7XTz00EOxcuXKGu+bXjepu33a0nPbkoP0EyZM%0AqLK99tprBQsgnHTSSblFEAAAAAAAAAAAAAAAAACAQgLoUCZSiDgfFK/+95vf/GbR8Hle6nT9wx/+%0AMM4666y1+1UOjuf99Kc/rXU9W221VW6+n//851VqSd5///2YNGnSemui6bz00kvx2c9+Np588sla%0A3T89V+eee25u8YHf//73cfjhh0epLViwIJ5++ukNhs0BAAAAAAAAAAAAAAAAgLppX8f7Ay3U888/%0Av/Zy5eB47969c+HhDTnttNNi8ODBa/evHj7fZptt4iMf+Uidajr//POjffvsY6b6fI8//nid5qJx%0A3HHHHbHXXnvVOnxe2bRp0+KII46I73//+1Fq3/nOd2LMmDG519j1118fr776qvA5AAAAAAAAAAAA%0AAAAAADQCAXQoE6lLdWX5juOf/OQno2vXrhvcv0OHDjF27NiCEG9+nnHjxtW5pk022ST23nvvosHg%0AF154oc7z0TD/+te/cs/xokWLit4+cODA2HfffeOAAw6IYcOGFb1Pei5T+PvHP/5xE1cLAAAAAAAA%0AAAAAAAAAAJSCADqUiTfffLOgy3hy0EEH1XqO/fbbb+3l6qHx3XffvV51HXLIIUXHU8dqms/06dPj%0A2GOPjWXLlhV9jp544omYMWNGPPTQQ3H//ffnnp833ngj/uu//mttF/vKvvnNb8bdd9/dTNUDAAAA%0AAAAAAAAAAAAAAM1FAB3KxIIFC4qO77DDDrWeY333rcs8G9ovhdunTp1ar/mon3POOSdmzpxZMH7B%0ABRfEnXfeGXvuuWfBbVtuuWX8+te/jltvvTW6dOlS5bbVq1fHGWecEUuWLImWomfPnrlFFM4777y4%0A5pprYsqUKVUWVQAAAAAAAAAAAAAAAAAANqxjLe4DtAILFy4sOr755pvXeo6BAwfWeNvGG29cr7q2%0A2267KtdTl/YUQJ81a1a95qPuHnnkkbjxxhsLxk855ZS48MILN7j/oYceGpdeemmcdNJJVcbfeuut%0A+PnPfx7//d//HaUIm++7776xxx57xO67757btt1229zrq7Lq1wEAAAAAAAAAAAAAAACA9RNAhzKx%0AaNGiGoO6tbW++/bq1ateddUUXK8pME/j+/GPf1wwNmDAgFx4vLZOPPHEuPbaa+Ouu+6qMv7LX/4y%0A13G8a9eu0Zy+//3vN+vxAAAAAAAAAAAAAAAAAKCtaF/qAoDG0alTp4Kx1P25Q4cOtZ6j8n0rd45O%0A43WZp7IePXoUHV+2bFm95qNu3nnnnbjzzjsLxlNovK6LChTrlv7+++/HzTff3KAaAQAAAAAAAAAA%0AAAAAAICWQwAdykS3bt0KxtasWRNLliyJUurcuXOVMDvN6/rrr4/Vq1dXGevYsWOccsopdZ5r1KhR%0AscMOOxSMp87oAAAAAAAAAAAAAAAAAEB5EECHMlFTp/HFixdHKS1dujQXhK9NYJ7GV6z7+b777hv9%0A+/ev13xHHXVUwdj9998fy5cvr9d8AAAAAAAAAAAAAAAAAEDLIoAOZWLgwIFFg97vvvtulNLChQvr%0AFJin8aRQ+KOPPlowPmbMmHrPWWzftMjBE088Ue85AQAAAAAAAAAAAAAAAICWQwAdysSmm25adPzN%0AN9+s13zFwuyNEUDPz9u7d+9GmZ+avfDCC7kO9NXttdde9Z5zt912iw4dOhSMT5gwod5zAgAAAAAA%0AAAAAAAAAAAAtR8dSFwC0rAB6Chi3a9euyljHjvX/qHj77bcLxtL8W265Zb3npHaef/75ouM77LBD%0Avefs1q1bbLXVVvHyyy9XGZ84cWK95wQAAAAAAAAAAAAAAAAAWg4BdCgT2267bdHxF198sU7zPP30%0A09GYJk+eXHR86NChjXocCr322msFYz169IiBAwc2aN5hw4YVBNBff/31Bs0JAAAAAAAAAAAAAAAA%0AALQM7UtdANA4tt9++4KxNWvWxIQJE6KUagqgpy7aNK0333yzYGzw4MENnnfIkCG1OhYAAAAAAAAA%0AAAAAAAAA0ProgA5lGkBv165dLoA+adKkWLVqVXTo0KEkddUUgN99992bvZa2ZubMmQVjm2yySYPn%0ALdZBvdix2LB///vfDdo/vb+rW7BgQcyZMyeaWzpubcYAaH4+owFaJp/PAC2Xz2iAluWDDz6IJUuW%0AxLJlywpuy4/NnTu36O0ANA//DQ3QcvmMBmiZfD4DtFw+oyknXrsANJQAOpSJ/v37x6BBg+Ldd9+t%0AMr58+fJcCHzPPfds9prmzZsXTz75ZC4MX1kKwwugN71iIeSNNtqowfP26tWrYCz98CttFRUVDZ6/%0ALdlnn30afc7nnnsuli5dGi3BxIkTS10CADXwGQ3QMvl8Bmi5fEYDlM6KFSti1qxZRW/Lfy+2ePHi%0A6NSpUzNXBsD6+G9ogJbLZzRAy+TzGaDl8hlNazVlypRSlwBAKyeADmVk7733jptuuqkg8H3PPfeU%0AJICejpu6r+frSR3Zkx122EFQuRksWrSoYKxHjx4Nnrd79+5Fx9OPuzyvAAAAAAAAAHXz7rvd4uGH%0Ah8R//tMn3n67Vyxe3Ck++KBTrF5d9bv/r3/9iRg1quqi9NDY/vKXbeP664dXGTv22Cnx6U+/XLKa%0AWosjjzyiYOzmm28pSS0AAAAAANBQ7Rs8A9BijBo1am3QOx/2Tn/vvvvuktSTwvDVpTD6gQceWJJ6%0A2mJHkOo6dmz4uiM1dRBZvnx5g+cGAAAAAAAAaCsWLeoUP/vZ7vH5z380rrlm+3jqqUHx3nvdY9Gi%0AzgXhcwAAAAAAAGhOOqBDGfnYxz4WTzzxRMF4586dm72WGTNmFO3GnhxyyCHRGr3zzjux2WabRUtw%0A0kknxRVXXLHe+6Tu89V16NChwceuaY6VK1c2eG4AAAAAAACAtmDu3C7x9a/vmwucAwAAAAAAQEsj%0AgA5lZKeddoobbrghWoLf//73RTtwd+vWLfbff/+S1NTWFOt23hgh8ZrmqKkzOjV77LHHGrT/pEmT%0A4swzz6wytssuu8TIkSOjuS1YsCAmTpxYZWznnXeOXr16NXstAFTlMxqgZfL5DNBy+YwGaFk++OCD%0A3P8PX7ZsWbz77rtVbhs4cGB06dIldtxxx9x3UJSHRx/tGEuXVl3kep99VkRFRclKgiZxxBE94733%0A6vYd6/bbbx/77rt1tDT+G7q8PPZY4QfuFltsEfvuO6Ak9bR2++67b6lLoI3zGQ3QMvl8Bmi5fEZT%0ATrp27VrqEgBo5QTQgSbxhS98IU499dSi3dgFlZtH+sFVdcuXL2/wvDXNUex4rN/ee+/d6HOm/7nR%0At2/faAlaUi0AVOUzGqBl8vkM0HL5jAYonfT9Q0UNyeP8bX369Inu3XUQLhdnnx3x1ltVx954I2LI%0AkFJVBI3v3nsjHnmkcHyHHSJOOin7m37T3L591du33bZn9OkTrYL/hm69iv2zm/697dvXSiD14X1A%0AS+QzGqBl8vkM0HL5jKa1snACAA0lgA40iU022aTUJbR5PXv2LBhbuHBhg+etaY5ixwMAAAAAAACg%0AqssuKxw74oiIv/0toqNf8gAAAAAAANAC+NoKoJZS54zjjz8+WoJ99tlng/fp169fwdi8efMafOxi%0Ac6SVsXS2BwAAAAAAANiwYt3PL7pI+BwAAAAAAICWw1dXALXUp0+fuPrqq6O1GDhwYMHYu+++2+B5%0Ai81R7FgAAAAAAAAAVPXeexHTp1cdGzw4YuutS1URAAAAAAAAFGpfZAyAMjB06NCCsWnTpsWqVasa%0ANO/bb79dq2MBAAAAAAAAUNWsWYVjm25aikoAAAAAAACgZgLoAGVq6yJL5K9YsSLefPPNBs37yiuv%0A1OpYAAAAAAAAAFQ1f37hWEVFKSoBAAAAAACAmnVcz20AtGK77rpr0fGJEyfGsGHD6jXnrFmz4p13%0A3ikY32WXXeo1HwAAAAAAwPpUVFTEyJEjY+7cubF48eIqt+24447Rp0+f3H0AWovly0tdAQAAAAAA%0AAGyYADqUiSeeeCL69esXW221ValLoYVIIfP0mpg9e3aV8cceeyzGjh1brzn//e9/Fx3fa6+96jUf%0AAAAAAADA+rRv3z66d+8ey5Yti06dOlW5rVu3brnboJysWRPx/PMRL7wQ8d57ER98EJFe5ltuGbHn%0AnhFDhjRPQPq55yJefTXi3XcjliyJ6NEjYpNNIgYPzuro2jXKyurVES++GDF5csS0aRFpvYuOHSM2%0A2ih77HfbLTt/am/mzHbxxBMRr70WsWBBROfOEQMGROy+e8SIEXWf7+WXs9fljBnZ89OvX/Z63Hff%0AiD59osnfl1OmZK+PtF77okXrzie9LtI5bbxx0x1/6dKIV17JHoNZs7LHc9Wq7Lz79o3YfPOshmr/%0ATFLNypURzz4b8dJL6fWZPa69ekV86EMRo0Y17XNYrs9/+vfh6aez90f6aUr79hH9+2f/Vn34w9m/%0AXwAAAAAAtF4C6FAm/vnPf8b3vve9GD16dJx++ukxbty4gh/h0La0a9cuxowZE3/961+rjN91113x%0A05/+tF5zpn2rGzhwYOywww71rhMAAAAAAIC268ILI7773fXfZ+jQ2s11wQXZfOkrrUMOqXpbz54R%0A06dnQeqG+uUvI849t+rY8OFZOLWYBx6IOOCAqmP775+N56Ww+cUXR/z5z1nouyYjR0acc07E8cen%0A7wOj0aQw49/+FnHVVRH33ZcFHmtSURFx4IERJ50UcfTR0aqlgPTvfx9xyy0R8+at/74pNP3pT0ec%0AdVYW+qyt2jxPDz644fulEHSppTD+W29VHXvjjSzEm6/xsccGx+23fyhefrl3LthfzNZbR5x3XsQZ%0AZ2SB1ZqkoPevfhXxxz9mQfZi0kIB6f31ox9lIdzG9OijEZdfHnHrrRFz5tR8v3QOaWGGo46K+Pzn%0As/dIQ6xYEXHvvdmWPidS8L6mxzIvHTOFqNP7Mn0+pMelLbjiiojPfrbqWHoM0nje669HXHRRxPXX%0AR8ydW/NzmD6X0+vysMOipEr9/I8enX0mVfavf2XjeRMnRvy//xdx883ZQinFpEUa0j7p3+Z99ql/%0APQAAAAAAlM56vsYBWps1a9bEAw88EMcff3wMHjw4vvzlL8eUtMwwbdbhhx9eMPbCCy/ES2lJ7zpa%0AuXJl/C396qQWxwAAAAAAAIBS+djHIoYNqzq2cGHEX/7SOPNfemnhWArS1te112YB9hTmW1/4PHnq%0AqYjPfCZi771rDuTW1W23RWy7bcT48RH/+Mf6w+f5jrfpfscck9Xx5JPR6qQu1kcckQU2r7xyw+Hz%0AJHVI/9a3IrbYIlssYEOB0LZmzpwu8e1v7xMXXTQyJk/uF6tX15yoT92cU5A/dS9PnaiLSQtJpKD6%0AN7+5/td66mp9zz1ZAPw732mEE/m/5zotsvCRj2RB5vWFz5P0Wnj88YivfCVim20irrmmfsdNna1P%0AOy3rqv6JT2Svs2eeqd1rLb0vU0j45JMjttoqW1SB7DFMi0dccknN4fMkPcbp8Us/f0iP/fvvR7Nr%0ADc9/Csd/+csRu+2W/dtVU/g8Wb484u67s07oaZGAtC8AAAAAAK2LADqUaRB99uzZ8Ytf/CJGjBgR%0A++67b1x11VWxdEO/FKDsfOpTn4ru3bsXjP8qLRNfRyl8/l5qvVDNCSecUO/6AAAAAAAAoLGlTtJn%0Anlm74HhdPfJIRPW1nrt0ybrO1sfPfpZ1q61NALp65+4UuG1I+DuFAz/3uYhPfrL+YfYUut1vv4gb%0Ab4xWI3X23WWXrKt1faSu3CmAeeihWWCU1AW9fZx//n7xwgv967TfY49l3curP47pvfrxj294QYbK%0AUkj3+9/PAusNcdllWSf1FOat7+IG6Sv0r3617l3rU+j5f/93/UHp2khd6j/1qYjvfjfatHPOyd6r%0Adf2pzJ13Ruy1V8Srr0azaunP/+LFEQcfXL8FONJCDkcemS0YAQAAAABA6yGADmWoXbt2uS0F0dP2%0A2GOPxcknn5zrin7OOefEpEmTSl0izSSFz9NzX90f//jH+M9//lPreZYtWxbf/va3C8Z32mmn2C/9%0AoqSWrrjiirWvz8pbGgcAAAAAAIDGkrqtpmB4ZU8/HfHccw2bt1iI/aijIvr2rftcN92UhVSr698/%0AC8Duv3/WTblTp+L7p67MhxwSMWVK3Y+9bFkWUPzDH2q+T69eETvumAWEU6fwzTarea7UDf3Pf45W%0AET5PwebZs4vf3rFj1j04fQU6cmTEwIE1z/XPf2aP//o6ALcFKSx79NE9Y9asblXG+/ZdneuSnDqJ%0Ap8B/9fdj5W7jlReMuP76bGGE6uHtoUMj9t47e26GDau5nv/5n/qHx3/wg4gzzshe08V07hyx3XZZ%0AZ/TUvT29P9vX8Murn/404vTTo9F06xax7bbZwhNjxkTss0/E8OHZa7aY9PhdeGHEL34RbdLPfx7x%0A618Xjg8enD2G6fn70Idqfv7efDPioIMiiqzRXxKlfv5XrYoYO7bwvZV/T6T3Zapp881rnuOOOyJ+%0A8pPGqQcAAAAAgOZRw/+GBlqzFDrPB3vz15N58+bFb3/729w2cuTIOPPMM+PYY4+NbumbKsrWV7/6%0A1bj88stzIfK8FStWxPHHHx8PPfRQVFRUbHCOL33pS/FqkeW9v/WtbzV6vQAAAAAAALQdp52WhXjz%0AUii6etfjFNQeNGjDc2266brLG2+cQrERV19d9T4pcP3739c/aPu3vxWOF+u2viGzZmVB18oh2+OO%0Aizj77CzsXf24N9yQhQlnzCi8Le331FMRHTrU/vhf+lIWBqyua9eIU07JAvy77lo45yuvZB16f/nL%0Aql2FUzfcFBpO4cgUimyJ0mM+fnzEkiWFt6Wg+Xe+k71m0munsmefzV43afGB6qHof/8767C8vtdU%0Auk9lzzwT8YUvVB1Lj/Xvfhet0n/9V+qAnr1Q2rVbE/vu+04cdtjrccopO0a/fn2rdE++5pqI//7v%0AwgUArrsue0zSY59ef/nHOS3s8I1vZM9b5fd3PiCcOp7/8Y+FNZ11VsRLL9UcLi4mvceKrMke6WcX%0Aqdt9Os8UWq7+84r0ukr7fu97hZ9d6b2S9jnppKizdO5psYR07LQgRVoYodj5pPdh6iT/pz9FXHtt%0AYWfqr30tqyHN0Va8/HL2mspLj1t6TaTP6rSoRmXpMzW9LtNracGCwtdY+py+5ZZodi3t+U+v74ce%0AWnc9fdan9+ZHPxrRo0fhvxM//nFWU/XPzDRP+jcrLSgBAAAAAEDLpwM6lKHK3c8rh9Erjz/55JNx%0A2mmn5bqif/7zn49n0rfclKUtttgivpa+Vazm6aefjsMOOyxmpW/Ea7By5co499xz4/dFfjGx//77%0Ax9HpFxgAAAAAAABQTylUmgLX+a1Yl+QUzq18n5q26gHVFDisLgX0UhC2Pq66qjC8nDq/pnBfXaWu%0Az/kQbjrnFLJPIcjq4fOkT58sBPnCCxEf+1jh7Skg/bOf1f7YKURfLDCdOn5Pnhzx299G7LFH8UD7%0A1ltnwcJ0zC23rHpbemxSsDB1ym2JUjfq6gHh5BOfyMLK6fVSPXyef/1dcknW+Tc9F9Wl226/vebj%0AVn+dbr998W7zG3p9t1Qp/JpUVKyI73zn33Heec/ENtvMywW3K+vePXsdP/xw8cc5vYZTQDjfUf7D%0AH474z38ivvKVwvd2kl5/KeCdXo/FAsj33Vf7c3j99WwxjOo22STi3nsjbrst4uCDC8PnSTqX9NpJ%0AtRZ7f6ZFJd56q/a1pPfhX/6Sdd5OC2h8+tPr77SeFo1IXebT59Pjjxd2oF6+vHiwvpylxyG/Pn96%0Az6bg9G9+Uxg+T9LiJuk1lj5fd9ut8PZbb43461+bvuaW/vznw+epjtRd/oknIo48sjB8nv93Ir03%0A06Id1aV6Lrus4fUAAAAAANA8BNChTHT5v19i5LudV++AXtP4ggUL4g9/+EOuI/oee+wRl156aSxa%0AtKhk50HT+OY3vxl7piWoq7n//vtj+PDh8YMf/CCef/75WLJkSa47+uuvv557Ley0007xy9S+oJo+%0AffrElVdeGaU0evToKosrFNsefPDBgv1S3Rva78LUPgIAAAAAAIBWbZ99InbaqepY6nBbuTNuXRQL%0AzaVAbUOkr25T8Dx1fq9NR9y//714GPm7342YM2fDcyxcWLzmj3wkCwZXD5XXJHU5LxYkTsH0VGNL%0Ak8LjN99cOD56dMSNNxYPlle3//4R//hH8RBy6ihfvdNvW9Kx45r49rcfj113nbnB+6ZFG37yk8Lx%0A9PzkQ66pW3MKfvfrt+Fjp7XYU1i9urp8nZ2C79W7Xw8YkHWvT+He2ujZM1uIYL/9Ct9zF11UuzmG%0ADYt48sms43vHjlGv8PIDDxS+nv/5zywg39akcHZ6Toq9PqrbbLOIO+/MnoPqvvzltHh/NLnW8Pyn%0AUPm559buvmlRh898pnC8xD81AQAAAACgDgTQoUx8/etfz4WJx48fH507dy4InNemK3rqgn7WWWfF%0AoEGD4vTTT891Sac8pNfETTfdFEOHDi24bfbs2fHtb387dt555+jWrVvuvsOGDYszzzwzJqcWB9VU%0AVFTEjTfemOusDgAAAAAAAC1ZsS7oxbqy1qbLc+qQWz3ceOKJ0SAnnRQxblzt75/Czym816lT1fHU%0ANfrPf65diH7u3MKgbQr/Fus+vz6pK3WxUH6R9a1L7te/LhxLHblT1+D0PNbW3ntHXHBB4firr0bc%0AcUe0WeeeuzS2374WKyD8n/S+qSlc3rlzxLXX1u15Oe+8wrG0QEJtPPNMFnav7m9/iyjy9fp6pfdl%0Aqj29tipL79n58ze8f/Wu8fWRak4LUlSWfj6S6mprvv71bCGS2kqfhZdfXjj+zjtZkL2ptfTn/5hj%0AIk49tW77fOc7hWPTp0e88UbD6wEAAAAAoOkJoEMZSR2hr7322pg2bVpcfPHFsd122623+3lN44sX%0AL44//vGPsffee+dCyb/97W9jfm2+DaVFGzJkSK4j+K677lrvOfr37x933nlnHHDAAY1aGwAAAAAA%0AADSFE07IOhNXltbhfv75us1TLLR+1FFZV/L6SoHvH/+47vtts039gvWpg+8vflE4nsKKtek0XcyR%0ARxZ2mX/kkYhXXokWI4VHb721eOfsFKKvq9TtvFiX5N/8JtqkFLb+/OeX1mmf1N35E58oflvq/pxe%0A43WR5qq+KMPbb6fF2De8b7Hu5MceG7HvvlEvQ4ZEnHJK1bFFiyL++tdoNscfX9hBO3Vzb0sGDYo4%0A//y67zd6dMQnP9k4C5eUSlM8/+knRdWD7bWx1VYRxX6iMmFCw+oBAAAAAKB5CKBDGerbt2+ce+65%0A8cILL8Sjjz4aJ510Uq5r9fq6n9c0PmnSpDjnnHNi8ODBcfLJJ+fmo/XabLPN4rHHHotvfvOb0bUO%0AS8an18QxxxwTzz33XOy///5NWiMAAAAAAAA0lh49Ij7zmcLxP/yh9nOktbqLhUfPPLNhtR12WMQm%0Am9Rv32JdaCdPjnj99Zr3SV/1Tp1adSyF808+ORoc8q9v9+nmkLpbr1pVdax9+7p38s1LQefqAePk%0AX/+KWL482pyxYyM22ihb/L4uqi9ckFef12P66nvrrQvH//Of9e+3bFnE3/9eOH7OOdEgxT5zmvM9%0AkRbG+NCHChfe+L8eBW3CccdFVFTUb99inw3pcyS9XlqDpnj+Uyf54cPrt+/uuxeOtaRFSgAAAAAA%0AqFm19U6BcpO6mKftV7/6VVx99dVx+eWXx7PPPlunjuhpW7JkSVx11VW5bfjw4XHGGWfEZz7zmVzY%0AndYlBc9/8IMfxBe/+MX405/+FLfeems8/fTTsazat6Xt27eP7bbbLj7+8Y/HKaeckrvcUGkRg7Q1%0Aht/97nexYMGCaAqb1qfVAQAAAAAAAC1S6hb+u99VHbvmmqzzcbduG97/qqsiliypOrb99hEf+UjD%0A6jrmmPrvm8K7KQw4ZUphyLB68DDvoYcKxw49NAvvNkSxTtGPPVY8pF0KxTr/7rdfxODBDesw/M1v%0AVh1LX7emr+L32ivalPp2Ct9ii8Kx1LW5vo/flltGvPRS4eIR65PeL9VDxalz9t57R4Okjs+pM/zi%0AxVXfE81pwICqAfx587KO8BtvHG1CQz5fP/7xiF69Iir/HGHFiuz9PWpUtAqN/fzX932e74Je3Ybe%0AmwAAAAAAtAwC6NBG9OzZM84666zc9swzz8Sll14af/nLX2LhwoW52/OB8yQfRK9pfPLkyXHeeefF%0AN77xjRg7dmycdtppMXr06GY9Hxquf//+cf755+e2VatWxdSpU2PevHm5y7169cp1S69Ll/Tmtn36%0AVQ8AAAAAAFDWli9fHtOnT88tSpv/XivvnXfeyY0PHjw4OnfuXLIaafl22CELiz/ySNXw23XX1S4k%0AfemlhWNnnNHwukaObPj+xQLo48fXPoC+xx7RYCn4W93zz0eL8fjjhWMNDYmn8PTAgRHvvlsYdm9r%0AAfT6rmPes2fxx7U2i0LUdr4NhVyLvSdSt+ZKP5OolxSkT2uev/zyurHXXov44IO6n9+cORH/+EfE%0AxInZ++rNNyPSP4cpHJ3mq4sUQm4LAfROnSJ22aVh+++8c2HX+vT52twB9Jby/Dfk5xkpzF+dADoA%0AAAAAQOsggA5t0G677RaXXHJJXHzxxXHdddfluqI//n/futelK/rSpUtzIfa0bbXVVnH66afnultv%0A3Ba+sSwzHTp0iC2L/TIEAAAAAACghFasWBFvvvlmLFmyJBYtWlTltmnTpsWcOXNyi+4KoFObLuiV%0AA+j5YPmGAugpUDxpUtWxtIbziSc2rJ4UyBs6tGFzpIBk6s5e2euv13z/F14oHFu1qnhAuy5SZ+Bi%0AocmW4q23ineobqg0x513Vh17++1oc/r2rd9+xdZCr+9cNc23dOn69yn2nkidyxv6nsiHmIu9L2ob%0AQE+fV//v/0X885/F32P1kQLIbcHw4REN/c+CYgH09X2+NraW9vw35L1ZUVH39yYAAAAAAC2DADq0%0AYd26dYtTTjklt7344ou5ruhXX311zJ07t85d0V955ZX42te+Ft/61rfiiCOOyIXRP/rRjzbr+QAA%0AAAAAAAAUc9RREeeeGzFz5rqxJ57IOsrutFPdup8ffXREnz4Nq2eTTaLBUgfuugQMi4XCv/a1htdR%0A22OVwurVWafg6gYNavjcgwcXjv3fV+1tSn07ljf1XEmlnzkUNXt24dj112dbU70vUmf09UlrrXzh%0AC9niEhuqv64WL442odhnY2PM0RwB/pb6/KeFGRpTY58bAAAAAABNo30TzQu0MiNGjIhf/vKXMX36%0A9Ljqqqti//33L9oBPW3rG1++fHn87W9/i4MPPjiGDRsWP/rRj+Ldd98t8dkBAAAAAAAAbVnqhlus%0A23mxgHne/PkRf/1r4fiZZza8ntQBvSnmqCkAnUKNy5dHs0mPXUuQAqPFgo6N8fhvtFHhWFsMoLdm%0Azb1QwobeF2mxhIMPjvjzn5smoNtWQr/N/fnaWDz/AAAAAAC0NDqgA1V06dIljj/++Nz26quvxmWX%0AXRZXXnllvP/++7nb82HzYl3Rq4+/8cYbuY7oF1xwQRx22GFxxhln5ILplTuoAwAAAAAAADSHFBy/%0A6KKsK3beNddkYxUVhfe/+uqIDz6oOjZiRMSHP9zwWoodrzHmqF5vc3burazyY1xKS5Y07+PfVjpM%0Al4vmfl+sWrX+2z/72YjHHit+W8+eEaNGRey2W8Rmm0UMHpx1jO/aNf3Oo/D+n/98xLPPRpvU3J+v%0AjcXzDwAAAABASyOADtRoq622ip/85Cfxwx/+MG655Za4/PLL45577onVq1dXCZwn1TuiVx5fuXJl%0Abv+0bbbZZnHqqafGKaecEkOGDCnJeQEAAAAAAABtz9ChEYccEnHHHVUDqNdfH3HyyYX3v+yywrEz%0AzmicWlJH8oZauLB2XbmTjm301yE1dUIu9tg15eNPy9SS3hd33x1x002F41tsEfGDH0Qcc0xE5861%0Any+Fk9uq5v58bQyefwAAAAAAWqL2pS4AaPk6duwY48aNizvvvDNef/31XFfzwYMH58Ll1YPn+bGa%0Axt9+++248MILY8stt4xPfvKTcdttt+UC7QAAAAAAAABN7ayzCscuvbRw7IknIiZOLOyIe+KJjVPH%0AggVNM0fv3nULYqcwfvpqtym2liB1DS4WMm6Mx3/+/MKxvn0bPi/Np9j74vzzm+49MXp0zbX8+teF%0AYyNGREyYEHHCCXULHydz50ab1dyfr43B8w8AAAAAQEskgA7Uyeabbx7f+9734q233opbb701Dj/8%0A8Gjfvv3agHn17ufVg+j5MPqqVaviH//4Rxx55JG5OVMo/Z133inhmQEAAAAAAADl7hOfyDrKVvbv%0Af0e88MKGQ+lHH914AcT01eiKFQ2b4403ah+ATt1wi902e3aUvWLP2euvN3ze114rHOvTp+Hz0nw2%0A26xlvCc++CDivvsKxy+/PKJfv/rNOWtWtFnFPhsbY46mWmDC8w8AAAAAQEslgA7USwqdH3bYYXHL%0ALbfkupp///vfj6FDhxaE0JMNdUWfPn16bv8PfehDMX78+Hj66adLdFYAAAAAAABAOWvfPuKMMwrH%0AKwfOU+fb668vvM+ZZzZeHcuXR0ye3LA5qndoz3fMrcn22xeOvfVWlL1i5/3ssw2bM331XezxL3Ys%0AWq6W8p546aWIJUuqjm21VcSoUfWbb9q0iPffjzbrzTcb3gW9rp+vDeH5BwAAAACgpRJABxps0KBB%0Aceihh8ZBBx0UHTp0yI1VD6HXpiv6ypUr44Ybboi99torPvGJT8Rzzz3XrOcBAAAAAAAAlFYNXzM2%0AqlNPjejUqerYVVetCwBec03E4sVVb99hh4h99mncOh5+uP77rlqVdW6vbs89a95n770Lx/71ryh7%0Axc77wQcbNmdaU33hwtodi5ar2PP12GPZAhHN6b33Cse22640ny3lIP0kpSGPwdy5ES++WLfP14bw%0A/AMAAAAA0FIJoAP1tmjRorj00ktj5MiRsfvuu8dll10Wq1evrhIyr6569/OauqLfddddsccee8QZ%0AZ5wR8+bNa+YzAwAAAAAAAEqhS5fCsRUrGvcYm2wSMXZs1bH0leRf/1rYDT2vWNf0hrr22vrve++9%0AhaHFFN5fX0DysMMKxx55pPw75RZbOCCFSxuyHvqf/1w41q9fxDbb1H9Omt8BB0R061Z17IMPIv75%0Az+atY/78wrEePeo/3//+b4PKKQsN+XxN/xZU/3dno40ihg+PJuH5BwAAAACgpRJAB+rsiSeeiNNO%0AOy0GDx4cZ511VkyYMKEgUF5Z9U7nxcaKBdFTmP1///d/Y+edd47HH3+82c8TAAAAAAAAaF49exaO%0AVe9G3hjOOqtwLAXPn3yyMJhcURHxmc80fg2p0/KECfXb99e/Lhz76EezEHRNPvKRiKFDq44tWxbx%0Ak59EWRszJqJ378Lxn/+8fvPNnBlx9dWF40cdVb/5KJ303i72vH3ve81bRwo3Vzd9ev3mevbZbIGK%0Atu7vf494552677d6dcTvflc4fswx2SIfTcHzDwAAAABASyWADtTK/Pnz4ze/+U0uDL7PPvvEn/70%0Ap1wH9GKB8rzK1/Mh89TVfLPNNltv9/O0VR6bOnVqHHjggXH33XeX6OwBAAAAAACA5tCnT+HYm282%0A/nH23z9i++0LA+Ff+Urx4GGxAHNjOOec9F1q3fZJ3Zn/8Y+6d2lv3z7i3HMLx3/zm4gHH4yy1b17%0AxCmnFI5fdVX2nNfV+edHzJtXOH722fWrj9L60pcKg8VpYYj/+Z/mq2Hw4MKxtEZ/sdfZ+qQFJU46%0AqdHKatWWLIn46lfrvl9aiOT55+v++doQnn8AAAAAAFoqAXRgvR5++OE48cQTc93Ov/jFL8akSZMK%0AQuLr62Ketu7du8fpp5+e65T+5JNPxhtvvBF33XVXHH300dGpU6eC/ZLqY0uXLo1jjz02pk2bVsJH%0AAwAAAAAAAGhK1UPhyb//3TTHKtYF/eGHC8fOPDOaTE2h95q88krxgOEWW0QccUTtznnbbauOLV8e%0A8alPRTz6aDRY6tr7+99Hi/OFL0R06lR1LH0lnRYXqMsCB7/6VcQVVxSOf+xjESNGNLxOmt8uu0Sc%0AfHLh+Le+VbwTdl198EH2npg/v+b77LRTYRfsFCb+7ndrf5z0Pj7++IhJk+pfa7m57rqIX/+69vdP%0A/9Z8+cuF43vvHbHHHtFkPP8AAAAAALRUAuhAgVmzZsXPfvaz2G677WL06NFxzTXXxJIlS2oMilcO%0Ao1ce22mnneJ3v/tdTJ8+Pf7whz/Errvuunb/gw46KK6//vpcoPzHP/5xDB06tMYAe96CBQvinNQC%0AAAAAAAAAAChLu+9eOPbHP0a8807jH+vEE7Pu2Ouz445Z+LCxVe64fPHFEZ//fMTixevfJ3UpHzMm%0A4v33C29LQdnqAeti0n1S5+/q9507N+sK/+1vZ5frIgUl77gjCz9uuWXEL38ZLc6HPhRx4YWF42n9%0A8wMOiHjooQ2HO7/zneId5Hv0aJygMqXz859nizhUln6qkBYuOOqoiFdfrdt8ad8nn8w6cG+6afb+%0ATh25a9KhQ8RhhxWO/+IXET/+cTbf+qT6Djkk4sYbq87ZVlX+fP3iFyO+972IlSvXv0967A49NFsw%0AoLKOHSMuuSSalOcfAAAAAICWqmOpCwBajnvvvTcuu+yyuOWWW2LFihVVwt/5cHlSLIieH+/atWsc%0Ac8wx8bnPfS5GjRq1wWP269cvzj///PjKV74S1113XfzgBz+IKVOmVJk3f6w0f6rtzTffjC3TLxcA%0AAAAAAACAspJCeF27Rixdum5s1qyInXeO+MxnIvbaK2LgwIiKisJ9U9AzbbXVq1fEccdFXHZZzfc5%0A44xoEvvskwXOn3suu546JP/jHxGnnhpx+OERm2+eBZtnzIh45pmIa66J+PvfiwcR0zl84hO1P/bI%0AkRH/+79ZJ/XK861aFfGDH2SB+KOPzgLp6b4DBkT07p3dnro4z5sX8Z//RDz/fMSECel75ohFi6LF%0A+/rXI+68M+KRR6qOpw7oo0dHHHlkxKc/nXU6Tq+x9BqcOjXbJy2CkM65mBS4HzasWU6BJpK6T99+%0Ae8S++2av78pSqPemm7KAb+p0nxak2GyziD59snByek+kLb2OUvfpiRMj7r47Yvr0utXwzW9G/OUv%0AEatXVx3/xjey43/ucxH77RcxZEgWsH733exY6XMh7ZcWSchL7900z8MPR5t0xBERTz2VLTCRPuMu%0AuCDi+usjTjkl4uCDs38nunTJnqPHHov485+zz7Fizj8/61De1Dz/AAAAAAC0RALo0Ma9++678ac/%0A/Skuv/zyXLC7esC8smLj+bHhw4fHGWecESeffHL0Tr8+qKP27dvHcccdlwuvp47oF1Zafj7fYT1/%0AOQXVv55+HQAAAAAAAACUlRTqTEHz6qHwOXM23Fk7hQyLdblen7POqjmA3q1bVktTSMHVa6/Nwqwp%0AvJq8/XZ2DmmrrV13jfjDH+p+/HRe6ave006LWLGi6m2pA/CVV2ZbOWnfPuJvf8vC5lOmVL0tPRYp%0AyJm2ukgdrlOoldZvhx0i7r8/W8whhXurvz7SQgRpayrbbRfx3/+dLQJRXQpTp602Uif39NmSFqZo%0AywsKpEU7Djpo3efbSy9FfOUr2VZbadGB7343moXnHwAAAACAlqh9qQsAml8Kcd9xxx3xqU99Kjbf%0AfPP41re+FW+88UZuPB/2rhz4LtbxPI116tQpjj322PjXv/4VL730Upx77rn1Cp9X1rFjx1w9V111%0AVZUO7JU9lpagBgAAAAAAAMrSz34Wsc02zXOsFOBOXdWLOeaYLMjYlIHD1HW5vl+xpvB66tqbOqXX%0Ax4knRjz0UMRWW0Wj6tQpWqxNNsm6Ah94YMMXEEid4v/f/2usymgJ0ufBhAlZp/PGlH5m0aHDhu/3%0Ave9l78v6Sp+b6TNh8OD6z1EuUhfw667LOp3Xt4t6WpAivdebi+cfAAAAAICWRgAd2pCpU6fmOotv%0AscUWcfjhh8ett94aK1eurBI6rx48Lza25ZZbxo9+9KPcfH/5y19i//TNXSP79Kc/HUcccUSV7ufp%0Ab7r+4osvNvrxAAAAAAAAgJahZ8+Ixx9P3xlmXaubWuqCXsyZZzb9sT/ykYgnn8z+1lYKVH7jGxEP%0APhjRt2/Djj9qVMQLL0T89KcRQ4bUf570PO23X8Tll0c8+mi0aBtvHHHPPRG/+13EwIF13/+AAyKe%0AfjriS19qiuootRTeveuuiJtuithtt4bNNXx41tH6zTcj+vff8P3TTyOuvDLi5z+P6N69bu+/M87I%0APksae0GJ1mzs2GzBidTdvrZ69coWl0jh865do1l5/gEAAAAAaGmacZ1WoBRWrVqVC5pfdtllcc89%0A98Tq1aurdBbPh7uTYp3O8+MdOnSIww47LD73uc/FwQcf3Cy1n3rqqXHLLbcUjM+ZM6dZjg8AAAAA%0AAACURp8+Eddem3WYvv76LPA7aVLEzJkRixZFfPBB4x2r2NePO+2UhbObw9ZbZyHJFIpO4cPUwfa9%0A96reJ319mzqmH3lkxOc+F7HZZo13/BRo//KXI774xYi774649daIxx6LmDw5YuXK4vukMG0K1+68%0Ac9ZNfPTo7DlrLVJgMy08cMopWdA4bY88EvHuu4X3TZ2rR4yIGDMm4vjjI3bfvWHHTosGVP/KPb3e%0AWoMUpC6mPl/hp9dMpZ8uNNgVV2RbY/nUp7Itffak18dDD0U891zE4sXF79+jR8S222avlbSGf3q9%0AbLFF/Y597rkRn/lMtkjC7bdnXdlXrap6n06dstfNIYek31ZEDB1a9fb0fj7qqMLPmtq48MJsKwcj%0AR0ZMnJgFyq+5JuKBByLmzi38PNh11+zxOu20bJGK+mqM13Spn//0GDWmk0/ONgAAAAAAWh8BdChT%0Ar7/+ei50fsUVV8T7779fEDCvrNh4fmzTTTeN0047LbcNTkt9N6OR6ZvAIhYuXNisdQAAAAAAAACl%0AsemmWTi6KaWu3dWlbrLN7aCDsi2ZNSsLQy9ZknXCTUHWunTErY+OHSM+8YlsS1Lgcfr0LKy5bFnW%0ADTh1B05B8/S3HKTw/ac/nW3J/PkR06ZlCxyk4PlGG2Vh/xT2bCwpNPrPfzbefDStPfbItrz084u0%0AEEZ6b6b3TM+e2eukIaHlYvr1i/j2t7MtHSstSpGC/iksnX9dpuPXJIXnyaTHbNy4bEvSZ2t6DtPn%0AWnr+0udrc3c73xDPPwAAAAAALYEAOpSRFStWxE033ZQLnj/wwAO5EPmGup0XG2/fvn2uy3nqdp66%0AnqfrpdA/LZtfqa58nZVrBwAAAAAAAKiv1PX6pZeqjnXrFnHCCVFSKcza2IHWukoB7BRybMxu6y1d%0ACnamDWoyYEC2NaeKiogtt8w2Gm7gwGxrLTz/AAAAAACUigA6lIkbb7wxzjrrrJg9e3a9u50PGDAg%0ATjnllDjjjDNiyxbwzVUKvnfo0CFWr15dcB4AAAAAAAAADfX73xeOpW7YQsgAAAAAAABAWyaADmXi%0AhRdeiFmzZtW523lywAEH5Lqdf+pTn4qOHX0sAAAAAAAAAOXvrbci/vrXwvH/+q9SVAMAAAAAAADQ%0AckiaQpkpFjAvNta3b9846aST4swzz4xtttmmBJUCAAAAAAAAlM63vhWxcmXVsY98JGKXXUpVEQAA%0AAAAAAEDLIIAOZWh9wfO999471+38mGOOiS5dukRLl+qu3MEdAAAAAAAAoKGuvDLi6qsLx7/znVJU%0AAwAAAAAAANCyCKBDGcoHz/PB7V69esUJJ5yQ63a+4447RmuysnrLAQAAAAAAAIBaeumliAULssuL%0AF0e88UbEDTdE3H134X333z/ioIOavUQAAAAAAACAFkcAHcpQPni+22675bqdH3fccdGtW7dSlwUA%0AAAAAAADQrD7/+YgHH9zw/bp2jbjkkuaoqO15551sa07DhkX07x9lIy2ikBZTaE7p8UuPI9RmgY/m%0AsuuuEV26NO8xAQAAAACgrRJAhzJTUVER48ePzwXP99hjj1KXAwAAAAAAANDi/eY3EcOHl7qK8nT5%0A5RHf/W7zHvNPf4o4+eQoG888E3HAAc17zJNOirjiiuY9JuW5wEdjeuONiC23bN5jAgAAAABAWyWA%0ADmVi2LBh8atf/SpOPPHE6NWrV6nLAQAAAAAAAGjxevSI+PWvyyusDAAAAAAAANBQAuhQJk444YRS%0AlwAAAAAAAADQonXsGNG7d8T220ccfHDEqadGbLJJqasCAAAAAAAAaFkE0AEAAAAAAABokbp06RLb%0Ab799zJ8/P7dVttVWW8VGG22Uuw/U5IEHSl1BxOjREWvWlLoKgPJz8snZBgAAAAAAND4BdAAAAAAA%0AAABapI4dO8aAAQNyfysqKqrc1q9fv+jbt2/JagNq58ILs436s4gBLVFLWOADAAAAAABoOu2bcG4A%0AAAAAAAAAAAAAAAAAAABaEQF0AAAAAAAAAAAAAAAAAAAAcgTQAQAAAAAAAAAAAAAAAAAAyOmY/QHa%0AumnTpsWLL74YU6dOjRkzZsTcuXNj6dKlsXz58ujcuXN07do1+vTpE4MGDYrNNtssRowYEUOGDCl1%0A2QAAAAAAAAAAAAAAAAAANCIBdGjDgfObbrop7r///nj44YdzgfO66t27d+y7774xZsyYGDt2rEA6%0AAAAAAAAAAAAAAAAAAEAr177UBQDN6+abb44DDzwwtthiizj33HPj1ltvjTlz5sSaNWvqvKXQ+m23%0A3ZabJ813wAEH5OYHAAAAAAAAAAAAAAAAAKB1EkCHNuKOO+6I7bffPsaNGxcPPvhgrF69em2QvF27%0AdvXe8nOk+R566KHc/CNGjMgdDwAAAAAAAAAAAAAAAACA1kUAHcrc7NmzY+zYsXH44YfHlClTiobO%0Ak/p0QE+KhdEnT56cO14Ko6fjAwAAAAAAAAAAAAAAAADQOgigQxmbMGFC7LTTTnHLLbcUBMaT6mHy%0Ayrevb8vbUBj95ptvjp133jlXBwAAAAAAAAAAAAAAAAAALZ8AOpSpf/7znzF69OiYMWNGlY7n6wuN%0A16Ybem32yd8nXZ4+fXrsv//+cffdd5fssQAAAAAAAAAAAAAAAAAAoHY61vJ+QCvy8MMPx7hx42LJ%0AkiVVAuJ51buYV7bpppvGoEGDolevXrmte/fusXjx4liwYEFuS4H2d955p8o+xbqiVx7/4IMPYuzY%0AsbkQ+j777NNEZw0AAAAAAAAAAAAAAAAAQEMJoEOZeffdd+Poo4/eYPg8P7bLLrvE+PHjY88994yd%0Ad945+vTps8FjzJ07NyZOnBhPPPFEXHfddbnL+bnznc/zx8iPpRB6CsU/99xzsckmmzTJuQMAAAAA%0A8P/Zuxcou8ryfsDv3DKZJAzJ5GJIQkiESCDhbgBFARNFlgioWEBtvVCvLSK2FETUP2gV0KW1ULFa%0ALWC1LmpFUASCJHITgUgEgoRbSAi5AEkm90wmmct/fft0mJnMBCZzO2fOPM9ae+19vr33t99PXUcW%0Ae37nBSguDQ0NUVtbGxs3bszef7W1bt267HxNTU2Ul3v1DQAAAAAAAAC9xVt4KDIf//jH4+WXX+4Q%0ANG/7Of0Bzqc+9an4+7//+5g+ffoePyOF1E888cRsu+iii+LJJ5+Mq6++On74wx9GY2NjpyH0JNX1%0AyU9+Mm6++eZeXDEAAAAAAADFqr6+Pp544oksfL5hw4Z255599tmoqqqKWbNmCaADAAAAAAAAQC8q%0A7c3JgPyaO3du3Hrrra8aPp8zZ07WsTwFxrsTPu9Mmud73/te/PnPf85C6W1D5y3PbQml33LLLTFv%0A3rxeeS4AAAAAAAAAAAAAAAAAAL1LAB2KyJVXXvnKcdvweTpO2yWXXBK/+93v4qCDDuqT58+cOTPm%0Az58fX/jCFzqE0Nu64oor+uT5AAAAAAAAAAAAAAAAAAD0jAA6FIklS5bEXXfd9UrgPGk5TvuvfOUr%0A8bWvfa1favnGN74RF198cbsQetsu6CmkvnTp0n6pBQAAAAAAAAAAAAAAAACArhNAhyLx29/+tt3n%0AtuHzk046KS699NJ+refrX/96vP3tb99tJ/Rd6wUAAAAAAAAAAAAAAAAAIP8E0KFI3Hvvva8ctw18%0Al5WVxfe+97281HT11VdHaWnua2bXEPof/vCHvNQEAAAAAAAAAAAAAAAAAMDuCaBDkVi8eHG7kHdL%0A5/F3v/vd8frXvz4vNR144IFxyimnZLW0lT4/8cQTeakJAAAAAAAAAAAAAAAAAIDdE0CHIrF69epO%0Ax9/73vf2ey2v9vyWkPzu6gUAAAAAAAAAAAAAAAAAIH8E0KFIbN68udPxo48+ut9r6crzt27d2u+1%0AAAAAAAAAAAAAAAAAAADw6gTQoUhUVFR0Oj5lypTIp/3226/T8fLy8n6vBQAAAAAAAAAAAAAAAACA%0AVyeADkWiurq6w1hJSUlUVlZGPlVVVXW5XgAAAAAAAAAAAAAAAAAA8ksAHYrExIkTo7m5ud1Y+lxf%0AX5+3mpK6urp2n1tqTPUCAAAAAAAAAAAAAAAAAFBYBNChSMyYMaPT8WXLlkU+Pf/88512Zt9dvQAA%0AAAAAAAAAAAAAAAAA5I8AOhSJY489ttPxhx56qN9r6crzd1cvAAAAAAAAAAAAAAAAAAD5I4AOReLU%0AU0/tdPxXv/pVv9fyWs9PHdB3Vy8AAAAAAAAAAAAAAAAAAPkjgA5FYtKkSTF79uxobm5+JeSdjm+5%0A5ZZ47rnn8lLT008/Hb/97W+zWpJUTzp+xzveEePHj89LTQAAAAAAAAAAAAAAAAAA7J4AOhSRL3zh%0ACx3GGhsb49xzz81LPem5TU1NHcYvvvjivNQDAAAAAAAAAAAAAAAAAMCrE0CHIvL2t789zjjjjA5d%0A0OfOnRuXXXZZv9by5S9/Oe68884O3c/POuusOP744/u1FgAAAAAAAAAAAAAAAAAAukYAHYrMNddc%0AE5MmTXrlc0sI/atf/Wpceuml/VLDl770pfj617/+Svi8xX777Rf/9m//1i81AAAAAAAAAAAAAAAA%0AAACw5wTQociMHTs2br/99hg1alSHEPrXvva1OPnkk+Ppp5/uk2cvXrw43vGOd8Tll1/ebjw9e8yY%0AMVldNTU1ffJsAAAAAAAAAAAAAAAAAAB6TgAditDBBx8c9913X0ydOjULf7cNod9xxx1xyCGHxOc/%0A//l45plneuV5KdB+3nnnxeGHHx7z58/PntPS/TwdT5s2Lf7whz/EG97whl55HgAAAAAAAAAAAAAA%0AAAAAfUMAHYrU9OnTY8GCBfGBD3ygXQg92blzZ1x11VXZNbNmzYpvfetbcc8998TGjRu7NHe6Ll3/%0AzW9+M974xjfGQQcdFN/73veyeVvC5y3P/Ju/+Zt46KGHshA6AAAAAAAAAAAAAAAAAACFrTzfBQC9%0A55xzzukwVllZGVOmTIlly5ZlwfC2ncmThx9+OBYuXPjK9fvuu29MmDAh9tprr6iuro5hw4bFtm3b%0AYtOmTbF58+ZYtWpVvPDCC69c3zJP0nbudJw6sJeVlWXd1ntTmvvHP/5xr84JAAAAAAAAAAAAAAAA%0AAIAAOhSV66677pUQeGfadkJvGxZvGyJfvnx5u4D57uZoq+0zW86n/dKlS7OtN7WE2wXQAQAAAAAA%0AAAAAAAAAAAB6nwA6FKHOQuK7O99ZYP3V7t+T61+rDgAAAAAAAAAAAAAAAAAACosAOhShnoTE23ZH%0A352uBstfa57uEGoHAAAAAAAAAAAAAAAAAOg7AuhQhHoS0u7NgHdvh8X7ItAOAAAAAAAAAAAAAAAA%0AAEArAXQoQoLaAAAAAAAAAAAAAAAAAAB0hwA6FJne7joOAAAAAAAAAAAAAAAAAMDgIYAOReTaa6/N%0AdwkAAAAAAAAAAAAAAAAAAAxgAuhQRD7ykY/kuwQAAAAAAADoNRUVFTFlypTYtGlTrFu3rt25iRMn%0ARnV1dXYNAAAAAAAAANB7BNABAAAAAAAAKEhDhgzJAui1tbWxdOnSducmTZoUNTU1easNAAAAAAAA%0AAIpVab4LAAAAAAAAAAAAAAAAAAAAoDAIoAMAAAAAAAAAAAAAAAAAAJARQAcAAAAAAAAAAAAAAAAA%0AACBTntsBAAAAAAAAAL2huTmisTG3lZXltpKSfFcFAAAAAAAAAF0jgA4AAAAAAAAA3dDUFLFmTcTq%0A1RGrVuX2L78csWNHLoTeIoXPhwyJGDcuYp99IiZMyG1jxkSUluZzBQAAAAAAAADQkQA6AAAAAAAA%0AAHRR6mr+5JMRCxdGLF8esXPna9+Twuj19REvvJDbWlRUREyeHHHkkRHTp+c6pQMAAAAAAABAvgmg%0AAwAAAAAAAMBr2LQp4uGHc9uWLbu/rq4uF0pP3dHTljqcpy2Fzauq2l+brluyJLeNGBFx1FG5rbq6%0Az5cDAAAAAAAAALslgA4AAAAAAAAAu7F2bcS8eRFPPZULlLe1fXsumL55c25LwfSGht3PVV6eC5rv%0AtVduS0HzoUNz59K9d98dce+9EQceGDFnTsSYMX27NgAAAAAAAADojAA6FJE3vOEN0bDLX7SUlJTE%0AktQyAQAAAAAAAOiyFDZ/4IGI+fPbh8qbmyPWrIlYtSpiw4Y9mzPNk+5pe9/IkRETJ+bC5iUluecu%0AXhzxzDMRs2dHHHtsroM6AAAAAAAAAPQXAXQoIkuXLo2mpqZoTn/10iaADgAAAAAAAOxZ1/ObbopY%0AsaJ1rL4+YvXqXPB8x47O7xsyJNfZPHU1LyvLBcrTq7vGxly39NQlfdd7WwLp6d4JEyL22SeisjIX%0AVr/jjlwY/fTTdUMHAAAAAAAAoP8IoEMRagmdtw2iAwAAAAAAAK8uvV5LXc/nzWvtep7GUhB96dJc%0Ad/K2qqoiXve6XOg8bSlE/lpSAD0F0dP20ksRdXWt48uWRSxfHjF1asSkSbkA+wsvRPz7v0fMmZPr%0Ahu73pwEAAAAAAADoawLoAAAAAAAAABSkpqamqKuri23btsXOnTvbnUtjlZWVUVVVFaWlpb3wrIhb%0AbolYuLDtMyKeeipi48bWsRQAHz06YuLEiJEj9zwQnkLq6f607bdfrvv5ypUR69blwu6pjiVLcl3Y%0ADzwwYtiwXBh+7tyINWsi3v3uiF5YLgAAAAAAAADslgA6AAAAAAAAAAUphc8XLFiQ7demRHYbixYt%0AysLns2bNiuHDh/foOY2NETfeGPGXv7x61/MUOp88OaKyMnpFCq+PGpXb6utz3c9TGD1Jofc//al9%0AN/QUjk/Xve99EWVlvVMDAAAAAAAAAOxKAB0AAAAAAACAQSsFzNuGz9PnxYtz3cZbVFXlupGnjud9%0AJYXap02LGDs213W9rq61G/qmTREHHZTrfN5S5xln6IQOAAAAAAAAQN/wOhoAAAAAAACAQSl1Or/l%0AltZQd+qE/vjj7cPnqfv4G9/Yt+HzttJz0vPSc1ukelJdqb4k1ZvqTvUDAAAAAAAAQG8TQAcAAAAA%0AAABgUHrggYiFC3PHqdt4CnbX1uY+p+7ihxwSccABEWVl/VtXel56bnp+S5fzVFeqL9WZpLpT/QAA%0AAAAAAADQ2wTQAQAAAAAAABh01q6NmDcvd5w6iS9e3Bo+TwHwww6LGD06ryVmz091tATgU32pzpbO%0A56n+tA4AAAAAAAAA6E0C6AAAAAAAAAAMKqmL+E03RTQ05D6vWBGxZk3uOHUcP/TQiL33joKQ6kj1%0AtHRCT3WmepNU/803t3ZFBwAAAAAAAIDeIIAOAAAAAAAAwKDywAOtIe5t2yKWLm09N2NG4YTPW6R6%0AUl0tUr2p7uSFF3LrAQAAAAAAAIDeIoAOAAAAAAAAwKCxdm3E/Pm54+bmiCefbO0gPmlSxOjRUZBS%0AXam+JNX71FO5+pO0nrQuAAAAAAAAAOgNAugAAAAAAAAADBrz5kU0NOSOUxf0TZtyx1VVEVOnRkFL%0A9aU6k40bW7u4p/W0hOoBAAAAAAAAoKcE0AEAAAAAAAAYFFLYPHU8T+rrI5YubT134IERZWVR0FJ9%0Aqc4Wqf60jiStqyVMDwAAAAAAAAA9IYAOAAAAAAAAwKDw8MMRzc2549WrI5qacscTJ0aMHBkDQqoz%0A1Zuk+tM6Wo7T+gAAAAAAAACgpwTQAQAAAAAAACh6jY2tAe0UQl+1KndcUhIxeXIMKKneVHeSAugt%0Aofq0vrROAAAAAAAAAOgJAXQAAAAAAAAAit6TT0Zs2ZI7Xrs2YseO3PHo0RGVlTGgpHpT3Ul9fW49%0ASVpfWicAAAAAAAAA9IQAOgAAAAAAAABFb+HC1uOVK1uPJ06MAalt3W3X03adAAAAAAAAANAdAugA%0AAAAAAAAAFLWmpojly3PH27dHbNiQOx42LGLkyBiQUt1VVbnjtJ60riStM60XAAAAAAAAALpLAB0A%0AAAAAAACAorZmTcTOnbnjTZtax8eNiygpiQEp1Z3qb9GyrrTOtWvzVhYAAAAAAAAARUAAHQAAAAAA%0AAICitnp16/Hmza3He+0VA1p1defrWrUqL+UAAAAAAAAAUCQE0AEAAAAAAAAoam0D2cUUQB8xovV4%0Ay5bOA/cAAAAAAAAAsKcE0AEAAAAAAAAoam0D2S1B7SFDcttAVlnZugYd0AEAAAAAAADoLeW9NhNQ%0AsF7/+tdHoTn//PPjvPPOy3cZAAAAAAAADAIvv5zb19VFNDQUR/fzFmkd69bl1pXWV1UVsWZNvqsC%0AAAAAAAAAYCATQIci1dzc/Mp+2bJlUUhKSkpiw4YN+S4DAAAAAACAQSC9NtuxI3e8c2fr+NChURTa%0AriOtLwXQ6+tz6y4pyWdlAAAAAAAAAAxUAugwCKTAd6EF4wEAAAAAAKA/NDbmwthJU1PreFlZFIXS%0A0tbjlvWl9abjYlkjAAAAAAAAAP2rzatoAAAAAAAAACi+AHqLtgH0AvoN514LoLf9LeiGhryUAwAA%0AAAAAAEAR0AEdBoFC6TpeSJ3YAQAAAAAAGBzadgHfXVh7INtdqL7cXwMAAAAAAAAA0E1eOUORKtSw%0Ad6HWBQAAAAAAQPEG0NMrqhQ4bxtAb9sZvVgC6C3rS+ttu1YAAAAAAAAA2BMC6FBknc4Lpds5AAAA%0AAAAAFIIUxh4yJKK+PqKionV8+/YoCm3X0bK+ysr23dABAAAAAAAAYE8IoEMRee655wZMAH3kyJH5%0ALgEAAAAAAIBBYty4iBdeiKiqiigvj2hoiNi8OYpCyzrSutL6krFj81oSAAAAAAAAAAOcADoUkcmT%0AJ+e7BAAAAAAAACg4++yTC6AnI0ZEbNgQsWNHbkvd0Qeq1NU9rSHZa6/W8QkT8lYSAAAAAAAAAEWg%0ANN8FAAAAAAAAAEBfahvIbhvUHuhd0LdsaT1Owfq2gXsAAAAAAAAA6C4BdAAAAAAAAACKWttAdjEF%0A0Ddtaj3WAR0AAAAAAACA3iKADgAAAAAAAEBBKisri7Fjx0ZNTU0MHTq03ZbG0rl0zWsZOzaioiJ3%0AXF3dOv7SSxHNzTEgpbpffrn1c8u60jrHjMlbWQAAAAAAAAAUgfJ8FwAAAAAAAAAAnUlB8xkzZkRt%0AbW28+OKL7c5NmzYtC6F3RWlpxOTJEUuWpDkjRo6M2LAhoq4utx81KgaclvqTtJ60riStM60XAAAA%0AAAAAALrLa2cAAAAAAAAAit6RR7YeT5zYerxyZQxIbetuu5626wQAAAAAAACA7hBABwAAAAAAAKDo%0ATZ8eMWJE7njMmIghQ3LH69ZF1NfHgJLqXbs2d1xZmVtPktaX1gkAAAAAAAAAPSGADgAAAAAAAEDR%0AKyuLOOqo3HFJScSECbnj5uaI5ctjQGlb7z775NaTpPWldQIAAAAAAABATwigAwAAAAAAADAopIB2%0AaWlrcLvleOXKiA0bYkBIdaZ6k1R/WkfLcUvAHgAAAAAAAAB6QgAdAAAAAAAAgEGhujriwANzx5WV%0AEVOntp576qmIxsYoaKm+VGeLVH9aRzJ9em59AAAAAAAAANBTAugAAAAAAAAADBpz5kSUl+eOJ02K%0A2Hvv3HFdXcTSpVHQUn2pziTVnepP0npmz85raQAAAAAAAAAUEQF0AAAAAAAAAAaNMWNaw9olJbmO%0A6KX/9+Z8xYqIdeuiIKW6Un1JqjfVnepP0nrSugAAAAAAAACgNwigAwAAAAAAADCoHHtsa/fwYcMi%0Apk5tPfeXv0Rs3BgFZcOGXF0tUr2p7mTffXPrAQAAAAAAAIDeUt5rMwEDyjPPPBMPP/xwLFq0KJ5/%0A/vlYvXp1rF+/PrZv3x719fXR3NzcZ8/ed9994+677+6z+QEAAAAAAODVpA7i73lPxL//e0RDQy6M%0AvmlTxJo1EU1NEY89FnHooRF7753vSnNh+EWLcnUlY8e2hufLyyNOP721gzsAAAAAAAAA9AYBdBhE%0AHnjggfjJT34St9xyS6xcubLD+b4MnQMAAAAAAEAhGTMmYs6ciLlzI0pKIg46KKKxMaK2Nrd/9NGI%0AGTMiRo/OX43r1uU6n7eEz2tqcnWmepNUf1oHAAAAAAAAAPQmAXQYBObNmxdf+cpXsgD6awXNS1r+%0AWqWPCLkDAAAAAABQKI49Ntf1fOHCXBfxFDhPge8UQk+h79R5PHUbnzo1oqys/+pKAfjnnoto+5vS%0AKXye6mvpdn7kkbn6AQAAAAAAAKC3CaBDEdu6dWv83d/9Xfz0pz9tF/7u65A5AAAAAAAADATptdm7%0A3x1RX58LnqeQ+cyZEYsX54LpyYoVuU7kBx4YMXJk39e0YUPEU09F1NW1jo0dm+t83hI+T0H0VLfX%0AfgAAAAAAAAD0BQF0KFIrVqyId73rXfGXv/yl0+B5f3ciF3oHAAAAAACgOz+4vGDBgqirq4vVq1e3%0AO/fggw9GVVVVzJo1K4YPH97tZ6RQ9/velztOIfT0+eCDc8HzpUtzndBTGPyRRyImToyYPDmisjJ6%0AXQrBL1/evut5qiV1X09d2Ftet6Xweaq3JYwOAAAAAAAAAL1NAB2K0Jo1a2LOnDnxzDPPtAt/tw2i%0AdxYI7yyU3pXg+O7C7J3dK4gOAAAAAABAoUmdz884IxcsX7gwF/bed9+I0aNz3cg3bsxdl8Lhq1bl%0AxlMYPXVE78nrr/SaLXU8T/OuXdv+3N5757quDxvWOnbkkbnO58LnAAAAAAAAAPQlAXQoMikM/sEP%0AfjALn+8aPE86G3ut+V5N2zD7rtf2d5d1AAAAAAAA6K4U6j711IixYyPmzYtoaMiFvw8/vH039PQK%0ALIXF01ZVFfG610XstVfEiBFd64yeOp1v2RKxaVPEyy/nuqvvWseuXc/LyyPmzIk49tieBd4BAAAA%0AAAAAoCsE0KHIfP/734958+Z12vW85XNZWVkcd9xxccopp8Shhx4a48aNi5EjR8b+++/frkN5ura8%0AvDwLszc1NcX69eujtrY21q5dGwsWLIj77rsv/vznP0dDQ0OnQfQ03w9/+MN4/etf367GNCcAAAAA%0AAAAUmvS6601vipg2LeLmmyNeeKG1G/q4cRGrV+c6oO/Ykbs+hceXLWu9f8iQXBh96NBckDxtKbSe%0Atu3bIzZvbr13Vym8vs8+ua1tkD09+/TTI8aM6ePFAwAAAAAAAMD/kQKFIrJly5a47LLLXjV8/o53%0AvCO+853vxIwZM7o873777Zftp6ZWC//n7LPPzvYpkJ5C79dcc02sXr26XRD9ueeei9NPPz2uvfba%0AOOOMM3pxpQAAAAAAANB3Utj7Yx+LeOCBiPnzc93QUyh8ypT07izX/XzlyogNG9rfl8Ll69bt2bNG%0AjoyYODH3zLbdzdNvOs+enet6noLsAAAAAAAAANBfvKaGInL99dfHmjVrOoTPW44vvPDCmDt37h6F%0Az19LTU1NXHLJJbFs2bK46KKLOnRQT6H4s846KwuoAwAAAAAAwECRQt9vfnPEpz8dcfDBrSHw9Dps%0A7NiIww/PhcPTudSlfNSoXGj81aTz6bp0fbov3Z/mSfO1vGZLz0nn0nPT84XPAQAAAAAAAOhvOqBD%0AEfnRj37U7nNL+DztzzvvvLjiiiv67NkVFRVx+eWXx8knnxxnnnlmrF279pUwelNTU3z2s5+N0aNH%0AZ2F0AAAAAAAAGChSZ/Izz4zYtCni4Ydz25YtuXNDh+a2ceNar6+ri9i5M70jSz/YnAuWpxB5RUVE%0AVdXunzNiRMRRR+W26uq+XxcAAAAAAAAA7I4AOhSJF154IR599NF2ofOWzufTp0+PK6+8sl/qOOGE%0AE+LWW2+N2bNnZ93Pk5ZaPvaxj8XMmTN7tQM7AAAAAAAA9IcUCn/b2yKOPz7iyScjFi6MWL48FzZv%0AK4XMXy1o3lYKpU+eHHHkkemdXkRZWZ+UDgAAAAAAAAB7RAAdisT8+fM7HU/h72984xsxZMiQfqvl%0AqKOOil/84hdZN/SWLuhpv3379vj0pz8d9957b7/VAgAAAAAAAL0phcTT7y2nLXU5X7s2YtWqiNWr%0Ac/s1ayLq63Pdz1ukV2aVlRFjx0ZMmBCxzz65fequnrqjAwAAAAAAAEAhEUCHIrEwtVj4Py2h72TS%0ApElx2mmn9Xs9J510Upx55pnxP//zP+3quf/+++Omm26K97znPf1eEwAAAAAAAPSmFB4fNy63HX54%0A63gKn6dwekNDRHl57ro2r8wAAAAAAAAAoKD5LXUoEk888US7z83NzVnwOwW92wbA91Sap7u++c1v%0ARkVFRYfx7373u92eEwAAAAAAAApdej2XOqWnrudpL3wOAAAAAAAAwEAigA5FYsWKFZ0GzY8++uge%0Ahc6bUmuGbpo8eXKccMIJr8yX6kvH9957b6xatarb8wIAAAAAAAAAAAAAAAAA0DcE0KFIvPzyy52O%0AH3HEET2eu76+vtv3nnrqqZ2Oz507twcVAQAAAAAAAAAAAAAAAADQFwTQoUjU1dV1Oj5mzJguz1Fe%0AXp7td+2kvnXr1m7Xddxxx3U6/sADD3R7TgAAAAAAAAAAAAAAAAAA+oYAOhSJnTt3djo+atSoLs8x%0AZMiQTsfXrVvX7bpe97rXdTr+5JNPdntOAAAAAAAAAAAAAAAAAAD6hgA6FInhw4d3Ol5RUdHjOV5+%0A+eVu1zVu3Lh2n1N39ebm5li6dGm35wQAAAAAAAAAAAAAAAAAoG8IoEORqK6u7nR8w4YNXZ5jzJgx%0AnY4vW7as23WlwHlnNm/e3O05AQAAAAAAAAAAAAAAAADoGwLoUOQB9I0bN3Z5jvHjx2fdyXf19NNP%0Ad7uu3QXgt27d2u05AQAAAAAAAAAAAAAAAADoGwLoUCQmT57caXh8/fr1XZ5j//3373T84Ycf7nZd%0Aixcv7nS8qqqq23MCAAAAAAAAAAAAAAAAANA3BNChSBx00EGdjj/55JNdnmP69OntPpeUlGSh9vvu%0Auy+ampq6VVe6tzOjR4/u1nwAAAAAAAAAAAAAAAAAAPQdAXQoEruGx1s88sgjXZ7j6KOPfuW4bTf1%0AzZs3xx133NGtun7yk59kQfZd5xVABwAAAAAAAAAAAAAAAAAoPALoUCRmzpzZ6fif//znLs/xxje+%0AMaqqqrLjtqHx5Nvf/vYe1/Tzn/88nnrqqQ6B9jT3oYceusfzAQAAAAAAAAAAAAAAAADQtwTQoUik%0A8PiwYcPahbxT6HvBggXR2NjYpTmGDh0ac+bMeSUsnvYt88yfPz+uvvrqLtezZMmSOPfcczsE2Vuc%0AeOKJXZ4LAAAAAAAAAAAAAAAAAID+IYAORaKioiLe8pa3tOs0nmzcuDHuvPPOLs/zwQ9+sMNYSwj9%0Aggsu6FII/cEHH4zjjz8+1q9f3y7I3qK0tDQLugMAAAAAAAAAAAAAAAAAUFgE0KGIzJ49u9PxX/zi%0AF12e44wzzojx48e3C563BMh37twZ559/fhx77LFxzTXXxOLFi7OAexpfuXJl3HTTTXH22WfHcccd%0AF6tXr37l/hYt85x++ukxYcKEXlgxAAAAAAAAAAAAAAAAAAC9SQAdisgpp5zS7nNLAPzmm2/OQuJd%0A7aT+xS9+sUMn9ZbweNo/9NBD8dnPfjZmzpwZNTU1MXTo0Jg8eXIWXk9h96ampnYdz3d18cUXd3OF%0AAAAAAAAAAAAAAAAAAAD0JQF0KCIzZszIQuG7qq2tjeuuu67L83zmM5+JI488MjveNUje8rmlM3pn%0AW9trWu5pGf/EJz4RRx11VI/WCQAAAAAAAAAAAAAAAABA3xBAhyJz9tlnt+te3hL+vvLKK7PO5F1R%0AVlYWP/vZz2LkyJGvzJG0DZi/2tZybdt7kxRqv+qqq3p1vQAAAAAAAAAAAAAAAAAA9B4BdCgyH/jA%0AB2Ly5Mnttv322y8aGxtj7ty5XZ7nwAMPjF//+tdRXV2dfd41XP5aW8s9LdcfdthhcfPNN8eQIUP6%0AZN0AAAAAAAAAAAAAAAAAAPRceS/MARSQqVOnxrJly3plruOOOy7uu+++LNT++OOPtwuhd0VLEP09%0A73lP/Nd//VcMHz68V+oCAAAAAAAAAAAAAAAAAKBv6IAOvKoZM2bEn/70p/j2t78d++yzT4cu57tq%0Ae/6Nb3xj3H777XHjjTcKnwMAAAAAALDHSktLY9iwYVFVVRXl5eXttjSWzqVrAAAAAAAAAIDeowM6%0A8JqGDBkSn//85+Nzn/tc3HnnnfG73/0uC6UvWbIkamtro76+PkaNGhVjx46NfffdN2bPnh3vfOc7%0A47DDDst36QAAAAAAAAxgKWR+9NFHZ++kNm7c2O7coYceGjU1NXmrDQAAAAAAAACKlQA60GWpe8RJ%0AJ52UbQAAAAAAAAAAAAAAAAAAFJ/SfBcAAAAAAAAAAAAAAAAAAABAYRBABwAAAAAAAAAAAAAAAAAA%0AICOADgAAAAAAAAAAAAAAAAAAQEYAHQAAAAAAAAAAAAAAAAAAgIwAOgAAAAAAAAAAAAAAAAAAABkB%0AdAAAAAAAAAAAAAAAAAAAADIC6AAAAAAAAAAAAAAAAAAAAGQE0AEAAAAAAAAAAAAAAAAAAMijLpWH%0AAAEAAElEQVQIoAMAAAAAAAAAAAAAAAAAAJARQAcAAAAAAAAAAAAAAAAAACAjgA4AAAAAAAAAAAAA%0AAAAAAECmPLcDCsns2bOjmJWUlMS8efPyXQYAAAAAAAAFrq6uLhYtWhTbtm2LNWvWtDv32GOPxbBh%0Aw+KQQw6JqqqqvNUIAAAAAAAAAMVGAB0K0F133ZWFtItRc3Nz0a4NAAAAAACA3tXU1JSFz1MQvaGh%0Aod25NNZyDQAAAAAAAADQewTQocDD2sVE8BwAAAAAAAAAAAAAAAAAoLAJoEMBE9gGAAAAAAAAAAAA%0AAAAAAKA/CaBDAdMBHQAAAAAAAAAAAAAAAACA/iSADoMssL27ULtwOAAAAAAAAAAAAAAAAAAApfku%0AAMg/4XMAAAAAAAAAAAAAAAAAABId0KEATZ48uc9C4c8//3w2d+qE3rJveSYAAAAAAAAAAAAAAAAA%0AAIObADoUoGXLlvXZ3KWlpdm+bcC9rKwsli5d2mfPBAAAAAAAAAAAAAAAAABgYMglUQEAAAAAAAAA%0AAAAAAAAAABj0BNABAAAAAAAAAAAAAAAAAADICKADAAAAAAAAAAAAAAAAAACQEUAHAAAAAAAAAAAA%0AAAAAAAAgI4AOAAAAAAAAAAAAAAAAAABARgAdAAAAAAAAAAAAAAAAAACAjAA6AAAAAAAAAAAAAAAA%0AAAAAGQF0AAAAAAAAAAAAAAAAAAAAMgLoAAAAAAAAAAAAAAAAAAAAZATQAQAAAAAAAAAAAAAAAAAA%0AyAigAwAAAAAAAAAAAAAAAAAAkBFABwAAAAAAAAAAAAAAAAAAICOADgAAAAAAAAAAAAAAAAAAQEYA%0AHQAAAAAAAAAAAAAAAAAAgIwAOgAAAAAAAAAAAAAAAAAAABkBdAAAAAAAAAAAAAAAAAAAADIC6AAA%0AAAAAAAAAAAAAAAAAAGQE0AEAAAAAAAAAAAAAAAAAAMgIoAMAAAAAAAAAAAAAAAAAAJARQAcAAAAA%0AAAAAAAAAAAAAACAjgA4AAAAAAAAAAAAAAAAAAEBGAB0AAAAAAAAAAAAAAAAAAIBMeW4HAAAAAAAA%0AAIVl+PDhceKJJ0ZtbW3s2LGj3bljjjkmampq8lYbAAAAAAAAABQrHdABAAAAAAAAAAAAAAAAAADI%0ACKADAAAAAAAAAAAAAAAAAACQEUAHAAAAAAAAAAAAAAAAAAAgU57bAYXknnvu6dfnNTc3x7333pvt%0A+8vxxx/fb88CAAAAAAAAAAAAAAAAAKBrBNChAJ144olRUlLSZ/PvGjRvamrKntlf0toaGhr67XkA%0AAAAAAAAAAAAAAAAAAHSNADoUsP7qSN6fnc8BAAAAAAAAAAAAAAAAAChcAuhQwPqiC3pnYfO+7Lbe%0AlecDAAAAAAAAAAAAAAAAAFAYBNChgBVbB/T+DLoDAAAAAAAAAAAAAAAAALDnSrtxDwAAAAAAAAAA%0AAAAAAAAAAEVIB3QoYDqGAwAAAAAAAAAAAAAAAADQnwTQoUA1NzfnuwQAAAAAAAAAAAAAAAAAAAYZ%0AAXQoQNdee22+SwAAAAAAAAAAAAAAAAAAYBASQIcC9JGPfCTfJQAAAAAAAEDebd++PZYsWRJbtmyJ%0A9evXtzv3zDPPxIgRI2L//fePoUOH5q1GAAAAAAAAACg2AugAAAAAAAAAFKTGxsZYs2ZN1NXVZWH0%0Atmpra7PxKVOm5K0+AAAAAAAAAChGpfkuAAAAAAAAAAAAAAAAAAAAgMIggA4AAAAAAAAAAAAAAAAA%0AAEBGAB0AAAAAAAAAAAAAAAAAAICMADoAAAAAAAAAAAAAAAAAAAAZAXQAAAAAAAAAAAAAAAAAAAAy%0AAugAAAAAAAAAAAAAAAAAAABkBNABAAAAAAAAAAAAAAAAAADICKADAAAAAAAAAAAAAAAAAACQEUAH%0AAAAAAAAAAAAAAAAAAAAgI4AOAAAAAAAAAAAAAAAAAABARgAdAAAAAAAAAAAAAAAAAACAjAA6AAAA%0AAAAAAAAAAAAAAAAAGQF0AAAAAAAAAAAAAAAAAAAAMgLoAAAAAAAAAAAAAAAAAAAAZATQAQAAAAAA%0AAAAAAAAAAAAAyAigAwAAAAAAAAAAAAAAAAAAkBFABwAAAAAAAAAAAAAAAAAAICOADgAAAAAAAAAA%0AAAAAAAAAQEYAHQAAAAAAAAAAAAAAAAAAgIwAOgAAAAAAAAAAAAAAAAAAABkBdAAAAAAAAAAAAAAA%0AAAAAADIC6AAAAAAAAAAAAAAAAAAAAGQE0AEAAAAAAAAAAAAAAAAAAMgIoAMAAAAAAAAAAAAAAAAA%0AAJARQAcAAAAAAAAAAAAAAAAAACAjgA4AAAAAAAAAAAAAAAAAAEBGAB0AAAAAAAAAAAAAAAAAAICM%0AADoAAAAAAAAAAAAAAAAAAAAZAXQAAAAAAAAAAAAAAAAAAAAy5bkdAAAAAAAAABSWqqqqmDVrVqxf%0Avz62bt3a7twhhxwSo0aNyq4BAAAAAAAAAHqPADoAAAAAAAAABam0tDSGDx8e9fX1UVFR0e7csGHD%0AsnMAAAAAAAAAQO8q7eX5AAAAAAAAAAAAAAAAAAAAGKAE0AEAAAAAAAAAAAAAAAAAAMgIoAMAAAAA%0AAAAAAAAAAAAAAJARQAcAAAAAAAAAAAAAAAAAACAjgA4AAAAAAAAAAAAAAAAAAEBGAB0AAAAAAAAA%0AAAAAAAAAAICMADoAAAAAAAAAAAAAAAAAAAAZAXQAAAAAAAAAAAAAAAAAAAAyAugAAAAAAAAAAAAA%0AAAAAAABkBNABAAAAAAAAAAAAAAAAAADICKADAAAAAAAAAAAAAAAAAACQKc/tAAAAAAAAAKCw7Nix%0AI1atWhWbNm2KzZs3tzu3YsWKbHzChAkxZMiQvNUIAAAAAAAAAMVGAB0AAAAAAACAgrRz585YtmxZ%0A1NXVxZYtW9qdW7lyZdTW1sbYsWMF0AEAAAAAAACgF5X25mQAAAAAAAAAAAAAAAAAAAAMXALoAAAA%0AAAAAAAAAAAAAAAAAZATQAQAAAAAAAAAAAAAAAAAAyAigAwAAAAAAAAAAAAAAAAAAkBFABwAAAAAA%0AAAAAAAAAAAAAICOADgAAAAAAAAAAAAAAAAAAQEYAHQAAAAAAAAAAAAAAAAAAgIwAOgAAAAAAAAAA%0AAAAAAAAAABkBdAAAAAAAAAAAAAAAAAAAADIC6AAAAAAAAAAAAAAAAAAAAGQE0AEAAAAAAAAAAAAA%0AAAAAAMgIoAMAAAAAAAAAAAAAAAAAAJARQAcAAAAAAAAAAAAAAAAAACAjgA4AAAAAAAAAAAAAAAAA%0AAEBGAB0AAAAAAAAAAAAAAAAAAICMADoAAAAAAAAAAAAAAAAAAAAZAXQAAAAAAAAAAAAAAAAAAAAy%0AAugAAAAAAAAAAAAAAAAAAABkBNABAAAAAAAAAAAAAAAAAADICKADAAAAAAAAAAAAAAAAAACQEUAH%0AAAAAAAAAAAAAAAAAAAAgI4AOAAAAAAAAAAAAAAAAAABARgAdAAAAAAAAAAAAAAAAAACAjAA6AAAA%0AAAAAAAAAAAAAAAAAGQF0AAAAAAAAAAAAAAAAAAAAMgLoAAAAAAAAAAAAAAAAAAAAZATQAQAAAAAA%0AAAAAAAAAAAAAyAigAwAAAAAAAAAAAAAAAAAAkBFABwAAAAAAAAAAAAAAAAAAIFOe2wEAAAAAAABA%0AYamsrIyDDz44Nm7cmG1tHXDAAbH33ntn1wAAAAAAAAAAvUcAHQAAAAAAAICCVF5eHuPGjcv2VVVV%0A7c6NHj06ampq8lYbAAAAAAAAABSr0nwXAAAAAAAAAAAAAAAAAAAAQGEQQAcAAAAAAAAAAAAAAAAA%0AACAjgA4AAAAAAAAAAAAAAAAAAEBGAB0AAAAAAAAAAAAAAAAAAICMADoAAAAAAAAAAAAAAAAAAAAZ%0AAXQAAAAAAAAAAAAAAAAAAAAyAugAAAAAAAAAAAAAAAAAAABkBNABAAAAAAAAAAAAAAAAAADICKAD%0AAAAAAAAAAAAAAAAAAACQEUAHAAAAAAAAAAAAAAAAAAAgI4AOAAAAAAAAAAAAAAAAAABApjy3AwAA%0AAAAAAIDC0tDQELW1tbFx48aoq6trd27dunXZ+Zqamigv9+obAAAAAAAAAHqLt/AAAAAAAAAAFKT6%0A+vp44oknsvD5hg0b2p179tlno6qqKmbNmiWADgAAAAAAAAC9qLQ3JwMAAAAAAAAAAAAAAAAAAGDg%0AEkAHAAAAAAAAAAAAAAAAAAAgI4AOAAAAAAAAAAAAAAAAAABARgAdAAAAAAAAAAAAAAAAAACAjAA6%0AAAAAAAAAAAAAAAAAAAAAGQF0AAAAAAAAAAAAAAAAAAAAMgLoAAAAAAAAAAAAAAAAAAAAZATQAQAA%0AAAAAAAAAAAAAAAAAyAigAwAAAAAAAAAAAAAAAAAAkBFABwAAAAAAAAAAAAAAAAAAICOADgAAAAAA%0AAAAAAAAAAAAAQEYAHQAAAAAAAAAAAAAAAAAAgIwAOgAAAAAAAAAAAAAAAAAAABkBdAAAAAAAAAAA%0AAAAAAAAAADIC6AAAAAAAAAAAAAAAAAAAAGQE0AEAAAAAAAAAAAAAAAAAAMgIoAMAAAAAAAAAAAAA%0AAAAAAJARQAcAAAAAAAAAAAAAAAAAACAjgA4AAAAAAAAAAAAAAAAAAEBGAB0AAAAAAAAAAAAAAAAA%0AAICMADoAAAAAAAAAAAAAAAAAAAAZAXQAAAAAAAAAAAAAAAAAAAAyAugAAAAAAAAAAAAAAAAAAABk%0ABNABAAAAAAAAAAAAAAAAAADICKADAAAAAAAAAAAAAAAAAACQEUAHAAAAAAAAAAAAAAAAAAAgI4AO%0AAAAAAAAAAAAAAAAAAABARgAdAAAAAAAAAAAAAAAAAACAjAA6AAAAAAAAAAAAAAAAAAAAmfLcDgAA%0AAAAAAAAKS0VFRUyZMiU2bdoU69ata3du4sSJUV1dnV0DAAAAAAAAAPQeAXQAAAAAAAAACtKQIUOy%0AAHptbW0sXbq03blJkyZFTU1N3moDAAAAAAAAgGJVmu8CAAAAAAAAAAAAAAAAAAAAKAwC6AAAAAAA%0AAAAAAAAAAAAAAGQE0AEAAAAAAAAAAAAAAAAAAMgIoAMAAAAAAAAAAAAAAAAAAJARQAcAAAAAAAAA%0AAAAAAAAAACAjgA4AAAAAAAAAAAAAAAAAAEBGAB0AAAAAAAAAAAAAAAAAAICMADoAAAAAAAAAAAAA%0AAAAAAAAZAXQAAAAAAAAAAAAAAAAAAAAyAugAAAAAAAAAAAAAAAAAAABkBNABAAAAAAAAAAAAAAAA%0AAADIlOd2AAxWGzdujIULF8bTTz8dGzZsiMbGxqiuro6pU6fG4YcfHhMnToyBoKmpKZYuXRpPPPFE%0AvPTSS9laduzYESNHjoxRo0bFvvvuG0cddVRUVVXlu1QAAAAAAGAP/v1/XV1dbNu2LXbu3NnuXBqr%0ArKzM/t1/aanfXgcAAAAAAACA3iKADjAINTc3x4033hjXXHNN3HPPPdHQ0LDbaw855JD427/922wb%0AMWJEFIr0R2b3339//P73v4/58+fHww8/nP2h2aspLy+Pww47LM4666w455xzYvTo0f1WLwAAAAAA%0AsOdS+HzBggXZfu3ate3OLVq0KAufz5o1K4YPH563GgEAAAAAAACg2PgZeIBBJnUIP/bYY+P9739/%0AFtx+tfB5yx9vnX/++TF9+vT4zW9+E/kOnd96663xsY99LMaNGxcnnnhiXHbZZXHvvfe+Zvg8SWtN%0AQfULL7wwJk2aFBdccEFs3769X2oHAAAAAAAAAAAAAAAAgIFAAB1gEEnh7WOOOSYeeuihPb535cqV%0Acfrpp8fXvva1yJcHH3wwTjnllLjuuutiw4YNPZorBc+//e1vx+GHHx6PPfZYr9UIAAAAAAAAAAAA%0AAAAAAANZeb4LAKB//P73v4/3ve99UV9f3+n58ePHx7Rp06K8vDyWL18eS5Ys6XBNc3NzfOUrX4mK%0Aior4whe+0A9V77nKyspsLalD+l577RXr16/P1rJp06ZOr3/qqadizpw5cdddd8WMGTP6vV4AAAAA%0AAAAAAAAAAAAAKCQ6oAMMAqtWrYqzzjqr0/D5ySefnHUWX716ddxzzz0xf/78ePbZZ2Pp0qVx7rnn%0ARmlpx/+ruOSSS+KOO+6IQvHWt741rrjiirj//vtj8+bNsWzZsqzL+7x582LhwoVRW1ubrfHDH/5w%0AlJWVdbh/7dq18fa3vz27DgAAAAAAAAAAAAAAAAAGMwF0gEHgvPPOizVr1nQY/3//7//FbbfdFkcf%0AfXSHc1OmTImrr746fv3rX2ddxdtqamqKT37yk1FXVxf5kjqcf/GLX4xnnnkmC85fdNFF8aY3vSnr%0Azr6rFDpPa7z++uvj7rvvjokTJ3a45sUXX4yLL764n6oHAAAAAAAAAAAAAAAAgMIkgA5Q5O677774%0A5S9/2WH8nHPOiUsvvfQ17z/llFPihz/8YYfx559/Pv7lX/4l+tvYsWPjW9/6Vtah/etf/3occMAB%0Ae3T/cccdF7/73e9i1KhRHc796Ec/iueee64XqwUAAAAAAAAAAAAAAACAgUUAHaDIXXHFFZ12D9+T%0A8PiHP/zheOc739lh/F//9V9j+/bt0V9mzpyZBc8vuOCCGDZsWLfnOeigg+Lyyy/vMJ46u//qV7/q%0AYZUAAAAAAAAAAAAAAAAAMHAJoAMUsRUrVsRtt93WYfwf/uEforq6eo/m6qxb+ssvvxw33XRT9JeR%0AI0fG8OHDe2Wuj3/841FTU9Nh/NZbb+2V+QEAAAAAAAAAAAAAAABgIBJAByhiN9xwQ9bVu63y8vI4%0A55xz9niuY489NutAvqv//u//joGorKwsZs+e3WH8+eefz0s9AAAAAAAAAAAAAAAAAFAIBNABilhn%0A3c/f+ta3xtixY7s13/vf//4OY/Pnz48dO3bEQDR58uQOYy+++GJeagEAAAAAAAAAAAAAAACAQiCA%0ADlCkUij8D3/4Q4fxOXPmdHvOzu7dunVrPPjggzEQVVRUdBgrLfV/jQAAAAAAAAAAAAAAAAAMXlJ2%0AAEXq8ccfj+3bt3cYP+aYY7o955FHHhllZWUdxh9++OEYiJYtW9ZhbJ999slLLQAAAAAAAAAAAAAA%0AAABQCATQAYrUY4891un4zJkzuz3nsGHD4oADDugw/uijj8ZA09TUFHfddVeH8c7WBwAAAAAAAAAA%0AAAAAAACDhQA6QJFasmRJh7ERI0bE+PHjezTv/vvv32Hsueeei4Hmtttui5deeqnD+CmnnJKXegAA%0AAAAAAAAAAAAAAACgEAigAxSpZcuWdRibMGFCj+edOHFil55VyJqbm+Oyyy7rMF5WVhannXZaXmoC%0AAAAAAAAAAAAAAAAAgEJQnu8CAOgba9as6TD2ute9rsfzdtZBvbNnFbLvf//7sWDBgg7jZ599dkya%0ANKnf6vjjH//Yo/sXLVrUYWzTpk1RW1sb/S09tytjAPQ/39EAhcn3M0Dh8h0NUFi2bdsWdXV1UV9f%0A3+Fcy9j69es7PQ9A//DP0ACFy3c0QGHy/QxQuHxHU0z8bxeAnhJAByhSnYWQ99577x7PW11d3WEs%0A/eFX2qqqqqLQLV68OC688MIO48OGDYtvfOMb/VrLm9/85l6f85FHHont27dHIXj00UfzXQIAu+E7%0AGqAw+X4GKFy+owHyZ+fOnbF27dpOz7344ovZfuvWrVFRUdHPlQHwavwzNEDh8h0NUJh8PwMULt/R%0ADFRPPvlkvksAYIArzXcBAPSNLVu2dBgbMWJEj+cdPnx4p+Ppj7sK3ebNm+N973tfp7Wm8PnkyZPz%0AUhcAAAAAAAAAAAAAAAAAFAoBdIAi7giyq/Ly8h7Pu7sOIjt27IhC1tjYGGeddVanv+J18sknx3nn%0AnZeXugAAAAAAAAAAAAAAAACgkAigA3TRihUroqSkpCC2j370o10KXO+qrKysx/857G6OhoaGKGSf%0A+cxn4rbbbuswPmXKlPjZz36W/ecKAAAAAAAAAAAAAAAAAINdz1vhAlCQOut23hsh8d3NsbvO6IXg%0AwgsvjP/4j//oMD5mzJgslF5TU5OXuu6///4e3b9o0aL41Kc+1W7s8MMPj1mzZkV/27RpUzz66KPt%0Axg477LCorq7u91oAaM93NEBh8v0MULh8RwMUlm3btmX/Pry+vj5efPHFdufGjx8flZWVccghh8Sw%0AYcPyViPAYOefoQEKl+9ogMLk+xmgcPmOppgMHTo03yUAMMAJoAMUqfQHV7vasWNHj+fd3RydPa8Q%0AXHrppfGtb32rw/jIkSPjjjvuiOnTp0e+vOlNb+r1OdO/3MhXoL6QawGgPd/RAIXJ9zNA4fIdDZA/%0A6f1DVVXVq54bNWpUDB8+vN9rA2D3/DM0QOHyHQ1QmHw/AxQu39EMVH44AYCeKu3xDAAUpL322qvD%0A2ObNm3s87+7m6Ox5+Xb55ZfHZZdd1mmtt99+exxxxBF5qQsAAAAAAAAAAAAAAAAACpUO6ABdlDpn%0AfOhDH4pC8OY3v/k1rxk9enSHsQ0bNvT42Z3NkX4Zq6KiIgrJd77znfjiF7/Y6X+Pt956axxzzDF5%0AqQsAAAAAAAAAAAAAAAAACpkAOkAXjRo1Kn7605/GQDF+/PgOYy+++GKP5+1sjs6elU9XXXVV/OM/%0A/mOH8aqqqvjNb34Tb3nLW/JSFwAAAAAAAAAAAAAAAAAUutJ8FwBA35g6dWqHsZUrV0ZjY2OP5l2+%0AfHmXnpUv11xzTXzuc5/rMF5ZWRk33XRTvO1tb8tLXQAAAAAAAAAAAAAAAAAwEAigAxSpadOmdRjb%0AuXNnLFu2rEfzPvPMM116Vj784Ac/iHPPPbfD+JAhQ+LGG2+Mk046KS91AQAAAAAAAAAAAAAAAMBA%0AIYAOUKSOOOKITscfffTRbs+5du3aWLFiRYfxww8/PPLtxz/+cXzmM5+J5ubmduMVFRXxi1/8It71%0ArnflrTYAAAAAAAAAAAAAAAAAGCgE0AGK1P777x+jR4/uMH7//fd3e84//vGPnY4fc8wxkU/XX399%0AfPKTn+wQPi8vL48bbrghTjvttLzVBgAAAAAAAAAAAAAAAAADiQA6QJEqKSmJOXPmdBifO3dut+fs%0A7N7x48fHzJkzI19+9rOfxTnnnBNNTU0dwuc///nP473vfW/eagMAAAAAAHqmrKwsxo4dGzU1NTF0%0A6NB2WxpL59I1AAAAAAAAAEDvEUAHKGKnnnpqh7HHH388nnjiiT2eq6GhIf73f/+3S8/oL6m7+Uc+%0A8pEO4fP0h2Y//elP4/3vf3/eagMAAAAAAHouBc1nzJgR06ZNi1GjRrXb0lg6l64BAAAAAAAAAHqP%0AADpAEUvdv4cPH95h/KqrrtrjuVL4/KWXXuow/td//deRDzfeeGP27MbGxg7h85/85Cdx1lln5aUu%0AAAAAAAAAAAAAAAAAABjIBNABilgKn3/0ox/tMP6f//mf8fTTT3d5nvr6+vjyl7/cYfzQQw+N448/%0AvsvzXHfddVFSUtJhS+N74te//nWcffbZWVf2tkpLS7O5PvjBD+7RfAAAAAAAAAAAAAAAAABAjgA6%0AQJH7p3/6p6isrGw3tnPnzvjQhz4UdXV1XZrj85//fDz77LMdxr/0pS9Ff7v99tvjr/7qr7I17Bo+%0Av/baa/PWkR0AAAAAAAAAAAAAAAAAikF5vgsAoG/tt99+cdFFF8VXv/rVduN/+tOf4t3vfnfccMMN%0AMWbMmE7vTR3GL7jggvj+97/f4dwJJ5yQBcH703333Rfvfe97Y8eOHR3OfeITn4g3vOEN8cADD/T4%0AOQcffHBUV1f3eB4AAAAAAAAAAAAAAAAAGGgE0AEGgUsuuSTrHP7QQw+1G58/f35Mnz49zj///Djt%0AtNNi2rRpUV5eHi+88ELceeed8d3vfjcWL17cYb5Ro0bF9ddfH/0t1bR9+/ZOz/3gBz/Itt7w+9//%0APk488cRemQsAAAAAAAAAAAAAAAAABhIBdIBBYMiQIXHjjTfGW9/61li6dGm7c+vWrYsvf/nL2dYV%0AVVVV8ctf/jLrrA4AAAAAAAAAAAAAAAAAFJfSfBcAQP+YOHFi3H333XHEEUd0e46xY8fGbbfdFm97%0A29t6tTYAAAAAAAAAAAAAAAAAoDAIoAMMIvvuu2/cf//9cckll8TQoUO7fF9JSUmceeaZ8cgjj8QJ%0AJ5zQpzUCAAAAAAAAAAAAAAAAAPkjgA4wyKTg+T//8z/H8uXL48orr4zjjjsuKisrO1xXWloaM2bM%0AiAsuuCD+8pe/xA033BATJkzo0bM/+tGPRnNzc4ctjXfFpZde2un9vb2deOKJPVonAAAAAAAAAAAA%0AAAAAAAxU5fkuAID8GDt2bFx44YXZ1tjYGC+88EJs2LAhO66urs66pe9Jl3QAAAAAAAAAAAAAAAAA%0AYOATQAcgysrKYsqUKfkuAwAAAAAAAAAAAAAAAADIs9J8FwAAAAAAAAAAAAAAAAAAAEBh0AEdAAAA%0AAAAAgIK0devWWLBgQdTV1cXq1avbnXvwwQejqqoqZs2aFcOHD89bjQAAAAAAAABQbHRABwAAAAAA%0AAAAAAAAAAAAAICOADgAAAAAAAAAAAAAAAAAAQEYAHQAAAAAAAAAAAAAAAAAAgIwAOgAAAAAAAAAA%0AAAAAAAAAABkBdAAAAAAAAAAAAAAAAAAAADIC6AAAAAAAAAAAAAAAAAAAAGQE0AEAAAAAAAAAAAAA%0AAAAAAMgIoAMAAAAAAAAAAAAAAAAAAJARQAcAAAAAAAAAAAAAAAAAACAjgA4AAAAAAAAAAAAAAAAA%0AAEBGAB0AAAAAAAAAAAAAAAAAAICMADoAAAAAAAAAAAAAAAAAAAAZAXQAAAAAAAAAAAAAAAAAAAAy%0AAugAAAAAAAAAAAAAAAAAAABkBNABAAAAAAAAAAAAAAAAAADICKADAAAAAAAAAAAAAAAAAACQEUAH%0AAAAAAAAAAAAAAAAAAAAgI4AOAAAAAAAAAAAAAAAAAABARgAdAAAAAAAAAAAAAAAAAACAjAA6AAAA%0AAAAAAAAAAAAAAAAAGQF0AAAAAAAAAAAAAAAAAAAAMgLoAAAAAAAAAAAAAAAAAAAAZATQAQAAAAAA%0AAAAAAAAAAAAAyAigAwAAAAAAAAAAAAAAAAAAkBFABwAAAAAAAAAAAAAAAAAAICOADgAAAAAAAAAA%0AAAAAAAAAQEYAHQAAAAAAAAAAAAAAAAAAgIwAOgAAAAAAAAAAAAAAAAAAABkBdAAAAAAAAAAAAAAA%0AAAAAADLluR0AAAAAAAAAFJbS0tIYNmxYdlxe3v71dlVVVXYuXQMAAAAAAAAA9B4BdAAAAAAAAAAK%0AUgqZH3300VFbWxsbN25sd+7QQw+NmpqavNUGAAAAAAAAAMXKT8EDAAAAAAAAAAAAAAAAAACQEUAH%0AAAAAAAAAAAAAAAAAAAAgI4AOAAAAAAAAAAAAAAAAAABARgAdAAAAAAAAAAAAAAAAAACAjAA6AAAA%0AAAAAAAAAAAAAAAAAGQF0AAAAAAAAAAAAAAAAAAAAMgLoAAAAAAAAAAAAAAAAAAAAZATQAQAAAAAA%0AAAAAAAAAAAAAyAigAwAAAAAAAAAAAAAAAAAAkBFABwAAAAAAAAAAAAAAAAAAICOADgAAAAAAAAAA%0AAAAAAAAAQEYAHQAAAAAAAAAAAAAAAAAAgEx5bgcAAAAAAAAAhaWuri4WLVoU27ZtizVr1rQ799hj%0Aj8WwYcPikEMOiaqqqrzVCAAAAAAAAADFRgAdAAAAAAAAgILU1NSUhc9TEL2hoaHduTTWcg0AAAAA%0AAAAA0HtKe3EuAAAAAAAAAAAAAAAAAAAABjABdAAAAAAAAAAAAAAAAAAAADIC6AAAAAAAAAAAAAAA%0AAAAAAGQE0AEAAAAAAAAAAAAAAAAAAMgIoAMAAAAAAAAAAAAAAAAAAJARQAcAAAAAAAAAAAAAAAAA%0AACAjgA4AAAAAAAAAAAAAAAAAAEBGAB0AAAAAAAAAAAAAAAAAAICMADoAAAAAAAAAAAAAAAAAAAAZ%0AAXQAAAAAAAAAAAAAAAAAAAAyAugAAAAAAAAAAAAAAAAAAABkBNABAAAAAAAAAAAAAAAAAAD+P3t3%0AAiVXVe6N+02nk06nM4eEQBgSQ4QAYZIQQMLw6UURFFEZFYioiCKD+AkoinBB9KIoqCDX61/Ri+AY%0AEAdEIQxikMEACdNlSkISIFNnnrs7/7VPfbmkuqqTntJV3Xmetc6q7n3q7PNW9alKr1T/9hskAugA%0AAAAAAAAAAAAAAAAAAABkBNABAAAAAAAAAAAAAAAAAADICKADAAAAAAAAAAAAAAAAAACQEUAHAAAA%0AAAAAAAAAAAAAAAAgI4AOAAAAAAAAAAAAAAAAAABARgAdAAAAAAAAAAAAAAAAAACAjAA6AAAAAAAA%0AAAAAAAAAAAAAGQF0AAAAAAAAAAAAAAAAAAAAMgLoAAAAAAAAAAAAAAAAAAAAZATQAQAAAAAAAAAA%0AAAAAAAAAyAigAwAAAAAAAAAAAAAAAAAAkBFABwAAAAAAAAAAAAAAAAAAICOADgAAAAAAAAAAAAAA%0AAAAAQEYAHQAAAAAAAAAAAAAAAAAAgIwAOgAAAAAAAAAAAAAAAAAAABkBdAAAAAAAAAAAAAAAAAAA%0AADIC6AAAAAAAAAAAAAAAAAAAAGQqczcAAAAAAAAAUF5qamriyCOPjNra2li3bl3evvHjx8egQYNK%0AVhsAAAAAAAAAdFU6oAMAAAAAAAAAAAAAAAAAAJARQAcAAAAAAAAAAAAAAAAAACAjgA4AAAAAAAAA%0AAAAAAAAAAEBGAB0AAAAAAAAAAAAAAAAAAICMADoAAAAAAAAAAAAAAAAAAAAZAXQAAAAAAAAAAAAA%0AAAAAAAAyAugAAAAAAAAAAAAAAAAAAABkBNABAAAAAAAAAAAAAAAAAADICKADAAAAAAAAAAAAAAAA%0AAACQEUAHAAAAAAAAAAAAAAAAAAAgI4AOAAAAAAAAAAAAAAAAAABARgAdAAAAAAAAAAAAAAAAAACA%0ATGXuBgAAAAAAAADKy5o1a+KVV16JFStWxOLFi/P2vfTSS9GnT58YNWpU9OrVq2Q1AgAAAAAAAEBX%0AI4AOAAAAAAAAQFmqr6+PBQsWxOrVq7Mw+qZqa2uz8REjRpSsPgAAAAAAAADoiipKXQAAAAAAAAAA%0AAAAAAAAAAADlQQAdAAAAAAAAAAAAAAAAAACAjAA6AAAAAAAAAAAAAAAAAAAAGQF0AAAAAAAAAAAA%0AAAAAAAAAMgLoAAAAAAAAAAAAAAAAAAAAZATQAQAAAAAAAAAAAAAAAAAAyAigAwAAAAAAAAAAAAAA%0AAAAAkBFABwAAAAAAAAAAAAAAAAAAICOADgAAAAAAAAAAAAAAAAAAQEYAHQAAAAAAAAAAAAAAAAAA%0AgIwAOgAAAAAAAAAAAAAAAAAAABkBdAAAAAAAAAAAAAAAAAAAADIC6AAAAAAAAAAAAAAAAAAAAGQE%0A0AEAAAAAAAAAAAAAAAAAAMgIoAMAAAAAAAAAAAAAAAAAAJARQAcAAAAAAAAAAAAAAAAAACAjgA4A%0AAAAAAAAAAAAAAAAAAEBGAB0AAAAAAAAAAAAAAAAAAICMADoAAAAAAAAAAAAAAAAAAAAZAXQAAAAA%0AAAAAAAAAAAAAAAAyAugAAAAAAAAAAAAAAAAAAABkBNABAAAAAAAAAAAAAAAAAADICKADAAAAAAAA%0AAAAAAAAAAACQEUAHAAAAAAAAAAAAAAAAAAAgI4AOAAAAAAAAAAAAAAAAAABARgAdAAAAAAAAAAAA%0AAAAAAACAjAA6AAAAAAAAAAAAAAAAAAAAGQF0AAAAAAAAAAAAAAAAAAAAMgLoAAAAAAAAAAAAAAAA%0AAAAAZCpzNwAAAAAAAABQXqqrq2PcuHGxePHiWLlyZd6+sWPHxsCBA7P7AAAAAAAAAADtRwAdAAAA%0AAAAAgLJUUVERNTU1sXbt2ujRo0fevt69e2f7AAAAAAAAAID2VdHO8wEAAAAAAAAAAAAAAAAAANBJ%0ACaADAAAAAAAAAAAAAAAAAACQEUAHAAAAAAAAAAAAAAAAAAAgI4AOAAAAAAAAAAAAAAAAAABARgAd%0AAAAAAAAAAAAAAAAAAACAjAA6AAAAAAAAAAAAAAAAAAAAGQF0AAAAAAAAAAAAAAAAAAAAMgLoAAAA%0AAAAAAAAAAAAAAAAAZATQAQAAAAAAAAAAAAAAAAAAyAigAwAAAAAAAAAAAAAAAAAAkBFABwAAAAAA%0AAAAAAAAAAAAAIFOZuwEAAAAAAACA8rJu3bp4/fXXY9myZbF8+fK8fXPmzMnGd9xxx+jZs2fJagQA%0AAAAAAACArkYAHQAAAAAAAICytH79+pg5c2asXr06VqxYkbdv7ty5UVtbG0OGDBFABwAAAAAAAIB2%0AVNGekwEAAAAAAAAAAAAAAAAAANB5CaADAAAAAAAAAAAAAAAAAACQEUAHAAAAAAAAAAAAAAAAAAAg%0AI4AOAAAAAAAAAAAAAAAAAABARgAdAAAAAAAAAAAAAAAAAACAjAA6AAAAAAAAAAAAAAAAAAAAGQF0%0AAAAAAAAAAAAAAAAAAAAAMgLoAAAAAAAAAAAAAAAAAAAAZATQAQAAAAAAAAAAAAAAAAAAyAigAwAA%0AAAAAAAAAAAAAAAAAkBFABwAAAAAAAAAAAAAAAAAAICOADgAAAAAAAAAAAAAAAAAAQEYAHQAAAAAA%0AAAAAAAAAAAAAgIwAOgAAAAAAAAAAAAAAAAAAABkBdAAAAAAAAAAAAAAAAAAAADIC6AAAAAAAAAAA%0AAAAAAAAAAGQE0AEAAAAAAAAAAAAAAAAAAMgIoAMAAAAAAAAAAAAAAAAAAJARQAcAAAAAAAAAAAAA%0AAAAAACAjgA4AAAAAAAAAAAAAAAAAAEBGAB0AAAAAAAAAAAAAAAAAAICMADoAAAAAAAAAAAAAAAAA%0AAAAZAXQAAAAAAAAAAAAAAAAAAAAyAugAAAAAAAAAAAAAAAAAAABkBNABAAAAAAAAAAAAAAAAAADI%0ACKADAAAAAAAAAAAAAAAAAACQEUAHAAAAAAAAAAAAAAAAAAAgI4AOAAAAAAAAAAAAAAAAAABARgAd%0AAAAAAAAAAAAAAAAAAACATGXuBgAAAAAAAADKS1VVVey5556xdOnSbNvUbrvtFv3798/uAwAAAAAA%0AAAC0HwF0AAAAAAAAAMpSZWVlDB06NLutrq7O2zd48OAYNGhQyWoDAAAAAAAAgK6qotQFAAAAAAAA%0AAAAAAAAAAAAAUB4E0AEAAAAAAAAAAAAAAAAAAMgIoAMAAAAAAAAAAAAAAAAAAJARQAcAAAAAAAAA%0AAAAAAAAAACAjgA4AAAAAAAAAAAAAAAAAAEBGAB0AAAAAAAAAAAAAAAAAAICMADoAAAAAAAAAAAAA%0AAAAAAAAZAXQAAAAAAAAAAAAAAAAAAAAyAugAAAAAAAAAAAAAAAAAAABkBNABAAAAAAAAAAAAAAAA%0AAADICKADAAAAAAAAAAAAAAAAAACQqczdAAAAAAAAAEB5qauri9ra2li6dGmsXr06b9+iRYuy/YMG%0ADYrKSh99AwAAAAAAAEB78Sk8AAAAAAAAAGVp7dq18dxzz2Xh8yVLluTte/nll6O6ujrGjRsngA4A%0AAAAAAAAA7aiiPScDAAAAAAAAAAAAAAAAAACg8xJABwAAAAAAAAAAAAAAAAAAICOADgAAAAAAAAAA%0AAAAAAAAAQEYAHQAAAAAAAAAAAAAAAAAAgIwAOgAAAAAAAAAAAAAAAAAAABkBdAAAAAAAAAAAAAAA%0AAAAAADIC6AAAAAAAAAAAAAAAAAAAAGQE0AEAAAAAAAAAAAAAAAAAAMgIoAMAAAAAAAAAAAAAAAAA%0AAJARQAcAAAAAAAAAAAAAAAAAACAjgA4AAAAAAAAAAAAAAAAAAEBGAB0AAAAAAAAAAAAAAAAAAICM%0AADoAAAAAAAAAAAAAAAAAAAAZAXQAAAAAAAAAAAAAAAAAAAAyAugAAAAAAAAAAAAAAAAAAABkBNAB%0AAAAAAAAAAAAAAAAAAADICKADAAAAAAAAAAAAAAAAAACQEUAHAAAAAAAAAAAAAAAAAAAgI4AOAAAA%0AAAAAAAAAAAAAAABARgAdAAAAAAAAAAAAAAAAAACAjAA6AAAAAAAAAAAAAAAAAAAAGQF0AAAAAAAA%0AAAAAAAAAAAAAMgLoAAAAAAAAAAAAAAAAAAAAZATQAQAAAAAAAAAAAAAAAAAAyAigAwAAAAAAAAAA%0AAAAAAAAAkBFABwAAAAAAAAAAAAAAAAAAICOADgAAAAAAAAAAAAAAAAAAQEYAHQAAAAAAAAAAAAAA%0AAAAAgIwAOgAAAAAAAAAAAAAAAAAAAJnK3A0AAAAAAAAAlJcePXrEiBEjYtmyZbFo0aK8fcOHD49+%0A/fpl9wEAAAAAAAAA2o8AOgAAAAAAAABlqWfPnlkAvba2NmbMmJG3b6eddopBgwaVrDYAAAAAAAAA%0A6KoqSl0AAAAAAAAAAAAAAAAAAAAA5UEAHQAAAAAAAAAAAAAAAAAAgIwAOgAAAAAAAAAAAAAAAAAA%0AABkBdAAAAAAAAAAAAAAAAAAAADIC6AAAAAAAAAAAAAAAAAAAAGQE0AEAAAAAAAAAAAAAAAAAAMgI%0AoAMAAAAAAAAAAAAAAAAAAJARQAcAAAAAAAAAAAAAAAAAACAjgA4AAAAAAAAAAAAAAAAAAEBGAB0A%0AAAAAAAAAAAAAAAAAAICMADoAAAAAAAAAAAAAAAAAAACZytwNAAAAAAAAAJSXhoaGWL16daxatSrW%0Ar1+fty+NVVVVRXV1dVRUWHsdAAAAAAAAANqLADoAAAAAAAAAZSmFzx9//PHsduHChXn7pk+fnoXP%0Ax40bFzU1NSWrEQAAAAAAAAC6GsvAAwAAAAAAAAAAAAAAAAAAkBFABwAAAAAAAAAAAAAAAAAAICOA%0ADgAAAAAAAAAAAAAAAAAAQEYAHQAAAAAAAAAAAAAAAAAAgIwAOgAAAAAAAAAAAAAAAAAAABkBdAAA%0AAAAAAAAAAAAAAAAAADIC6AAAAAAAAAAAAAAAAAAAAGQE0AEAAAAAAAAAAAAAAAAAAMgIoAMAAAAA%0AAAAAAAAAAAAAAJARQAcAAAAAAAAAAAAAAAAAACAjgA4AAAAAAAAAAAAAAAAAAEBGAB0AAAAAAAAA%0AAAAAAAAAAICMADoAAAAAAAAAAAAAAAAAAAAZAXQAAAAAAAAAAAAAAAAAAAAyAugAAAAAAAAAAAAA%0AAAAAAABkBNABAAAAAAAAAAAAAAAAAADICKADAAAAAAAAAAAAAAAAAACQEUAHAAAAAAAAAAAAAAAA%0AAAAgI4AOAAAAAAAAAAAAAAAAAABARgAdAAAAAAAAAAAAAAAAAACAjAA6AAAAAAAAAAAAAAAAAAAA%0AGQF0AAAAAAAAAAAAAAAAAAAAMgLoAAAAAAAAAAAAAAAAAAAAZATQAQAAAAAAAAAAAAAAAAAAyAig%0AAwAAAAAAAAAAAAAAAAAAkBFABwAAAAAAAAAAAAAAAAAAICOADgAAAAAAAAAAAAAAAAAAQEYAHQAA%0AAAAAAAAAAAAAAAAAgIwAOgAAAAAAAAAAAAAAAAAAAJnK3A0AAAAAAAAAlJfu3bvHkCFDYsWKFTFv%0A3ry8fYMGDYo+ffpk9wEAAAAAAAAA2o8AOgAAAAAAAABlqVevXrHXXntFbW1tvPnmm3n7Ro8enYXQ%0AAQAAAAAAAID2VdHO8wEAAAAAAAAAAAAAAAAAANBJCaADAAAAAAAAAAAAAAAAAACQEUAHAAAAAAAA%0AAAAAAAAAAAAgI4AOAAAAAAAAAAAAAAAAAABARgAdAAAAAAAAAAAAAAAAAACAjAA6AAAAAAAAAAAA%0AAAAAAAAAGQF0AAAAAAAAAAAAAAAAAAAAMgLoAAAAAAAAAAAAAAAAAAAAZATQAQAAAAAAAAAAAAAA%0AAAAAyAigAwAAAAAAAAAAAAAAAAAAkBFABwAAAAAAAAAAAAAAAAAAICOADgAAAAAAAAAAAAAAAAAA%0AQKYydwMAAAAAAAAA5WXlypXx+OOPx+rVq+ONN97I2/foo49GdXV1jBs3LmpqakpWIwAAAAAAAAB0%0ANTqgAwAAAAAAAAAAAAAAAAAAkBFABwAAAAAAAAAAAAAAAAAAICOADgAAAAAAAAAAAAAAAAAAQEYA%0AHQAAAAAAAAAAAAAAAAAAgIwAOgAAAAAAAAAAAAAAAAAAABkBdAAAAAAAAAAAAAAAAAAAADIC6AAA%0AAAAAAAAAAAAAAAAAAGQE0AEAAAAAAAAAAAAAAAAAAMgIoAMAAAAAAAAAAAAAAAAAAJARQAcAAAAA%0AAAAAAAAAAAAAACAjgA4AAAAAAAAAAAAAAAAAAEBGAB0AAAAAAAAAAAAAAAAAAICMADoAAAAAAAAA%0AAAAAAAAAAAAZAXQAAAAAAAAAAAAAAAAAAAAyAugAAAAAAAAAAAAAAAAAAABkBNABAAAAAAAAAAAA%0AAAAAAADICKADAAAAAAAAAAAAAAAAAACQEUAHAAAAAAAAAAAAAAAAAAAgI4AOAAAAAAAAAAAAAAAA%0AAABARgAdAAAAAAAAAAAAAAAAAACAjAA6AAAAAAAAAAAAAAAAAAAAGQF0AAAAAAAAAAAAAAAAAAAA%0AMgLoAAAAAAAAAAAAAAAAAAAAZATQAQAAAAAAAAAAAAAAAAAAyAigAwAAAAAAAAAAAAAAAAAAkBFA%0ABwAAAAAAAAAAAAAAAAAAICOADgAAAAAAAAAAAAAAAAAAQEYAHQAAAAAAAAAAAAAAAAAAgIwAOgAA%0AAAAAAAAAAAAAAAAAAJnK3A0AAAAAAAAAlJeKioro3bt39nVlZf7H29XV1dm+dB8AAAAAAAAAoP0I%0AoAMAAAAAAABQllLI/KCDDora2tpYunRp3r599tknBg0aVLLaAAAAAAAAAKCrshQ8AAAAAAAAAAAA%0AAAAAAAAAGQF0AAAAAAAAAAAAAAAAAAAAMgLoAAAAAAAAAAAAAAAAAAAAZATQAQAAAAAAAAAAAAAA%0AAAAAyAigAwAAAAAAAAAAAAAAAAAAkBFABwAAAAAAAAAAAAAAAAAAICOADgAAAAAAAAAAAAAAAAAA%0AQEYAHQAAAAAAAAAAAAAAAAAAgIwAOgAAAAAAAAAAAAAAAAAAABkBdAAAAAAAAAAAAAAAAAAAADIC%0A6AAAAAAAAAAAAAAAAAAAAGQE0AEAAAAAAAAAAAAAAAAAAMhU5m4AAAAAAAAAoLysXr06pk+fHqtW%0ArYoFCxbk7Zs2bVr07t07xo4dG9XV1SWrEQAAAAAAAAC6GgF0AAAAAAAAAMpSQ0NDFj5PQfS6urq8%0AfWls430AAAAAAAAAgPZT0Y5zAQAAAAAAAAAAAAAAAAAA0IkJoAMAAAAAAAAAAAAAAAAAAJARQAcA%0AAAAAAAAAAAAAAAAAACAjgA4AAAAAAAAAAAAAAAAAAEBGAB0AAAAAAAAAAAAAAAAAAICMADoAAAAA%0AAAAAAAAAAAAAAAAZAXQAAAAAAAAAAAAAAAAAAAAyAugAAAAAAAAAAAAAAAAAAABkBNABAAAAAAAA%0AAAAAAAAAAADICKADAAAAAAAAAAAAAAAAAACQEUAHAAAAAAAAAAAAAAAAAAAgI4AOAAAAAAAAAAAA%0AAAAAAABARgAdAAAAAAAAAAAAAAAAAACAjAA6AAAAAAAAAAAAAAAAAAAAGQF0AAAAAAAAAAAAAAAA%0AAAAAMgLoAAAAAAAAAAAAAAAAAAAAZATQAQAAAAAAAAAAAAAAAAAAyAigAwAAAAAAAAAAAAAAAAAA%0AkBFABwAAAAAAAAAAAAAAAAAAICOADgAAAAAAAAAAAAAAAAAAQEYAHQAAAAAAAAAAoClHHhnRrVv+%0A9sADpa6K9DNo/HNJP6ttiecAAAAAAICtRAAdAAAAAAAAAAAAAAAAAACAjAA6AAAAAAAAAAAAAAAA%0AAAAAmcrcDQAAAAAAAAAAANDuamsjHnssf2zQoIiDDipVRQAAAAAAsFkC6AAAAAAAAAAAALC1TJsW%0Accwx+WNHHBHxwAOlqggAAAAAADarYvO7AQAAAAAAAAAAAAAAAAAA2FbogA4AAAAAAAAAAACdzZFH%0ARmzYUOoqAAAAAADognRABwAAAAAAAAAAAAAAAAAAICOADgAAAAAAAAAAAAAAAAAAQKYydwMAAAAA%0AAAAA5aWmpiaOPPLIqK2tjXXr1uXtGz9+fAwaNKhktQEAAAAAAABAV6UDOgAAAAAAAAAAAAAAAAAA%0AABkd0AEAAAAAAAAAAEphwYKIp56KmDkzYvHiiLq6iO22ixg6NGL06Ii99tp6596wIWL27IgXXsjd%0ALlsWsWpVRN++EQMHRgwZEnHggbl6trb16yMeeyziueciFi3K1TZgQMSoUbkaBg3a+jWweekaefLJ%0AiBkzIlasiKiujthhh4hx4yJ2261lczU0RDzzTMS0aRHz50esWZO73nbeOWLChIiamtiq6usjpk+P%0AePHFiNdfj1i5MqJ379zrbtiw3GPq12/r1gAAAAAAUOYE0AEAAAAAAAAAADrKvHkRP/pRxK9/nQvh%0Abk4K5L7vfREXXRTx9re3/dzPPhvx5z9HPPBAxMMP50Lnm9OtW8SYMRHHHRdx4YW5wHF7evXViP/4%0Aj4jbb49Yvrz4fbp3jzjyyIjPfz7i2GOj0xgxImLWrKb3P/hg7vltjhT6TvM1ln6ORx2VP3bEEbnx%0A5ih2/hT+3ygtiHDLLRE33phbKKEp++8fcemlESedtOUFF667LuK//zsX/C6mV6/cNZ+ui5YG27ck%0AXfs/+1nuNoXom9KjRy4If8opER//eESlP7MEAAAAALY9FaUuAAAAAAAAAAAAoMtL3cW/9KVckPjy%0Ay7ccPt/Ydfo//zPXCf288yKWLm3duVPgfezYiL33jrj44lwAd0vh841h5NSV/NprI0aOzIXQ161r%0AXQ2N5/3mN3Ph9lRbU+Hzjd2q77svF4J///tzHdLZ+l54Idd9/lOf2nz4PEmd0U8+OeKEE3LXeTG3%0A3poLlKdgeVPh8yR1Q580KXetpmu/PfzjH7mQfFrAIC38sLnwebJ+fcTkyRFnnx2xzz4R99zTPnUA%0AAAAAAHQiAugAAAAAAAAAAABb0//8Ty7Mm0LXKWDbUqkT9Q9+kOvKvLnwblN+/vPmBd43Z+3aiBtu%0AyHUjf/PN1s+THstpp+XC+C0Ns//xjxGHHhrxxhutPz9b9thjEYccEvH00y077s47cwsFpAD3pr7y%0AlYjTT2/eogebXm+f+UxugYK2LHRw5ZURhx++5RB9U55/PuKYYyK+973W1wEAAAAA0AlVlroAAAAA%0AAAAAAACALisFX9/97s137t5554hhwyL69s3d79VXi3cFnz49F8BOHZ2HD297bd26ReyyS8TAgRH9%0A++e+T13WZ8yIWLKk+DGPPBLxgQ/kaujRo+XnTF2lf/nLpvcPHZp7Pvr0yYXtZ87MDzS/+GLu/F//%0AesvPzZaln33qFN7455+uz512yl2jCxbkgtmpO31j998fcfnlEd/4Ru77a68t/FlVVESMGhWx/fa5%0AkPhrr0XMnl04V9p33nkRRxwRsfvuLXsc6dh0rf34x03fp3fviJEjIwYPzi2MkBZWSK+9YnNdcEHu%0ANXnZZS2rAwAAAACgkxJABwAAAAAAAAAA2Bpqa3Nh6WLh8xTAveii3P4U7N1UClw/9FDENddETJ6c%0Av2/WrIgzzoi4995cYLwlunePeOc7c+c87LCIvfeOqKkpft+XXsoFxW+6qbDj+eOP5zqYf/vbLTv/%0A7bdH/PSnxfd97GMRn/tcxPjxhc/hb38b8bWvvVXHE0+UfwD9jjtyXbyTqVMjzj03f//+++ee2+bY%0AYYfoMOnnsHBh7uvKyohzzskFuceOzb/f4sW57uT//u8Rq1bl7/vOd3LHpGs1XScbpev8q1+N+NCH%0AIrbbLv+YZ5/N3fcPf8gfX7cud1387W8texzf+lbx8Hl6TCefHPHpT+eutZ498/fPmRNx660R3/xm%0AbjGGTaVgfVoA4qijWlYLAAAAAEAnJIAOAAAAAAAAAACwNUycWNjZOYXGL7444uqrc2HYYlJn8Xe9%0AK7f98Ie5LtCbdptOofTvfjcXYG+OFPb9yldyIejUybo5Ro/OhYXPPz8XQm7ctfyGGyI+//nmd2JP%0AoebURbqxXr0ifv3riPe/v/hxgwblwswnnhhx6qkR99yTG08B/XKWAuYbrVlTuL9fv4iDD46yM2VK%0A7jZdJ3/+c/7j2NTAgRGXXJILZB99dP5jTKHxFABPiyQ0NOTGUug8Bburq4vPt9deEXfdFfGZz0Tc%0AfHP+vjRPWhAhXZPN8c9/Fu9UvttuucUM9t236WNTSP7SSyPOPDPiuONyiwdslB5LWvwhheXTzw8A%0AAAAAoAurKHUBAAAAAAAAAAAAXc4vflHYzTn5/vdz3ZWbCp83lgK5xTplf+MbxYPNTXXjvuqq5ofP%0AN9W/f+6xnHBC/nhdXfM7eCepY/mCBfljFRWbD583DjxPmhRxyCHNPyet07dvxIMPNh0+39SECRFf%0A/GLheFo4IYXGk/Tz/c1vmg6fb+r66yPe9rbC8Z/9rDmV50LiKTyers9N7b57xKOPbj583rjr/AMP%0ARLz97YUd0lPndwAAAACALk4AHQAAAAAAAAAAoL1de23h2Cc+ketC3lKpA/jxxxd2FE/B8OZIXdfb%0AIgXFU9i8d+/88eaePwXliwWIP/nJ5oXPN0rnT/P07Nn8Y2i5FAJvHLzenPPPj+jevfi+7baL+MlP%0ActdQc1RVFX+N/P3vzTv+zjsjXnwxf6xXr4g//jFi0KBocRD/9tsLXz8/+EFEfX3L5gIAAAAA6GSa%0AuYwuAF3V0qVLY+rUqfHiiy/GkiVLor6+Pvr16xcjR46M/fbbL4YPHx6d5XHMnDkzZs+eHa+//nqs%0AXLkyVq1aFT179oz+/fvHgAEDYvfdd4+99torKpu7ijwAAAAAAAAAtMY990RMm1YYZr3mmtbPefnl%0AEb//ff5YCvamUHtHSN3T3/OeXDf1jWbNinjjjVy36M1J3a8XL84fS92wU1f0lho9OuJzn4v4znda%0AfixbtuuuuQ7iLZFC5oceWjwk/tnP5va3RFps4QtfyB976qmIDRu2vJjCt75VOHbBBRG77RatcsAB%0AEccdF/GHP+Rf95MnR/zbv7VuTgAAAACATkACD2AbtGHDhpg0aVLcdNNN8dBDD0VdXV2T9x07dmx8%0A4hOfyLY+ffpEOUhB+UceeSSmTJmSheenT5+eBc+bo1evXnHQQQfF6aefHieffHL0TR/wAwAAAAAA%0AAEB7+uUvC8dOOSVi6NDWz5mCsHvuGfHcc2+NPfFErrt46vDcEcaNyw+gJ//8Z8QJJ2z+uLvvLh4y%0AbmkweaMUuhdA3zrOOKPpbuabs88+xQPoEye2fK63vS2ipiZi5cq3xpYti3jzzc0vdpCC4el63FQK%0ArKcFC9ri9NPzA+hJeqwC6AAAAABAF1ZR6gIA6FjPPfdcHHzwwfGRj3wkJk+evNnweZLC3RdeeGHs%0Ascce8YfGH6aVwMsvvxyDBg2K973vfXH11VfHn//852aHz5M1a9ZkoftPfepTseOOO8Z11123xecA%0AAAAAAAAojfT/+s8++2y89NJLsXjx4rwtjaV96T4AUHYeeqhw7MMfbvu8Eybkf79uXS6E3lGKBehf%0AeWXLxz36aOHYiSe2vo4UxN9rr9YfT/OvsZZ0Tm9s+PCIkSNbPlcKjRebb+nSlr/uxo+P2GmnaPfn%0AZMqUts0JAAAAAFDmBNABtiEprD1+/Ph47LHHWnzs3Llz4/jjj4+rrroqSimFxVMH9/awYsWK+L//%0A9/9mz8mbaZVsAAAAAACgrNTX18eCBQuitrY2C5pvuqWxtC/dBwDKyty5Ea++Wjh+4IFtn3vEiMKx%0AadNaPk/69/O++yK+/vWIk0/Oda/eZZeIAQNy3a9TALjY9slPFs61ZMnmz7VwYfHnI3VTb4u2Hk9x%0AY8a07ri+fQvH9tij9XUUm681AfT2eN0NGxbRq1fbX3cAAAAAAJ1IZakLAKBj3H///fGhD30o1q5d%0AW3T/sGHDYvTo0VFZWRmvvfZavFJkhfIU/L788sujR48ecemll0Y5Gjx4cAwfPjz69u0bvXr1iuXL%0Al8e8efNi1qxZTR4zderUOPzww7OO8Du1ddVrAAAAAAAAALZtzzxTONanT8RLL+W2tigW9q6tbf7x%0AixZFXHNNxC9+ETFvXttq2VxNmyr2ef3AgRE779y28+67b9uOp7hBg1p3XOOAdlvmamq+NWta/tqr%0ArIz45z+jzWpq8s+/eHHb5wQAAAAAKGMC6ADbgNdffz1OPvnkouHz9773vXHllVfGQQcdlDc+c+bM%0AuO666+Kmm26KhoaGvH2XXXZZHHDAAXH00UdHKQ0YMCAmTJgQhx12WLzzne+MMWPGxKAmPrxcunRp%0A3H333XHzzTfHgw8+WLD/pZdeitNPPz0LoXdLq7YDAAAAAAAAQGukkHdjK1ZEHHLI1jlfcwPoP/tZ%0AxEUXtSyw3hwrV25+f7Gg7tChbT9ve8xBod69y3OuZMOGlr/2rr8+t7W3urqIZcsi+vVr/7kBAAAA%0AAMpARakLAGDrO//882PBggUF41/72teyUHbj8HkyYsSI+P73vx933XVXVFVV5e1LgfSzzz47Vq9e%0AHR2td+/ece6558bf/va3mD9/flbfxRdfnAXQmwqfJ/37949TTjklHnjggfj5z38ePXv2LLjPxn0A%0AAAAAAAAA0GrtHfDekqVLt3yfb387YuLErVPblkLBxTqkt0dot3//ts9B11KOrz0AAAAAgE5KB3SA%0ALu7hhx+O3/3udwXjZ511VlxxxRVbPP7YY4+NH/3oR3HmmWfmjc+aNSu++93vxpe//OXoSLvsskv8%0A4Ac/aNMcqdN5r1694qSTTirY91//9V8FjxUAAAAAAAAAmq1Y4Hprqq/f/P677or44heL76uoiBg7%0ANtedfeTIiJ13zgW7e/XKbWn/pv70p4irr25ZfWvXFo4VWTS+xRotpg9l99oDAAAAAOjEBNABurhv%0AfvObBWNDhw7NwuPNdcYZZ8Rtt90W99xzT974DTfcEBdddFEW5u5sTjzxxDj66KPjr3/9a974lClT%0AYt68ebH99tuXrDYAAAAAAAAAOrHKMvqTrDVrIi68sHC8e/eIiy6KuOCCiOHDmz/fM8+0T6fy5cuj%0AzZYta/scdL3XnlA4AAAAAEC7aLRELQBdyZw5c+Luu+8uGE+h8X79+rVormLd0ufPnx933nlndFan%0AnnpqwdiGDRvipZdeKkk9AAAAAAAAAHQBxT6PHzo0fSC9dbZbbmm6ltSxfMaM/LHU1Tx1Rb/22paF%0Az5PFi6PFBgwoHFu6tOXzbI056PqvvZtu2nqvvREjSvEoAQAAAAA6hAA6QBf2q1/9KhoaGvLGKisr%0A46yzzmrxXAcffHDsvffeBeOpM3pntddeexUdf+ONNzq8FgAAAAAAAAC6iJ13LhyrrS1FJbmgeWOf%0A+lTE+97XuvkWLmz5MdttVzg2Z06uO3tbvPhi245n23jtLVpUikoAAAAAADo9AXSALqxY9/MJEybE%0AkCFDWjXfRz7ykYKxyZMnx7p166Iz6t+/f9HxirTaOwAAAAAAAAC0xp57Fo7V1UXMndvxtfzrX4Vj%0Ap5/e+vmmTm35MbvtFtG7d/5YfX3E9OnRJk891bbj2TZee7NmlaISAAAAAIBOT8IOoItKofB//OMf%0ABePvete7Wj1nsWNXrlwZjz76aHRG8+fPLzq+ww47dHgtAAAAAAAAAHQRo0ZFFFsY/v77O76WefMK%0Ax8aMad1c69dHtObvAyorI97xjsLxe++NVlu9OmLKlOg0unUrdQXbhkMOKY/XHQAAAABAFyCADtBF%0APfPMM7FmzZqC8fHjx7d6zgMOOCC6d+9eMP6vYiumdwJ///vfC8aqqqriHcU++AYAAAAAAACA5jru%0AuMKxSZM6vo6lSwvH+vRp3Vy//nXE8uWtO/bQQwvHfvGLaLW77opYtiw6jaqq4oF+2texxxaOvfJK%0AxLRppagGAAAAAKBTE0AH6KKmNfHh2d57793qOXv37h277bZbwfjTTz8dnc3q1avjv/7rvwrGTzzx%0AxCyEDgAAAAAAAACtdvrphWN33tnxQdj+/QvHXn+95fPU10d85zvt+3w8+2zEn/7U8rkaGiKuvTY6%0Alb59C8dWrixFJV3brrtGHH544fiVV5aiGgAAAACATk0AHaCLeiWt4NxInz59YtiwYW2ad9SoUQVj%0Ar776anQmDQ0Ncc4558SMGTPyxnv16hWXXXZZyeoCAAAAAAAAoIs46qiIAw7IH9uwIWLixI4NHu+4%0AY+HY3Xe3fJ7/+I+IqVNbX8deexXvgn7hhRGrVrVsrptvblstpTBwYOHYrFmlqKTr+8IXCscmTYq4%0A7bZSVAMAAAAA0GlVlroAALaOmTNnFoztWOyD5RYaPnx4s85Vrp5//vk477zz4r777ivYd/3118ce%0Ae+zRYbU88sgjbTp++vTpBWPLli2L2tra6GjpvM0ZA6DjeY8GKE/enwHKl/dogPKyatWqWL16daxd%0Au7Zg38axxYsXF90PQMfYFn6H7ltXFz2KPMa6LXw2W3nFFdH3+OOjWwqeb/Tkk7H+/e+PFf/f/xcb%0AinUnb4HKf/wjYv36qDvyyCbv03vcuOjVqOt6/Te+EUuPOSaiX79mnafnHXdEzde+Ft2a2J/+HV7Z%0AjM+pe5xzTvSdMiV/8OWXY93xx8eKW2+N6NFjy3NMnhx9Pv/5JmtZX1cXy0vwmfkW9eoVA/r3j4ql%0AS98aW7IkljzySDTsvnurp61ctiz6teE5GFRkrLV/c9BzxYro08proz1fd3HYYdH3sMOix8MP5w1v%0AOOusWFFfH+uPPTbaotuSJdHz9ttj7Wc+E53BtvAeDdAZeX8GKF/eo+lKXLsAtJUAOkAXtWDBgoKx%0A7bffvs3zFuugXuxcHS3V0Ljr+4YNG2LlypWxaNGiLKx9//33x5TGH2anD0F79szC55/+9Kc7sOK0%0AuHuR1d3b6Kmnnoo1a9ZEOXj66adLXQIATfAeDVCevD8DlC/v0QCls379+li4cGHRfW+++WZ2mz4L%0A6NGMwBoAHaer/Q79ziVLYrtGY9OmTYtFmwbLm7D3ccfFqD/8IW+sx/33R9X48TH9U5+KN8eNi+jW%0AVJy6UK/a2hj22GOx61//Gv1efTWeO/30eKl79ybvP2SXXaLxJ9PdZ8+OhmOPjccvvjjWDRjQ5LEV%0A69bFbnfcEXv86lfRraEhG2uoqIiK//f1RvPmzYsn//73LRffr1+MO/jg2PGf/8wb7nnvvbHhyCPj%0AyfPOi5VFFsXP1NfHbnfdFXvcfnt0W7cuG6qrqorKRovQLF2yJP7RnFpK4NBddokhjRaaX37ppTE1%0AdYGvqGjVnIOnT4/DGo215Dk4vsjY31v5/O384otxQKOxZl8b7fy6qz7jjDhq6tTosWrV/451W7s2%0A+p5xRsx473vjxZNOijWDisXvm1BfH4Ofey6GP/xw7PzAA9nr4d69947Oqqu9RwN0Fd6fAcqX92g6%0AqxdeeKHUJQDQyQmgA3RRxVak7t/G1dOTfkVWQE+dR9JWXV0dpfKnP/0pPv7xj7f4uPe85z1x7bXX%0Axj777LNV6gIAAAAAAABg2/XsxInRZ+7c2H7q1Lzx3gsWxPhrrokVO+wQrx96aNSOGRPLd9451vXp%0AE3W9emXB6sqVK6Nq6dLo99pr0W/mzBj8/PMx4OWX8zuqb8GCffeN2t13j0H/8z9549s991z8n/PO%0Ai5nvfW/MO/DAWD58eNT36pV1se49f34M/de/Yuf774+a+fP/95j6nj3j1fe9L0bfeWern49pZ58d%0Ag599NqqWL88bH/zCC/F/Lrgg5u+7b1bP6iFDsoB5r8WLo/+rr2bB396bLErT0L17vHDqqbH3LbdE%0AZ5F+zo0D6Ds/9FD0nTMn5h52WPbzX9+7d2yoLPyTvqVve1s0WHCn2VYPHRqPXXJJHHzVVdG9ri5v%0A38i//CV2vffeeOOgg2LhPvvE4re/PdYMHBjr++T6t6fXXQqu17zxRvSbNSv6z5gRQ596Knpucs3W%0A+1kAAAAAANsAAXSALmrFihUFY33+34dlbVFTU1N0PHUXKWUAvaWOP/74uPrqq2PvTrwiNQAAAAAA%0AAADlbUP37lkQ9sDrrosdHnusYH+fN96It//ud1u1hqfPOScmfOlLUblmTd54CoHv/pvfZNuWbOjW%0ALZ767GejW319m2pZO2hQPHrZZXHoFVcU1FNRVxfD/vWvbNuS6Z/8ZCzfaafoTOYccUTWwb1q2bK8%0A8QGvvpptm/PX//zPWL399lu5wq5l4b77ZtfaQf/xH0WvteFTpmQbAAAAAADFVTQxDkAnt379+oKx%0AyiKrZLdUjyZWcV63bl10Jr///e/j3/7t3+Lyyy+PBQsWlLocAAAAAAAAALqohqqqeOzSS+O500+P%0A+nb43D5v7u7dt3ifZSNHxhNf+ELU9ezZunNUVsZT554bc448MtrD4j32iCn//u9Z1+mW2lBREdM/%0A8YmYecwx0dnU9e4dU88/Pxoq/MleR1mw//7x4HXXxeLddmv3hSUAAAAAALo6HdABmmnOnDmx8847%0ARzk488wz45ZbbtnsfeqLrDrevR0+AGtqjrq6uuhs3nzzzbjqqqviBz/4Qdx4441x6qmnduj5p7Rx%0AJe3p06fHpz/96byx/fbbL8aNGxcdbdmyZfH000/nje27777Rr1+/Dq8FgHzeowHKk/dngPLlPRqg%0AvKxatSr7//C1a9dm/6+/qWHDhkVVVVWMHTs2evfuXbIaAbZ128Lv0H0HDCgY22effaLusMNaNtER%0AR8TyCy+M6m9+M3r+/vfRrZULvTf06xfrjzsu1p58cuz4znfGjt26bfmgCRNi5dFHR83ZZ0fl//xP%0As89VN3ZsrLzuutj1He+IXSOi5+zZBffZfvvtY8KECS17EBMmxOrjj49uV14ZPX/1q2Z1Vk+1rLr2%0A2hh+0EExPP3hW5HH3X/AgJbX0pEmTIgVhx4aNeefH91ffrnZhx100EHRsMsuBeNb4zlo7bHtdm20%0A9+suBcZPOilW3H57VN9wQ3R/5ZVorbp9981ed+s+/OGYsN120RlsC+/RAJ2R92eA8uU9mq6kV69e%0ApS4BgE5OAB2giyrW7bw9QuJNzdFUZ/SOMnHixGxrHMJfsmRJ1uF86tSpMXny5PjVr34VK1asyLvf%0A4sWL47TTTotZs2bFpZde2mE1H3LIIe0+Z/rPjUGDBkU5KKdaAMjnPRqgPHl/Bihf3qMBSicFzKur%0Aqze7b+DAgVFTU9PhtQGwDf0O/fDDBUOt/rPz9Lz8+tcR8+dHTJoU8Ze/RDzxRMTcucXvnxaJHzky%0AYsyYiPHjI971rqgYNy6qunePqpae+/DDI557LuKOOyL++78jHnoofWBeeL+0OP9RR0WcdlpUHn10%0A9N805Pzud0d8//t5d68aMyaqWvPzTsf84hcR3/hGxK23RkyenKtv0aKIDRsi+vePGDUq4uCDIz74%0Awag88sj85/0DH8jdbxPpLxfK/spL3dtfein3/P/pTxFPPRXx4osp5RCxfHnE+vUFhwxIYexiz3Fb%0An4NGx0Zbnr/PfS63bSJdoy2+TrfG6y4577xcfel5v/PO3PzTp0esXVv8/gMHRuy+e8TYsRFHHpm9%0A9iq33z77g8vO/ptnl3uPBugivD8DlC/v0XRWFk4AoK0E0AG6qPRHV42ta+Xq6c2Zo9j5Si11ax88%0AeHC27bHHHlnI/Lvf/W5cfvnl8b3vfS8aGhry7v+lL30pRo4cGSeffHLJagYAAAAAAABgGzB0aMQ5%0A5+S2ZNWqXAg9LaieuoH36ZP+SjgidVnu2bP9zltREfHhD+e29Jn5vHm5wHcK4aZz7rhjRN++TR+/%0Axx65rT2lzt5f/nJu25akBQHSRsdJiykccURu2xjAf/PNiIULI9asSX/8krv+U+A/BdABAAAAALZh%0AAugAXVTfIh8IL08rZbdRU3MUO185SnWmEPphhx0Wp5xySkFH989+9rNx9NFHZ91SAAAAAAAAAKBD%0A9O4dMXp0x54zhdF32CG3wbYaSPcaAAAAAAAoSgAdoJlqamriox/9aJSDQw89dIv3SV2/G1uyZEmb%0Az11sjn79+kWPHj2iM/nwhz8cV199dVx66aV547W1tfGjH/0oLrnkkpLVBgAAAAAAAAAAAAAAAACl%0AIoAO0EypI/att94ancWwYcMKxt588802z1tsjmLn6gw+//nPx4033hizZ8/OG7/99tsF0AEAAAAA%0AAAAAAAAAAADYJlWUugAAto6RI0cWjM2dOzfq6+vbNO9rr73WrHN1Bj179owPfehDBePTp0+PZcuW%0AlaQmAAAAAAAAAAAAAAAAACglAXSALmr06NEFY+vXr4+ZM2e2ad6XXnqpWefqLA488MCCsYaGhpgz%0AZ05J6gEAAAAAAAAAAAAAAACAUhJAB+ii9t9//6LjTz/9dKvnXLhwYdFg9n777Red1ZAhQ4qOL168%0AuMNrAQAAAAAAAAAAAAAAAIBSqyx1AQBsHaNGjYrBgwfHokWL8sanTJkSH/rQh1o15yOPPFJ0fPz4%0A8dFZrVy5suh4z549O7wWAAAAAAAAAKCdPfdcxLJlHXvO1DSgqqpjzwkAAAAAAO1IAB2gi+rWrVu8%0A613vil//+td54/fcc098+9vfbtWc6djGhg0bFnvvvXd0VsU6uifbb799h9cCAAAAAAAAALSzz342%0A4sEHO/acM2ZEjBjRsecEAAAAAIB2VNGekwFQXt7//vcXjD3zzDPxXFrdu4Xq6urit7/9bbPO0ZkU%0AC9X37ds3dtppp5LUAwAAAAAAAAAAAAAAAAClpAM6QBd2wgknRE1NTaxcuTJv/Hvf+17cfPPNLZor%0Ahc/nzZtXMP6xj30sOqtXXnkl7r333oLxww8/PCoqrNECAAAAAAClVl1dHePGjYvFixcXfN4xduzY%0AGDhwYHYfAAAAAAAAAKD9SNcBdGEpfD5x4sSC8Z/85Cfx4osvNnuetWvXxle/+tWC8X322ScLazfX%0ALbfcEt26dSvY0nhHSx3dP/OZz8S6desK9p122mkdXg8AAAAAAFAoLRibPu/o3bt39OjRI29LY2mf%0ARWUBAAAAAAAAoH35JB6gi/viF78YVVVVeWPr16+Pj370o7F69epmzfH5z38+Xn755YLxr3zlK9GR%0A7rjjjrjiiitiyZIlbZondUg5+eST429/+1vBvlGjRsVJJ53UpvkBAAAAAAAAgDLxwAMRGzZ07DZi%0ARKkfNQAAAAAAtIkAOkAXt+uuu8Yll1xSMP7EE0/EcccdFwsXLtxsl/ALL7wwfvjDHxbsO+KII+LE%0AE0+MjrR06dK48sorY8SIEVn38vvuuy/q6+ubffyqVavi5z//eYwZMyYmTZpUsD91Y7/55pujsrKy%0AnSsHAAAAAAAAAAAAAAAAgM5Bwg5gG3DZZZfFX/7yl3jsscfyxidPnhx77LFHFjL/wAc+EKNHj87C%0A17Nnz4577703rr/++nj++ecL5hs4cGD87Gc/i1JJQfQUFE9bquWAAw6I/fbbLwuWp+8HDBgQPXv2%0AjBUrVmT3feGFF+Kpp57KHlMaa8o3v/nNePe7392hjwUAAAAAAAAAAAAAAAAAyokAOsA2IIWxU8fv%0ACRMmxIwZM/L2LVq0KL761a9mW3NUV1fH7373u6yzejlYvHhx1gk9ba3Vo0eP+Na3vhUXXHBBu9YG%0AAAAAAAAAAAAAAAAAAJ1NRakLAKBjDB8+PB588MHYf//9Wz3HkCFD4u67746jjjoquopDDz00pk6d%0AKnwOAAAAAAAAAAAAAAAAAALoANuWnXfeOaZMmRKXXXZZ9OrVq9nHdevWLU466aR46qmn4ogjjohS%0AOe644+KHP/xhfOADH4g+ffq0qeP58ccfH3fccUc8/PDDsffee7drnQAAAAAAAAAAAAAAAADQWVWW%0AugAAOlYKnl999dVZx++f/vSncdddd8UTTzwRa9euzbtfRUVFjBkzJo455pg466yzsq/bauLEidnW%0AWtttt12cc8452VZXVxfPPPNMPProo/H000/HjBkzYubMmbFo0aJYsWJFrFu3LmpqaqJfv37ZNnLk%0AyKz7e9oOP/zwbC4AAAAAAAAAAAAAAAAAIJ8AOsA2asiQIXHxxRdnW319fcyePTuWLFmSfZ0C26lb%0Aeku6pHe0ysrK2G+//bINAAAAAAAAAAAAAAAAAGgfAugARPfu3WPEiBGlLoMuoKKiIlu4IF1TqRv9%0A8uXLY8OGDaUuC2Cbtnbt2hg4cGDe2IIFC2LZsmUlqwmgM+vWrVv2e2/6nbeqqipbwKtHjx6lLgsA%0AAAAAAAAAAAAA2o0AOgDQJuvWrcuC5incuGnwZs2aNVFXV1fS2gCI7L24cTAyvXc3NDSUrCaArmT+%0A/PnZIkwpiC6MDgAAAAAAAAAAAEBXIIAOALRK6mw+b968WLx4cdFwIwAAbCvS4ktpS2H0tDDT9ttv%0An3VKBwAAAAAAAAAAAIDOSAAdAGhT+HxTFRUVUVlZmW3du3cvWX0AvCW9H/ft27fg/RqArWPj78hC%0A6AAA0D7WrVsXr7/+eixbtiyWL1+et2/OnDnZ+I477hg9e/YsWY0AAAAAAAAA0NUIoAMAbQ6fpyBj%0ATU2NQCMAAAihAwBAu1q/fn3MnDkzVq9eHStWrMjbN3fu3KitrY0hQ4YIoAMAAAAAAABAOxJABwBa%0ApFjn8xSqaRw+39gJXSgdoLQaGhqirq4ub8z7M0Db3lfr6+sL3lsb2/g787BhwzqoMgAAAAAAAAAA%0AAABoHwLoAECzrVu3riB8vqmqqqqorq7Otv79+2cBRwBKKwUkG3cH69Onj/dogHZ4f12+fHksW7Ys%0AVq1aVfQ+6XfnwYMHR48ePTq8PgAAAAAAAAAAAABoLYkDAKDZUsCmmNQBPQVrUvAcAAC2BWkhj4ED%0AB2Zb+j157ty5sWHDhoL7pYB6+l0ZAAAAAAAAAAAAADqLilIXAAB0Hik8U8wOO+wgfA4AwDarb9++%0AMXz48BYt4gQAAAAAAAAAAAAA5UoAHQBolvXr18eaNWsKxnv37h19+vQpSU0AAFBOIfT0u3Fjq1ev%0Azn6XBgAAAAAAAAAAAIDOQgAdAGhT9/N+/fp1eC0AAFCOmvrduKnfpQEAAAAAAAAAAACgHAmgAwDN%0Asnbt2iY7PQIAAE3/btzU79IAAAAAAAAAAAAAUI4E0AGAZqmvry8Yq6yszDYAAKDp348bGhpKUg8A%0AAAAAAAAAAAAAtIYAOgDQLMVCM927dy9JLQAAUK6K/Y5cbDEnAAAAAAAAAAAAAChXAugAQLNs2LCh%0AYKyiwq8SAACwpd+Ri/0uDQAAAAAAAAAAAADlSmoMAAAAAAAAAAAAAAAAAACAjAA6AAAAAAAAAAAA%0AAAAAAAAAGQF0AAAAAAAAAAAAAAAAAAAAMgLoAAAAAAAAAAAAAAAAAAAAZATQAQAAAAAAAAAAAAAA%0AAAAAyAigAwAAAAAAAAAAAAAAAAAAkBFABwAAAAAAAAAAAAAAAAAAIFOZuwEAYKvZsCFi/fqIurqI%0AysqIHj0iunUrdVUAAAAAAAAAAAAAAAAABQTQAQDaS319xIwZEc8/n9teeCHilVciVq3KhdA3SuHz%0A3r0jRo2K2GOPiDFjIvbcM2LEiIju3Uv5CAAAAAAAAAAAAAAAAIBtnAA6AEBbpM7mDzwQceedEU89%0AFbF27ZaPSWH0lSsjpk3LbRtVVUXst1/EBz8YceSRuU7pAAAAAAAAAAAAAAAAAB1IAB0AoDXmz4+Y%0ANCnijjsiFi3afEC9ri4XOk9b6n6etsrKwoB5Cq8/+mhuGzw44oQTIj70oYihQ7f6wwEAAAAAAAAA%0AAAAAAABIBNABAFpi1qyIG2/MdT1vaCgMm69eHbFmTW5LXze+z6YqKiKqqyN69cpt6euNofQUav/x%0AjyN+8pNcN/Rzz43Yddet+9gAAAAAAAAAAAAAAACAbV5FqQsAAOgUUpD8v/874tRTIyZPzg+WL1uW%0AC6a//HLE3Lm58PjKlZsPn2+cM90v3T8dl45P8yxfnn+fdL503ltv3fKcNMvMmTOjW7duZbGlWth6%0Ali5dGpMnT45vfetbccopp8To0aOjoqKi4OcwceLErV7L2rVr4/HHH4+bb745PvWpT8UBBxwQPXv2%0ALKhlxIgR0Zmk525rvkauuOKKUj9EAAAAAAAAAAAAAADYpuiADgCwJSkgfOWVEdOnvzVWVxexeHHE%0AkiW5r4uprMx1Nk9dzVO3827dIjZsyIXIU7f01CW98bGrVuW2dOyAAREDB+a+Xrcu4vrrc2H0r31N%0AN3QoYtmyZfHEE0/Ev/71r//dXnnlldiQXncdbN26dfH000/n1fLMM8/E+vTaBwAAAAAAAAAAAAAA%0AKGMC6AAATUmh1dtui7jxxlwAfKPa2oj583P7N9WzZ0S/fhHV1bngeQqOb0kKoKcg+urVuU7qG8+T%0AxhcuzHVHHzo0YtCg3Pi0ablu6OeeG3HaablQO5C5/PLL44Ybbohy8Oc//zlOOOGEUpcBAAAAAAAA%0AAAAAAADQYgLoAADFpC7lX/96xO9//9ZYCoe//nouLL6pvn1zncp79255IDyF1Pv0yW3bbZfrfp46%0Aqy9fntufQu7z5uXC6TvumAu5pzq++92IGTMivvzlXHd1AAAAAAAAAAAAAAAAgHYggA4A0Nj69RFf%0A/WrEvfduvut5Cp0PHhzRo0f7nDeF12tqcluqIXU/T2H0JIXeX301vxv6nXdGrFgRcdVV7VfDNmKH%0AHXaIRx55pFXHfvazn40nn3wyb2z//fePm266qdW1QFczbNiwuOOOO1p83CGHHLJV6gEAAAAAAAAA%0AAAAAAJpPAB0AoHHn803D5ylwnrqepw7kG6Uu5Ck0nDqeby0pUD5sWES/frnzp0D6xm7oKYyeuqGn%0AwPrGOq+5Rif0FqiqqoqDDz64Vcf2Sz+TImOtnY+tq2/fvtkCAQceeGC84x3vyLazzz47HnrooQ6v%0ApUePHrH33nvn1TJp0qT4xje+EV1NW15jAAAAAAAAAAAAAABAaQmgAwBslALeX/96fvh8zpxcl/GN%0AUvfxIUM6LuydQu5ve1vEggW5LuxJCsOnoPxOO70VQu/TJ+Kyy3LfwzYcNp8wYUJewHv33XePbo1e%0AF42/31ph8xR831hHqmmfffaJnmkBi0388Y9/3Oq1AAAAAAAAAAAAAAAAtIQAOgDARrfdFvH7378V%0APp89O2Llytz3KbCaAt8p6N3RUth9++0jampygfhUWwrFp683htDvvDNi5MiIj3604+uDMnHVVVdF%0AuTj22GOzDQAAAIC2qaqqij333DOWLl2abZvabbfdon///tl9AAAAAAAAAID200GtOwEAytzMmRE3%0A3vjW96+//lb4PAXAd9mlNOHzTaXzpzo2dl9PIfRU50ap/lmzSlYesG2qr68vdQkAAABAF1ZZWRlD%0Ahw6NwYMHR3V1dd6WxtK+dB8AAAAAAAAAoP34JB4AoKEh4sorI9aty31fWxuxbFnu69RdfOedI3r3%0AjrKQ6kj1vPZarhN6qrO6OmLQoFz96XH8+MdvhdTpNNasWRNPPvlkvPTSSzF//vzs+9S5Kf0Rberk%0AdMABB0SfUi+CAEUIoLddQ0NDPPfcc/Hiiy/G3LlzY8WKFbFhw4bo27dvDBo0KHbffffYY489ton3%0AgNTJLr0Xvvrqq1FbWxtr167NnoMUJhgxYkTsv//+UdGB/8aln8O0adPimWeeiXnz5sWqVauipqYm%0Aq+Wggw6K4cOHb/UaXB8AAAAAAAAAAAAAQEcTQAcA+MUvIqZPz32dQtzz57+1b6edyid8vlGqJ9U1%0Ae3bu+1RvCp317BkxbVrEbbdFfOxjpa6SZoYKJ02aFD/5yU/ivvvui3UbF0Eoonv37nHYYYfFxIkT%0A46Mf/Wj06NGjVee84oor4sq0UMFWdsQRR8QDDzyw1c9DeQbQOzIg3NjMmTNj5MiReWO77rprNt5S%0AKfw8duzYbGGIxlo756av/z/84Q9x6623xj333BPLly/f7P3Tc3rggQfG0UcfHR/72Mey0PGWpPeL%0An/3sZ7G1nXnmmXHLLbe0KXSe3gd/+ctfxhNPPJE9N00ZMmRIHHPMMfG5z30uxo0b16rzpfemo446%0AarPvWSls/p3vfCd+/vOfx5tvvtnkXKmG888/P3tf7pYWrWknpbo+fvrTn2bjLZWOO+uss5rc15w5%0Ay60eAAAAAAAAAAAAANiWaY0JAGzbZs2K+OEP3/r+9ddzncWT1FW8XLuJprpSfUmqN9W90U035R4X%0AZW3KlCmx7777xoknnhh33333ZsPnG0O+Dz74YHz84x+Pt7/97dkxUA7q6uoKxioru8ZaZ9/61reK%0Ahs/b6o9//GOMGTMmPvjBD8Zvf/vbLYaLNwaSH3vssbj66quzbtcnnHBCdIVr59vf/nbssssucdFF%0AF2WPb3Ph82TBggVZKHz8+PFZ6Pv1Tf/9aye33XZb9hxfe+21mw2fJ48//nicfvrpccghh8Qrr7yy%0ATV4fixcvjksuuSTKRbnVAwAAAAAAAAAAAACdkQA6ALBtu/HGXNfzpLY2YvXq3Nepm/iQIVHWUn0b%0Au2CnulP9SXo86XFRtm644YY4/PDD45lnnmnV8anr8vve97647LLL2r02aKnVG983u1gAPb3Orrnm%0AmnadM3VU/8QnPhHvf//748UXX2zTXE8++WR0Zm+88UbWdfyLX/xiLFu2rMXHb9iwIQuKH3zwwfH8%0A88+3W13XXXddFmxfsmRJi4579NFH46CDDspC4Nva9fHlL385WxigXJRbPQAAAAAAAAAAAADQGXX+%0AVAAAQGvNnx/xwAO5r1MH3/T9RjvsEFFR5mv1pPp23PGtbuep/n79UvIz97jS90OHlrpKinRUvvji%0Ai5vcX1NTE7vuumsMHTo0amtrY9asWbF06dKi903h2JUrV8b111+/FSuGlgfQe2xcHKMTO//884s+%0AttZKr9UULL7//vubvE9FRUXWDXzIkCHRt2/f7LWfgrSvvfZadCXp8Rx11FHx6quvNnmfYcOGxY47%0A7hgDBgzIwuBpQYD0ntjY7Nmz47DDDsue13322adNdU2aNCkLxDeWfh7p59KnT58sOD9jxoxYv359%0Awf1Sfe9973tjypQpWRfybeH6eOKJJ+JHP/pRlItyqwcAAACg7GzYEJH+byt9LpY+T0r/l9utW6mr%0AAgAAAAAAoAwJoAMA265JkyIaGnJfL16c+6ObZODAiN69o1NIdaZ6N9afblNn9PS47rgj4tOfLnWF%0AbOKhhx6KSy+9tOi+Aw88ML70pS9lnc179er1v+N1dXVx3333ZcH1dFusm/ohhxwSJ598cqvrSh13%0AP/nJT7b6+KlTp8a5557b6uPp3IqFtNNCCp3ZH/7wh2xrLw0NDXHqqac2GS5Or+HPfe5z8Z73vCcG%0ADx5csH/x4sVZZ+0777wzfve737Wpu/NXvvKVOPbYY1t9/J/+9Ke4+uqr29Tl+4Mf/GDR8HkKnV9w%0AwQXx4Q9/OEaPHl3wHKbn4Nvf/nb2HDQOfp9yyinxr3/9K6qrq1tV18KFC+Pss8/OOqtvdNppp8V5%0A552XdVlv/PP4zW9+E1dccUUWSG+8Lx33+OOPR/fu3Tvd9dESqe7PfOYz2W05KLd6AAAAAEqqvj5i%0AxoyI55/PbS+8EPHKKxGrVr31eViSwufps6ZRoyLSoopjxkTsuWfEiBERzfz/LQAAAAAAALomAXQA%0AYNuUujukgPZGS5a89XWRcFdZS/Wm4PnGx5EC6BsD9p/4RK6DBSWXOtWeccYZRYNxKRCagozFwoqV%0AlZVZ6DBt3/ve9+LCCy/MC0gm55xzTrzzne+MnXbaqVW1peMaByxbYs2aNa0+lq5xbXelAHoK1Kfu%0A5+3puuuuKxpoTx21f/zjH29xAYmBAwf+7/vA97///bj11lvjV7/6VatqGTVqVJte7y+kP1Rtgy98%0A4Qvx5JNPFoyfeeaZcdNNN0XvJhaASd2/U92//e1vs6B1CnlvuvjB888/H5dcckn2Ptkazz777P9+%0AXVVVFbfffnuccMIJTf48Ulj9Ix/5SBYc/+tf/5q3Pz2+9DO/+OKLO9310RKp03jqOF4uyq0eAAAA%0AgJJ89vXAAxF33hnx1FNpNcgtH5M+b1i5MmLatNy2UVVVxH77RXzwgxFHHpnrlA4AAAAAAMA2paLU%0ABQAAlET6A5xFi3JfL1+e2kznvu7bt/P9EU2qN9WdpMeRHk+SHl96nJSF73znOzFr1qyC8dQR/aqr%0ArmpWp9wUir3++usLxpcsWRKXX355u9UKLZGuv2LB2c7qmmuuiZkzZ+aNpZBxa82ZMye+9rWvFYwP%0AGjQo63i9pXBxsUUpJk6cGHfffXd0Ng8//HDceOONBeNf/OIX45ZbbmkyfN5Y6qA+adKk6Ja6M23i%0A5ptvLuhI3lJpzl/84hdNhs8b/wzvuOOOooH+K6+8MuvM3lWvj9Rl/ctf/nLe2IABA+KYY47Zquft%0ALPUAAAD/P3v3ASZXVf4B+EvvPSEQShIgEDoEkCK9CYhURaUIUpSmFLGAIKAoiCIoAoL0jiKgUgVp%0A0ksoEUJPaIH0Qnr9P+fOf90ys7Blts287/PcZ2fPzNz73c3mZDJzf+cDoFlNmpTeHIvYY4+IU06J%0AeOaZwuHzFFBPizqmLugpdJ6+pu/TeE3p+Wk/aX9pv2n/6TgAAAAAAACUDQF0AKA8pe4PFaoGxPr1%0Aizapat0V3dCTql3eaTELFy6Myy67LG981KhR8ctf/rJe+0oh9EKButStd2rFogrQwh3QU3i2LXrr%0ArbfiN7/5TbWxVVZZJU477bRGBdqrduqucNVVV8Umm2wS5eS8887LG9t5553j17/+db33teuuu+Z1%0Aql+0aFHWRb0xUif2/fbbr86PT6H5a6+9NjrVWLxm7ty5cd1115Xs70fqNj+96uuNiDj77LNjueWW%0AUw8AAABAc0mL3v7oR7mA+BVXVC68nKRQ+axZudD4++9HvPFGxNtvR6TFN9Pz0lj6mr5P4+n+NJYe%0An55XNZSe9pv2n46TjldgsV0AAAAAAABKjwA6AFB+liyJeOml3O10AU3q8JB07pySZNEmpbpT/Unq%0AWlFxYdDLL+fOlxb1t7/9LSZOnJg3nrqZt29f/5fkv//97/OeN3/+/LgiXQAGzWjOnDkFw7MDBw6M%0Atui4446LBTU6A6W/b3XtzF3T7Nmz4/rrr88b/8Y3vhF77bVXlJPXX3897rrrrmpjHTp0iN/97nd5%0Anczr6ic/+Ul0rvi3r0pwu6G6dOkS5557br2ft8Yaa8TRRx+dN3755ZeX5O/Hk08+mXWsr7mgSqGf%0AQTnWAwAAANDkli6NSO8rffObEQ89lPu+QgqPp4B4CpV/9FEuPJ4+N6r6mNr2mR6XHp+el56f9vPp%0Ap9Ufk46XjnvDDZ+/TwAAAAAAANo0AXQAoPyMGxdRETCsGpzs3TuigSG4FpfqTvVXqDiv+fNz3Sto%0AUffff3/e2MiRI2Prrbdu0P5GjBgRO+64Y52OA03pk08+KTg+aNCgaGtuu+22+Ne//lVtbPfdd4+9%0A9967wfu87777spBxTT/4wQ+i3Nx6662xbNmyamM77LBDrLvuug3e5/LLLx877bRTtbEJEybEu+++%0A26D97bHHHjF48OAGPffwww/PGxs7duxn1tIWfz+WLFkSxxxzTLU/y7SAQOo835AFVUqtHgAAAIAm%0Alz7zSe9F/f73EQsX5sYWL46YPDnirbdy4fGKhZer6tgxomfPiH79IgYMSKuI5r6m79N4ur+mtJ8P%0AP8ztN+0/HSdJx73wwogjjtANHQAAAAAAoIS5GhcAKD9jx1beTgHtCt26RZvWtWvh86p6vrSIp556%0AqmCH28Y48MAD88aee+65LIwHzWXixIkFx4cMGRJtrZP7iSeeWG2sa9eucdFFFzVqvw888EDe2Prr%0Arx+bbLJJlJvHHnssb2y//fZr9H4LLeSROmI3xP7779/gOtKfa1pYpKZnn322pH4//vjHP8bLL79c%0AbeyII46IzTbbTD0AAECTWbx4cUyaNCmmTp0a8+bNq7alsXRfegxASUsL8N14Y8QBB0SMGVM5Pm1a%0Arlv5lCmVAfGkc+dcyHzlldOqtrkt3V5++YjllkuriOa+pu9rPiY9Lz2/Qtpv2n86TjpehVdeyXVD%0AT3XVWHwSAAAAAACAtk8AHQAoP7UF0KsGuNuiqgF6AfRWY9q0afHmm2/mjTc2HLf55pvnjaVOumOq%0AXngGTeyDDz4oOL5yukixDTnrrLPiw9TJp4qf/OQnseqqqzZqvy+88EKdAtOlbtGiRfH000/njRcj%0AaD1s2LC8sVfSha8NsOmmmzaqlkLP/6wAelv7/fjkk0/iZz/7WbWxAQMGxDnnnKMeAACgSS1YsCBe%0Ae+21ePvtt2PGjBnVtjSW7kuPAShZS5dGnH12xAUXVHY9T19TN/S0SGjV8HevXhGrrBKR3ttMIfPa%0AupsXUtElPT0vPT/tJ+2vQjpOOl46btU6Ul3XXlvMMwYAAAAAAKAVqOOnTAAAJeT11ytvz5tXeVFN%0AXS/Aaa0qziF1ohBAbzXef//9guMbbbRRo/Y7YsSI6NGjR9a5uebxNtxww0btG+rq3XffLTi+Srow%0AsY1IF6lfeOGF1cZS8PzHP/5xo/f91ltv5Y2VY2fm9Hsyd+7cvPHp06cXDKbXx8R0wWuBhT/qq3fv%0A3jF8+PBG1bLBBhvE9ddfX6e/I23x9+MHP/hBzJo1q9pYCnun0Ld6AAAAAJrIokURp58e8eCDlWPp%0A/a9Jk6oHz/v1S6vzRXTqVJzjtmsX0aNHbks1TJ2a3tCr/Gwtve+VOqj3758be/TRiNVWK86xAQAA%0AAAAAaBXaeMoKAKAB3nkn9zVdMJO6RpRC9/MK6Txmz45YsiR3fulCo88Iv9H0UsCypvbt28dy6cKs%0ARkj7WH755eOdit/nzzgeNJVx48bljXXt2rVNdUA/9thjsw7dVV100UXZeTTG7Nmz88KxyUorrRTl%0AZmq6OLWAnXfeuUmO15AA+uDBgxt93DQn15S68ZXC78cjjzwSN910U15Y/ogjjlAPAAAAQFNJn2FV%0ADZ+nwPmECRFV31fq3DlihRUiundvujrSZ03pva/evXPHT++nVnRDT2H0IUOa7tgAAAAAAAC0mPYt%0Ad2gAgBaQLoip6MKaOoVXKFZHiJZW9Twqzi+db9UuGDSrQoHwXr16RbvUPaSR+vTpU6fjQVMZO3Zs%0A3tiIESOyBRLaghtvvDELsla19957x+67797ofaeAcSF9+/aNctOQQHhjzJw5s0Ed0Bur0D5qm5Pb%0A0u9HWqAhLdRQVfo7fskllxTl37K2Xg8AAABAk0if6/zyl9XD5x9+WD18nrqPDx/etOHzqtJxVl21%0Asut5kupJdQEAAAAAAFBy2kYqAACgWCq6MiRVQ9ltJCz5uaqeR8X5pQ4ZVcP2NKt5qftHDd26dSvK%0AvgvtZ86cOUXZN9TFq6++mje29tprR1uQuk+ffPLJ1ca6d+8eF154YVH2v2TJkoLjxfr735bU1gW8%0AqdT2s/8sxfhzKbSPuRWL3rTh348LLrggXnvttWpjRx99dIwaNUo9AAAAAE3lppsi/v73ys97Pvgg%0ArWqY+z4twrfyyhGDBzf/51vpeOm46fgViwGmuiZNat46AAAAAAAAaHIlkrQCAKijqkHsqgH0UumY%0AWfU8qp5fCt7TIgp1xP3000+Lsu9C+ynUFR2awkcffVSwu/NGG20UbcHpp58en3zySbWx0047LYYO%0AHVqU/dfWyToF38tNx44do7WrrSN5U83JbeX348MPP4yf//zn1caWW265OPvss9UDAAAA0FTGj4+4%0A+OLK7ydMSKvPVgbAV1klomfPaFHp+KmOigB8gcV4o8b7rwAAAAAAALQtAugAQHmpGoKrLazdltUW%0Aqu/UqUXKIaJfv34Fu5Q3pENvTTNnzswb69+/f6P3C3Xx9NNPFxzfeOONo7V7+eWX4+KqF3BGxJpr%0Arhk/+MEPinaMHj16RJcuXVq8G3hrXYijojv4smXLir498sgj9a6xGMHvQvuoLWjeVn4/TjjhhOzf%0ArKp+85vf1Hpe5VYPAAAAQNEtXRpx1lkRCxfmvp82Lb3xVL3zeffu0SqkOqp2Qq/pyitz5wMAAAAA%0AAECbJIAOAJSXFMSuuBCm6gUxpXIBTNXzqDi/1H2iDXSfLacAejJu3LhG7XfBggVZB+q6Hg+aI4De%0AoUOH2HTTTaM1SwHlY445Jm8RiD/+8Y/RuXPnoh5rwIABeWNvvfVWlJuV00WoBUydOjVai9RZe9Gi%0ARY3aR6F5/bMWBWntvx/3339//O1vf6s2ttVWW8W3vvUt9QAAAAA0lRtvjBgzJnc7hdAnTaq8b6WV%0AWk/4vEKqJ9VVyNtvR9x0U3NXBAAAAAAAQJEIoAMA5SWFsisuzqkaym5k6KzVqHoeFeeXzre27hM0%0AudVXX71gqPXFF19s1H7HjBkTixcvzhtfe+21G7VfqKuHHnoob2zDDTeMPn36RGt29dVXx5NPPllt%0AbP/994+ddtqp6MdKP4+6do4vZSNGjIiOBRZCee+996K1WLhwYYwdO7ZR+3j55ZfzxtZZZ502+fuR%0AFjk57rjjqo2lP8NLLrlEPQAAAABNJb1fdumlld9PmJBW1MzdTgsd9uwZrVKqq3fvwvel929a0fuA%0AAAAAAAAA1J0AOgBQflZbrbIbeuoOnsyfHyWh4jw6dMidX7Lqqi1aUrnr0qVLbLTRRnnjjz76aKP2%0A+/DDD+eNrbDCCjF06NBG7RfqYvLkyQUXUdh+++2jNZs2bVr8+Mc/rjbWs2fP+N3vftckx9t2220L%0ABvdrdl8vdV27di04Dxaax1rSf/7znwY/N/2ZPvXUU3njX/jCF9rk78d5550Xb6cOVVV873vfi/XW%0AW089AAAAAE3l4otzXc+TadMi5s3L3U6L3A4aFK1a376Fx9P5pPMCAAAAAACgzRFABwDKz8iRlbe7%0Adct9TZ2kC3STblOqnkPXrpXja63VYiWRs+WWW+aN3XrrrbGoasf6err++uvzxrbYYosG7w/q4+ab%0Ab45lFZ13qthjjz2iNTv11FNjypQp1cbOPPPMWHHFFZvkeNttt13e2IQJE+If//hHlJtCvxt33HFH%0AtCY33XRTg5/74IMPxsSJE6uNtWvX7jMD6K3192PcuHFxzjnnVBsbMmRInHXWWeoBAAAAaCqTJkU8%0A8kjudvqsJ31fYYUVKhdUbq3atcsfq1hoMZ1X1fMBAAAAAACgTWjln1ABADSBqoHsqkHttt4FvaIT%0ARiKA3qp89atfzRtLIdgbbrihQft74IEHYsyYMXnjX/va1xq0P6iP+fPnxx/+8Ie88f79+8dWW20V%0ArdVzzz0Xf/7zn6uNrbvuunH88cc32TE33XTTWHvttfPGf/WrX8Xitr7oST0deOCB0b7GRbKjR4+O%0Af/7zn9FaPPnkk/HCCy806LkXXXRR3thOO+0UAwYMaHO/H9///vdjXtXXFBFx/vnnR69evdQDAAAA%0A0FRuvz1i6dLc7enTIyoWAO3XL6J792iTPv009zWdVytbjBIAAAAAAIDPJ4AOAJSf2gLoNcJNbU7V%0AAL0AeqvrgD5q1Ki88VNOOSVmzpxZr30tXLgwvve97+WNp26w++23X6PqhLo46aST4p133skbP+ig%0Ag6JDhw7RGi1dujSOOeaY7GtVF198cXTs2LHJjps6YP/oRz/KG3/++efjl7/8ZZST1VZbLfbaa6+8%0A8eOOOy4++eSTaC1S2HlZxcW9dXTffffF3XffnTf+ne98p839fqTu63fddVe1sR122CG+8Y1vqAcA%0AAACgqSxaVD2gPWNG5e3PWOCw1Zs9u3rAvswW5QQAAAAAAGjrBNABgPIzfHhEly652926VY7PmlXZ%0AUaKtSXWn+itUnFcKog8b1mJlUenEE0/MG5s4cWLsu+++sWDBgjrtI4VnU8j3jTfeKBji7NSpU1Fq%0AhUJSKDeFzy+99NK8+zp37pwFd1urDz74IAv1VpX+Lm2zzTZNfuwDDjggVl111bzxn//85/HHP/6x%0AwfudMGFCtDW//vWvo0vFv7//7/33348vf/nL8dFHHzV6/y+++GLcni5kbWQX9JNPPrnOj3/rrbfi%0AkEMOyRsfOnRowcB9a//9uKNGJ6r070paqKGltLZ6AAAAAJrEI49ETJ1a2TW8Iqjdq1d6QyTarCVL%0AKrugp/NL5wkAAAAAAECbIYAOAJSf1KF3ww1zt9OFO927524vXBgxd260SanuVH/So0flBUkbbJA7%0AX1rcgQceGLvsskve+EMPPRS77bZbvPfee5/5/EmTJmVh9b/+9a9592244Ybxgx/8oKj1Qs1gbwpr%0AX3DBBQXvT92aU4frtqJPnz7xm9/8plmOlQKzt9xySxbSr7mgxPe+97044ogj6tUB/Nlnn41vfvOb%0AsfXWW0dbM2LEiCyEXtPo0aNjgw02iGuvvTYWpW5P9TBt2rS47rrrYtttt41Ro0bFv/71rwbVlrqR%0AV/jd734XxxxzTMyZM+czn/Poo4/GjjvumM3PNV1yySV1WhSktf9+pEUnRo4cGa1Fa6sHAAAAoCju%0AvLPy9rRplbf79Ys2b/r0yts1FhsEAAAAAACgdRNABwDK0957V97u37/whTBtSdW6q16QtM8+LVIO%0AhcON11xzTQwYMCDvvocffjjWXXfdOProo7NAeuoEvHDhwix0+MQTT2Th8rXWWiv+/ve/5z23a9eu%0AceONN+aFF8vVdtttl/2sP2tLodGaUvD185535pln1quW9PjP2+dZZ52V97y0GMHnPS+dZ3P+PFOw%0A9/HHH6/1cT/84Q8/t+a6bIWkn1HNx40fP75R5/WLX/will9++Wgum266aZx//vkF77vyyitj9dVX%0Aj0MPPTRuvfXWePPNN2P69OmxePHimDp1arz++utZQDkFb1On7M022yz7fknqHtQGHX/88VmouqZ0%0ArulnMGzYsOxcUyfzt99+OwuYp3OdPXt2Nje+/PLLcdNNN8Upp5yS/X4ut9xyWQfyxx57rFF1bbnl%0AltliHhUuvfTSWHvttbNO5GkBhlTfggULst+9VNt+++0X22+/fXzwwQcFu5rvvvvubf73Y+WVV47T%0ATz89WovWVg8AAABAUaT3cV56KXc7Lc5YsVByes+/YgHltiwt8lix6OTLL+fOFwAAAAAAgDahY0sX%0AAADQIlJ4MwWBp06N6NUromPHiMWLIz79NHchTB26lrYaqd5Ud5LOI51Pks6vmUKq1M0KK6yQhch3%0A3XXXLExZVfr+T3/6U7bVVeqce/PNN2chSaBuUsg4dbdubscdd1xMnjw5CzTXlDptp0UQ0lYOLrvs%0Asmz+SiHvmiZMmBAXXHBBtjWnjh07ZsH2LbbYImbOnJmNvf/++3HGGWdkW11ttNFG2fmVwu/HhRde%0AGD169IjWorXVAwAAAFAU48ZFLFiQuz1vXuV4795pZdsoCem80udu8+dHpMVFV1utpSsCAAAAAACg%0ADnRABwDKU7rQpWp38L59K2+nUHpbUrXequex7765QDqtyhe/+MWsA/fQoUMbtZ+BAwfGfffdF3vv%0AvXfRaoNSl7qnX3LJJdGhQ4cWOX7q5n7DDTdEr4qFQspU+/btsz+Hq666qug/ixRsb6i11lor7rrr%0Aruhb9d/Sekjh9QcffDB69uzZ5n8/0kIp+6bXEa1Ea6sHAAAAoGjGjq28nQLaFbp1i5JR9byqni8A%0AAAAAAACtmgA6AFC+UpCp/f+/HOrXr7KTxPTpEXPnRpuQ6kz1Jqn+dB5JOq+qAXtalVGjRsWYMWPi%0AxBNPjG71vIgsdek97LDD4rXXXosddtihyWqEUvTtb387Cwm3pAMPPDBef/31rJaGhqXXX3/9+NnP%0AfhZtXfoZvPXWW1n378Z0tk7z6Ne+9rX45z//2ejO6VtttVU8++yz2de66tKlS5xyyinZ4iL9+/dv%0A878f6XwuuuiiaC1aWz0AAAAAzRJA79o1SoYAOgAAAAAAQJukJSYAUL6WWy5iu+0iHnoo1yk8fT9x%0AYu6+jz+OGD68MqDeGi1dGjFhQuX3qf6KjufpvNL3FF3q2jtr1qxqY7179673flKH29/97ndZaPGm%0Am27Kuu4+88wz8emnnxYMV26yySax++67Z+HElVdeucH1r7766vGlL30pb6wxUuCy5j5TALK1/PkU%0Ay0orrVSvxx9xxBFZ196m0JDfuWJYfvnl44477mjWY15xxRVx5ZVX1vnxw4YNi2XLlhW1hmLvc8iQ%0AIVn371/96ldx6623xr333puFnqdXLChS4Oe+7rrrxo477hi77bZbbLDBBnU6znrrrZf3d3PFFVds%0AVO3p+TX3mY7TUIMHD87CxWeffXb8/e9/j3vuuSf7WYwfP77gzzx1sV9llVVi5MiR2byYfiZbbrll%0AFlIulhEjRsR//vOfeOCBB+Laa6/NuppPrHh9UKWO1DF97733jqOOOqpR83JL/X5cc8012VZMjdln%0Aa6sHAAAAoFm8/nrl7Xnzcl/TZz0Vn/e0ZR065L4KoAMAAAAAALRJJfCJFQBAIxx7bMTjj0csXJhS%0AtBEpuJou8EnfT56cknHRaqX6Fi3K3e7ePVd/0rlz7rxoEmuvvXZR9zdo0KA4/vjjsy355JNPYtKk%0ASbFgwYLo3LlzDBw4MAsjprBjMRx00EHZVkwpbH7fffdFKf75NDawXt/QemuXQr6bb755sx6ztfxu%0ANYUUHK7693/q1KlZ0Hnu3LlZ9+uePXtmc0RDFxz4wQ9+kG3FtPPOO2dbsfXp0ye+9a1vZVuS5sAP%0AP/wwW5Rj8eLFWYf0tHBHmhO7NlP3p6rnOmXKlGx+njdvXlbL0KFDG9W1vTX8fgAAAADQCrzzTu5r%0A+rwnLTxcSt3P0+dVyZIlufPr1Cni3XdbuioAAAAAAADqSAAdAChvQ4dGHH10xO9/n/t+yJDcxS+p%0A6+q0aREpXNazZ7Q6s2fn6ktSMHmFFSrvO+aY3HnRJqXAYdqA8jNgwIBsI7fYwWqrrRatRQq+p60l%0A+f0AAAAAKDHps6i5c3O3Fy+uHE9B7VJQtYt7Or90Xul803kXadFdAAAAAAAAmk77Jtw3AEDbcOCB%0AEeutV9mNYbnlKu/78MPKi39ai1RPqqtCqreii8T660cccECLlQYAAAAAAEAdpK7gKYydVHxN2pfI%0ApTxVQ+YV55e6vFcN2wMAAAAAANBqlcinVgAAjZAu5DnjjMoQd//+Eb17V14Q88EHrSeEnupI9VRc%0AqJPqTPUmqf50HqVyYRIAAAAAAECpqhrErhpAL5Xu4IUC6BXBewAAAAAAAFo96SQAgGTYsIhjj638%0AfsiQiJ49K7sxvP9+xOzZ0aLS8VMdqZ4k1ZfqrJDqHzq0xcoDAAAAAACgjjp2/PywdltWW6i+U6cW%0AKQcAAAAAAID6EUAHAKhwwAERe+9deSHMSitVhtArOqFPnFgZAG8u6XiffFK983mqK9VXccFOqjvV%0ADwAAAAAAQOuXgtgVn/NUDWg39+dQzRlAb9++evAeAAAAAACAVksAHQCg6sUvp54asdNOld+nkHfv%0A3pWPmTYt4t13I+bObZ6a0nHS8aZPrxxL9VQNn++8c67uqhcnAQAAAAAA0Hqlz3W6d8/drhrKXrQo%0ASsLixZW3K84vna/PswAAAAAAANoEAXQAgKpS54Vf/KJ6CH3FFSMGD668ICZd+PPee7mu5E11EVDa%0Ab9p/Ok7FMdLxUx2pnopaUp0//3mubgAAAAAAANqO1Var7IZe8VnP/PlREhYuzH3t0CF3fsmqq7Zo%0ASQAAAAAAANSdpBIAQE3pIphf/Spir70qx/r3z10U061b5VjqSv722xEffhgxZ07EsmWNO256ftpP%0A2l/ab9Wu5+m46fipjgp7752rs+KiHYAie+SRR2LZsmX/28aPH9/sNZx55pnVakjbsGHDmr0OAAAA%0AAICiGzmy8nbFZ1Cpc3jV7uFt1ZIlua9du1aOrbVWi5UDAAAAAABA/XSs5+MBAMpD6jJx2mm50PfF%0AF+e6NHTuHJFCj9OmRUyaVBk4//TT3Jbu7907dyFNukioYx1eaqULiObNy3WzmDWrshtEhdTpfLnl%0AqgfP03GOPTbigAMqO6EDAAAAAADQtlQNZKfPl9JCxUn63KhnzygJAugAAAAAAABtkgA6AEBtUrj7%0AwAMjttoq4qyzIl55JTeewuApaJ46lM+YUdmFIoXHp0ypfH4KoKeLalKH8hRoT/tLofWlSyMWLcpd%0APFRbB4v03L59I/r1qx5kX3/9iDPOiBg6tCnPHAAAAACgVejUqVMMGzYsZs2aFVOnTq1234orrhi9%0Ae/fOHgNQEgH0CmnxYgF0AAAAAAAAWpAAOgDA50lh7yuuiLjppohLLskFzVMofNCg3Ja6n6eu6HPn%0AVn9eCpfPnl2/Y/XokQud9+pVfTx1PT/mmFzX8xRmBwAaZLvttotlaUEYAAAA2oTOnTtnAfRp06bF%0AuHHjqt230korRf+0YChAWzV8eESXLhELFkR061Y5PmtWxMCBucWN27qK80pB9GHDWroaAAAAAAAA%0A6kgAHQCgLlLo+6CDIrbeOuLiiyMeeSTXyTxJYfG0pa7mqSNF6myetnS74jGFdOiQu9imYksX4NTs%0A1JOOu912Ecceq+s5AAAAAABAKUmfFW24YcQzz+Q+I+rePbfgcVoMOX1NCxe3Zan+is++Ntggd74A%0AAAAAAAC0CQLoAAD1kULg550XMWlSxB13RNx+e8TUqbn70gU0aevdu/LxKZSeOqGnTqtpS50q0pY6%0AqNcMm1c1YEDEvvtG7LNPxHLLNf15AQAAAAAA0Pz23jsXQE/6988Fz5Pp09t+AL1fv8rb6TMvAAAA%0AAAAA2gwBdACAhkih8O9+N+Lww3Pd0FMY/aWXIhYsqP64ilB6XaQu6Kn7Q7oAJ3U9TyF1AAAAAAAA%0ASlf6TCgtTJwWPO7VK/f5UFrc+NNPcwsd1/VzptYmdTtP55Ok80vnCQAAAAAAQJsh1QQA0BjpIqCd%0AdsptS5ZEjB8fMXZs5fbuuxFz5uS6n1dIHdBTx4pVV41Ya63ctvbaEcOGRbRv35JnAwAAAAAAQHNK%0AAfO0OPEVV+S+79s3YsqU3O0USl9++WiTevbMfUaW7LuvhZcBAAAAAADaGJ/uAAAUs5PDaqvltj32%0AqBxP4fPUqaKiS0W6wCaF0AEAAAAAACAFtK+6KmLp0oh+/XLB8/T50vTpEb17R3TvHm1O6n6eAuhp%0A8eUUsAcAAAAAAKBN0WITAKCppbB5Cp6ni4PSV+FzAAAAAAAAKiy3XMR22+Vup4WM0/cVPv44F0xv%0AzVJYvtDCzUk6r6rnAwAAAAAAQJsggA4AAAAAAAAAAC3p2GMjOnfO3e7fP6Jbt9zthQsjJk+OVm3G%0AjMLj6XzSeQEAAAAAANDmCKADAAAAAAAAAEBLGjo04uijK78fMiSiXbvc7WnTImbPjlYp1TVrVuH7%0Ajjkmd14AAAAAAAC0OQLoAAAAAAAAAADQ0g48MGK99Sq7hy+3XOV9H34YMXdutCqpnlRXIauvHnHA%0AAc1dEQAAAAAAAEUigA4AAAAAAAAAAC2tffuIM87Ihc+T/v0jevfO3V62LOKDD1pPCD3VkepJdRVy%0A+OG58wEAAAAAAKBN8kkPAAAAAAAAAAC0BsOGRRx7bOX3Q4ZE9OyZu710acT770fMnh0tKh0/1ZHq%0ASbp1y3/M8ss3e1kAAAAAAAAUjwA6AAAAAAAAAK3S0qVLY86cOTF37txYtGhRtS2NpfvSYwBKygEH%0AROy9d+52u3YRK61UGUKv6IQ+cWJlALy5pON98kn1zuepruWWa946AAAAAAAAaHIdm/4QAAAAAAAA%0AAFB/8+bNi+eeey77OmXKlGr3jRkzJrp16xabbrpp9OjRo8VqBCi6FDo/9dRcp/EHH6wMoU+YEDFr%0AVu4x06ZFfPpprkN69+5NX9PcubnjL1pUOda7d+74AAAAAAAAlBwBdAAAAAAAAAAAaE3at4/4xS9y%0AtytC6CuuGNGtW8SkSbkO5CkM/t57Ef36RQwYENGpU/HrSMeYOjVi+vTKsVRL6nrev3/xjwcAAAAA%0AAECrIIAOAAAAAAAAAACtTQqU/+pXET16RPz977mxFPru2TPXjXzevNxYCoenrVevXBg9dURPIfGG%0ASuH21PE87TN1Wa8qBeBT1/POnSvHtt224ccCAAAAAACgVRJABwAAAAAAAACA1toJ/bTTIlZdNeLi%0AiyMWLsyFv4cNi5g2rbIbepLC4mlL9/fuHdG1ay4w3rEOlwctXpwLtM+fHzFrVu44VRXqep6Oc+yx%0AEbvuGvH440U+cQAAAAAAAFqSADoAAAAAAAAAALRWKfx94IERW20VcdZZEa+8khtPYfAUNE+dymfM%0AyIXIkxQenzKl8vkpgJ7C6Kmjegq0p/2l0PrSpRGLFuVC5xXPrSk9t2/fXGf1qkH29dePOOOMiKFD%0Ac0F4AAAAAAAASooAOgAAAAAAAAAAtHYp7H3FFRE33RRxySW5oHkKhQ8alNtS9/MUBp87t/rzUrh8%0A9uz6HatHj1zovFev6uOp6/kxx0QccEAuzA4AAAAAAEBJEkAHAAAAAAAAAIC2IIW+DzooYuutIy6+%0AOOKRR3KdzJMUFk9b6mo+b16us3na0u2KxxTSoUOuQ3rF1q1brlt6zeNut13EscfmgvAAAAAAAACU%0ANAF0AAAAAAAAAABoS1II/LzzIiZNirjjjojbb4+YOjV3XwqPp61378rHp1B66oS+bFlua9cut6UO%0A6jXD5lUNGBCx774R++wTsdxyTX9eAAAAAAAAtAoC6AAAAAAAAAAA0BalUPh3vxtx+OG5bugpjP7S%0ASxELFlR/XEUovS5SF/QNNsiFzlPX8xRSBwAAAAAAoKz4hAgAAAAAAAAAANqyFBLfaafctmRJxPjx%0AEWPHVm7vvhsxZ06u+3mF1AG9R4+IVVeNWGut3Lb22hHDhkW0b9+SZwMAAAAAAEALE0AHAAAAAAAA%0AAIBS0aFDxGqr5bY99qgcT+HzxYsjFi3KdUNPofUUQgcAAAAAAIAaBNABAJpYupYnNZpIW7reJ22u%0A5QEAAAAAAKBZpQ+oUvA8bQAAAAAAAPAZBNABAIpk6dKIyZMjPv44YsKE3NdJkyIWLsyF0Kte29O5%0Ac8Ryy0WssELEkCG5beDAiPbtW/IMAAAAAAAAAAAAAAAAgHIngA4A0Aipq/nrr0eMHh3x/vsRixZ9%0A/nNSGH3BgogPPshtFVKziVVWiRg1KmLkyFyndAAAAAAAAAAAAAAAAIDmJIAOANAAs2ZFvPBCbps9%0Au/bHzZuXC6Wn7uhpSx3O05bC5t26VX9setw77+S2nj0jNt44t/Xu3eSnAwAAAAAAAAAAAAAAAJAR%0AQAcAqIcpUyL+/e+IN97IBcqrmj8/F0z/9NPcloLpixfXvq+OHXNB8169clsKmnftmrsvPffRRyP+%0A85+INdeM2HHHiIEDm/bcAAAAAAAAAAAAAAAAAATQAQDqIIXNn3464qGHqofKly2LmDw5YsKEiBkz%0A6rfPtJ/0nKrP69s3YsUVc2Hzdu1yxx07NuKttyJ22CFi881zHdRpHaZPnx6vvfZavPvuuzF16tSY%0AM2dOdOjQIXr06BGDBw+OVVddNdZZZ53oVrPdPQAAAAAAAAAAAAAAALRSAugAAHXoen7nnREfflg5%0AtmBBxMcf54LnCxcWfl7nzrnO5qmreYcOuUB5CqwvWZLrlp66pNd8bkUgPT13yJCIFVaI6NIlF1b/%0A179yYfS99tINvSW9/PLLcdNNN8U999wTr776aixLf6ifoXPnzrHxxhvHPvvsE9/4xjdi5ZVXbrZa%0AAQAAAAAAAAAAAAAAoL4E0AEAapFyxanr+b//Xdn1PI2lIPq4cbnu5FWlJteDB+dC52lLIfLPkwLo%0AKYietokTI+bNqxwfPz7i/fcjhg+PWGmlXID9gw8i/vSniB13zHVDT2M0j0cffTTOOuusePjhh+v1%0AvIULF8ZTTz2Vbaecckp885vfjDPPPDNWW221JqsVAAAAAAAAAAAAAAAAGqp9g58JAFDCUrj8n/+M%0AuP/+yvD53LkRL70U8c47leHzFABP3cg32CDiC1+IGDYsYsCAuoXPk/S49Pj0vPT8tJ+0v4pgeTpO%0AOl46bjp+kupJdaX6aobgKb4ZM2bEIYccEtttt129w+c1LVmyJG644YZYd91145xzzoml/gABAAAA%0AAAAAAAAAAABoZXRABwCoYcmSiNtvj3j11c/uer7iihGrrBLRpUtxjptC5/365bYFC3Ldzz/6KHff%0AzJkRzz9fvRv66NG5x+27b0SHDsWpgepeffXV2HvvvePtt9/+zMf17ds362jep0+fLGQ+ffr07Dlz%0AK1YNqGH+/Plx6qmnxmOPPRY333xz9nwAAAAAAAAAAAAAAABoDQTQAQCqSAHzquHz9P3YsRGTJ1c+%0Aplu3iDXXTKHjpqsjhdpHjIgYNCjijTci5s2r7IY+a1bEWmtFtG9fWed+++W+p3hefPHF2GmnnWLa%0AtGkF7x8xYkR85zvfia985SuxZvqFqCF1Nx89enTcdtttcdVVV8Xkqr9E/+++++7LjvHAAw9Ev7Ty%0AAAAAAAAAAAAAAAAAALQwMSUAgKjsdH7XXZWh7tQJ/b//rR4+T93HN9mkacPnVaXjpOOl41ZI9aS6%0AUn1JqjfVneqnON59993YeeedC4bPe/bsGZdeemmMHTs2Tj755ILh86R9+/axySabxLnnnhvvvPNO%0A9tg0VtMLL7wQX/7yl2PhwoVNci4AAAAAAAAAAAAAAABQHwLoAAD/7+mnI0aPzt1O3cZTsLsif5xy%0Aw+utF7H66hEdOjRvXel46bjp+BX55VRXqi/VmaS6U/003rx582KvvfaKqVOn5t236qqrZoHxo446%0AKjrU4xehV69e8Zvf/Cbuvvvu6NGjR979Tz31VBx77LGNrh0AAAAAAAAAAAAAAAAaSwAdACAipkyJ%0A+Pe/c7dTJ/GxYyvD5ylnvMEGEQMGtGiJ2fFTHRW551RfqrOi83mqP50HjXP66afHf1OL+RpWWWWV%0A+M9//hNrrLFGg/e96667ZiH0Ll265N13xRVXxD333NPgfQMAAAAAAAAAAAAAAEAxCKADAGUvdRG/%0A886IxYtz33/4YcTkybnbqeP4+utH9OkTrUKqI9VT0Qk91ZnqTVL9f/97ZVd06u+1116LCy+8MG88%0AdTu//fbbY8iQIY0+xrbbbhvnn39+wftSF/SFCxc2+hgAAAAAAAAAAAAAAADQUB0b/EwAgBLx9NOV%0AIe65cyPGjau8b511Wk/4vEKqJ9U1Zkzu+1Rv6o7evXvEBx/kzmfLLVu6yrbpjDPOiCVLluSNn3ji%0AibHxxhsX7ThHH3103HDDDfF0+sOqYvz48XHllVdm9zfWokWLYsyYMfH222/HhAkTYs6cOdG+ffvo%0A3bt3DBw4MEaOHBlrrrlmdO3aNUrBsmXL4oMPPojXX389+zpr1qyYO3du9OrVK/r16xeDBg2KTTbZ%0AJDt3aIvS7/OLL74Y77zzTkyePDnmzZsXffv2jcGDB8dKK60Um266aXTs6L/4AAAAAAAAAAAAAAA0%0AnqvTAYCyNmVKxEMP5W4vWxbx+uuVHcRXWikX7G6NUl2pvhScT/W+8UbEhhtGtGuXO5811oiQs62f%0A9957L+tyXlMKdp511llFPVYKgl922WWx4YYbZsHpqlIH9oYG0FP39L/85S9x8803x0MPPRTz58//%0AzMd36tQpttxyy/jSl74UBx10UKy88sp5j0mh+OHDh0dzq/lzKeTVV1+Ne+65Jx555JF4/PHHs9D5%0AZ2nXrl2stdZasccee8QJJ5wQK6ywQhErrjxGsRdFOPPMMz/3ccOGDct+h6saN25cNt4c0p/B9ttv%0AX21s2223zcaL/fOsy+9GY5/bEIX+rgwdOjQbb6j0dzgtVnHjjTdmv+OLFy+u9bF9+vSJnXfeOb7z%0Ane9kXwEAAAAAAAAAAAAAoKHaN/iZAAAl4N//jqjI86Uwd0V+tVu3iBbI3NZLqi/VmcycWdnFPZ1P%0ARaieurv66qtjacXqA1UcccQR0T21ly+y9ddfP7bbbru88TfffDMeffTReu0rhWqvvfbaLPx68MEH%0AZ6HszwufV3RJT8c69dRTs6Dy8ccfH23B5ZdfHuutt16su+668aMf/Sg7388Ln1f8nF577bU477zz%0Asp9VCqGn0D60Nul3Nc1J6e/lkUcemQX5Pyt8nsycOTNuu+222GWXXWL33XePN9LKJAAAAAAAAAAA%0AAAAA0AAC6ABA2Up51dTxPFmwIHULrrxvzTUjOnSIVi3Vl+qskOpP55Gk86pDHpcq7rjjjoKdyr/9%0A7W832TEPP/zwguN33nlnnfcxffr02HPPPePQQw+NCRMmNLiWFL5/+eWXoy247rrr4r///W+j9rFg%0AwYL4/e9/ny0C8MknnxStNmistJjCPvvsE4cddlhMnDixQfu49957Y/PNN4///Oc/Ra8PAAAAAAAA%0AAAAAAIDSJ4AOAJStF15IXWZztz/+OAVwc7dXXDGib99oE1Kdqd4k1Z/Oo+J2Oj/qJgW3X3nllbzx%0ArbfeOlZZZZUmO+5+++0XXbt2zRu/77776vT8SZMmxbbbbht33XVXrY/p1KlTrLrqqrHZZpvF9ttv%0AHxtttFGssMIKUYratWsXQ4cOjQ033DD7uaRweTrfvp/xF/qpp57KAvypGzy0tLSgxI477hh///vf%0Aa33MgAEDst/xHXbYITbddNMYPHhwwcfNmDEj64b+4IMPNmHFAAAA0PQ6dOgQgwYNiv79+2fvpVXd%0A0li6Lz0GAAAAAAAAACiejkXcFwBAm7FkSWVAO4XQKxpHt2sX0YR54yaR6k31p/NIAfShQ3Pnkc5v%0Am21afyf31uCZZ54pOL7FFls06XHTRbIbbLBB3vHfeOONmDlzZvTp06fW586bNy/22GOPGDNmTMH7%0Ad9tttzjyyCNjp512il69euXdnzorP/300/G3v/0tC7umrsuFpLB6CmnXR82f2/LLL1+ww3xjpQuL%0Av/jFL2YB8q222irWXXfd6NGjR8HHvvXWW3HLLbfEJZdcktfx/LnnnotTTjklfvvb30ZTqOvP74or%0Arogrr7yySWqg9Vu2bFkcfPDB8fzzz+fdl+aCY445Jr75zW9mv+dpsYWqXn755bj44ovjqquuiiXp%0AH7j/N3/+/DjwwAOzeWK55ZZrlvMAAACApngPbZ111olp06blva8zYsSILIQOAAAAAAAAABSXADoA%0AUJZefz1i9uzc7SlTIhYuzN0eMCCiS5doU1K9qe50HgsW5L4OGpQ7v3Se66zT0hW2fi+99FLB8U02%0A2aTJj52OUTOAnoKoqabUxbs2J598chacril1Q77xxhuzLsqfJT1ur732yra5c+fGn//854LB1y5d%0AusTmm29er3Nqin1UNXDgwDjttNPi2GOPzcLtdZEuRj799NPj+9//fhx11FFZGL2q3//+93HiiSfG%0Aiiuu2OC60p9bIXU997p2vqc0nX/++XH33Xfnje+6665xww03ZJ3Pa5MWsrj88svj0EMPzRZkmDp1%0A6v/umzRpUhxxxBHxj3/8o8lqBwAAAAAAAAAAAACgtLRv6QIAAFrC6NGVtz/6qPJ2I7KnLapq3VXP%0Ap+p5Urt33nmn4PioUaOa/Ngbb7xxvWpKUlD80ksvzRsfPnx4PPHEE58bPq+pe/fucfzxx8f1118f%0AbUHqpv6LX/yizuHzmp2kU0B/n332qTa+ePHirDt6Y1TtPA31MW7cuDj11FPzxvfff/+45557PjN8%0AXtWWW24Z//73v7POcFX985//jBdeeKFo9QIAAAAAAAAAAAAAUNoE0AGAsrN0acT77+duz58fMWNG%0A7nb37hF9+0ablOru1i13O51POq8knWc6Xz7bR1VT+zW6hDe15ZZbruD4hx9+WOtzfvazn+V12+7Y%0AsWP85S9/idVWWy1KXbt27Rr1/Pbt22dh8xS8ryoF04sdQG9srZSHCy64IBYtWlRtbJ111olrr722%0A3r9DqRv6Oeeckzd+4YUXNrpOAAAAAAAAAAAAAADKgwA6AFB2Jk+OqMj5zZpVOZ5ywG01K5rqrppj%0ArjivdJ5TprRYWW3GtGnT8sY6deqUF1BuCn1rWfVg+vTptXZKvu+++/LGTz755Nhkk02KXl+pSt3T%0Av/SlL1Ube++99+Ljjz9u8D5TF/WaOnTo0OD9UT7zz1VXXZU3/tvf/javk3ldHXXUUXmLW6QFKubM%0AmdPgOgEAAAAAAAAAAAAAKB8C6ABA2amaL/3008rbvXpFm9a7d+HzmjChRcppU+bNm5c31qdPn2Y5%0Adm3HKVRT8re//S2v+3kKy3//+99vkvpK2aabbpo39vTTTzd4f4X+zFJnevgs//znP/OC4SNGjIhd%0Ad921wftMwfWvfvWr1cYWLlwYzzzzTIP3CQAAAAAAAAAAAABA+RBABwDKTtVAdikF0Hv2rLw9e3bl%0A7UY0dC4bS5YsyRvr0qVLsxy7tuMsSu3rC3jggQfyxnbbbbdYYYUVil5bqavZITp55513Gry/+fPn%0At9jvEW3XY489lje23377NXq/W2+9dd7Yk08+2ej9AgAAAAAAAAAAAABQ+rTjAwDKTtVAdkVQu3Pn%0A3NaWpZxrOoeFC3VAr69CIeFZs2Y1y7FrO063bt0Kjr/wwgt1CpqW2wICjzzySNa9/JVXXomxY8fG%0AjBkzsp/tp59+GkuXLq3zvtLzGiodq6YePXo0eH+UbwB9k002afR+hw0bljeW/n4AAAAAAAAAAAAA%0AAMDnEUAHAMrOpEm5r/PmRSxeXBrdzyuk85g6NXde6fxShnny5JauqvUrFBKePXt2Fmzu0KFDkx67%0AtsBzoZqmT58eU9MfcA2bbbZZlKP0s/jVr34VN954Y0ycOLEo+2xMAL3QYgItGUAfPnx4rfe1b98+%0AevbsGb169Yrll18+1ltvvdhoo41ir732iqFDhxbl+I8++mi0a9cuWpPPqif9XU8/j7StuOKKse66%0A68bGG28ce++9d/YzagoLFiyIt99+O2987ty52YIKjfH+++/njU2bNq1R+wQAAAAAAAAAAAAAoDwI%0AoAMAZWXZslyH8GTRosrxrl2jJFQ9j3R+KYC+YEHuvFtZDrRVKRQuXbZsWcycOTP69+/fpMdOx6hr%0ATR999FHBx6600kpRbq699to46aSTih6onTNnToOfmxYIqKlfv37RGqWu8Ckwn7b0e/XCCy/ENddc%0AEyeccEJstdVW8ctf/jK23nrrKCdpwYm0AEHaPvjggywAfsUVV8Sxxx4bO++8c7bYwahRo4p6zEIL%0ASiTf+ta3oikIoAMAAAAAAAAAAAAAUBft6/QoAIASsWRJLoydLF1aOd7ETa6bTfsqr+4qzi+db9Vz%0AJd/KK69ccPytt95q8mO/+eabda4pdWUvpG/fvlFOfvvb38ahhx7aJGHatPBAQ02aNClvbODAgdGW%0ApPP/z3/+E9tss00cddRRWSi73KWw/v333x+bbLJJnHLKKW06EF7bghcAAAAAAAAAAAAAAFCVDugA%0AQFmpmqWsGsoule7gVQPoVXO0ixeXTsi+KayzzjoFx5977rnYbLPNmvTY6Rh1ram2MHC31Oq+TPzj%0AH/+IH/7whwXva9++fay33nqxxRZbxPDhw7MQf58+faJr167Zlu6v6u67746zzz67aLVNnDgxb2zw%0A4MHRVl122WVZN/BbbrmlpUtpNeH8c889N+bMmRN/+MMfirLP9PNtThYUAAAAAAAAAAAAAACgLgTQ%0AAYCyUjWEXVtYuy2rLVTf0au+zzRq1KiC488//3yTH7vQMXr06BFrrrlmnTudz5o1KwtYl7r58+fH%0ACSeckDfeoUOHOOmkk+L444+PFVdcsc77++9//1vU+t577728sVVWWSVayu233x4rrLBCLF68OObN%0Am1ftvs6dO2dj48ePzxZB+Pvf/x5Tp07N28ett94ae+21V3zzm9+s9/E32mijuOSSSxp1DmkxgWJ6%0A6qmnar0v/ZzS36V33303nn766fjnP/+ZfV/TRRddlP1Mdtxxx0bX09HkDAAAAAAAAAAAAABAK+Rq%0AdwCg7ALoKZidAudVA+il0hS2agC94vzS+dZo/EwNG2+8cfTq1Ss+/fTTauMPPvhg1jE4BZybwhtv%0AvBHvv/9+3vi2226b16076d+/f61dlJdbbrkodalj+bhx46qNpZ9T6oq+++6713t/06dPL2J1kQWX%0Aaxo2bFi0lBQAT8dPwerZs2dXu69nz57/Cz8fddRRWUfvM844I84///y8/Zx11lkNCqD37t07Nt98%0A82hN6lrPcccdl/29+tGPfhR//vOf8+7/5S9/WZQAevoZFfLaa6/FWmut1ej9AwAAQCmYM2dOtoBe%0AWkzv448/rnbfM888E926dYtNN900W9QRAAAAAAAAACgOUSQAoKykMHbnzrnbnTpVjs+fHyWh6nlU%0AnF+XLtW7oZMvdYPeaaed8sY/+uijuO+++5rsuFdccUXB8d12263g+IABA6JdgT/Mt956K8pBCprX%0AdOSRRzYofJ5MmTIliunVV1/NG1t77bWjLUgXaP/2t7+Nk08+ueBCCWPHjo1y07dv37j88svjkEMO%0AybvvscceK9gxvr5WXnnlguPF2DcAAAAAAAAAAAAAADSUADoAUHYqGkV36xbx/w2Ao0bj6zar4jzS%0AeaXzSwYNatGS2owDDzywXiHxxlq0aFFcd911BcPwX//61ws+J91XqCvy008/HeXghRdeyBs7+OCD%0AG7y/0aNHR7Gkbuo1u9mn7uxtJYBe4bTTTosuadWKGl588cUoV6kzfE1LliwpSii/V69esdJKK+WN%0Av/fee43eNwAAAAAAAAAAAAAANJQAOgBQdlZYofJ2z565rwsX5ra2bMGCynPo1atyfMiQFiupTdlz%0Azz1j+eWXL9h1+6mnnir68S644IKYNGlS3vg+++wTgz5j1YBtt902b+yBBx6IcjBx4sS8sUKB/Lou%0AAPDMM89EsTzxxBN5Y+uuu270rJhk2og+ffrEyJEj6/SzLxfDhw+P/v37541/8sknRdn/FltskTf2%0A8MMPF2XfAAAAAAAAAAAAAADQEALoAEDZqRrIrhrUbutd0GfPrrxdNfNaNXBP7Tp16hQ//vGP88aX%0ALl0aRx55ZBZYLpZx48bFWWedlTferl27rAP1Z9luu+3yxlKQuhw6VM+cOTNvrKEB77/85S/xaRH/%0A0t933311WiygLejcuXPeWDF//0tF+vtaDHvssUfe2D333BML0qoiAAAAAAAAAAAAAADQAgTQAYCy%0AUzWQXUoB9FmzKm/rgN4wRx99dKy++up546+++mr89Kc/LcoxUpD30EMPjblz5+bdd8ghh2Rdsz8v%0ArDpgwIC88Z///OdR6lJ37pomTJhQ7/0sWbIkfve73xXx796s+Otf/5o3/uUvfznamoULF8abb76Z%0ANz548OAoV++8805MmzatyX4me++9d95CCh9//HFcfvnlRdk/AAAAAAAAAAAAAADUlwA6AFB2Bg1K%0A3a5zt3v3rhyfODFi2bJok1LdkyZVfl9xXuk8Bw5ssbLanC5dusQVV1xRsLPxb37zmzj//PMbHT4/%0A+OCD47HHHsu7b/nll69TKLp79+7xve99L2/8zjvvjGuvvTZK2ZACqynce++99d7Pr3/96xg9enSR%0Aqoo49dRTY1LVv4D//+e54447Rltz1VVXFew0P3LkyChXZ5xxRt5Yx44dY+211y7K/nv37h1HHnlk%0A3vjPfvazGDt2bFGOAQAAAAAAAAAAAAAA9SGADgCUnfbtI1ZZJXe7a9eIvn1zt+fNi5gxI9qkVHeq%0AP0nnk84rSeeZzpe623bbbQsGTpOTTz45jj322Jg/f3699/vJJ5/EbrvtFrfeemvefZ06dYpbbrkl%0A+vXrV6d9HXfccdG34he3iu9+97tx++23R0M1pJt4c9p6660LhslTB/K6Sj//2v58G+K0006Liy++%0AOG/8mGOOyULKbUn62Zx44ol54ylM/4UvfCHKzfTp0+Owww6LG2+8Me++bbbZJvr371/U36MBAwZU%0AG5sxY0bsvvvuRQmhv/XWW3Hdddc1ej8AAAAAAAAAAAAAAJQHcSQAoCyNGlV5e8UVK29/9FG0SVXr%0Arno+Vc+Tukudhw866KCC911yySWx7rrrxg033BALFy783H2lEGnqnp66Jf/73//Ouz91W//Tn/6U%0ABd/rKgVVr7766rzxBQsWxNe+9rX4yU9+UrCLdSFLly7N6kpB1wMPPDBas7333jtv7L333os99tgj%0ArwN5TWnRgJ///OdxwAEHxOLFi7OxDh06NLiWBx54IAsh//KXv8y7b6WVVoqTTjopWrMlS5ZkvyMv%0Av/xyXH755dm5fOMb3yi4uML3vve97Pe0FDz99NO1bo8//njce++92YIC6e//sGHDCv49S376058W%0Ata4UZr/iiivyxsePHx+bbLJJXHjhhTF37tx67XP27Nlx2223xVe+8pVYc80146abbipixQAAAAAA%0AAAAAAAAAlLK21ZIPAKBIRo6M6NkzBfQiBg6M6Nw5ImWJp05NId6ILl2izUj1TpmSu53qTueTpPNL%0A50n9pbDttddem3Wwvuaaa/Luf+edd+Lggw/OukV/6Utfis022yxWW2216N27dxbonjZtWrz55ptZ%0AoPXBBx+MeRXt6WtIAejLLrss67LckDD2D37wgzj//POrjafjp67gKcyawui77rprFpgfNGhQdOvW%0ALQvEp27so0ePzkK3d955Z/Z9Up8QfEvYaaedYosttoinnnqq2vh//vOfLOB/1FFHZWH0kSNHRo8e%0APbI/hxTgveeee7Luz+l2ha5du2bB6rQ4QF298cYbcdZZZ8Vjjz0WH9WyWkXnzp2zbvbp+C1t+PDh%0Ajd7HBhtsED/84Q+jVKTfn8Y67rjjYocddohiS3+nf/GLX8Tpp59ebTwFz9NckxZQSIsEbL311rHR%0ARhvFwIEDo2/fvtnCE7Nmzcp+31O39FdeeSWee+65ePjhh7P7AAAAAAAAAAAAAACgvgTQAYCylBof%0Ab7xxxKOPprBxxJAhqdNsxLJlEe+/HzFiRLQZqd4KK6yQO58knV8jGjyXvfbt22fdj1N4+5RTTolF%0AixblPWbKlClx4403Zlt9pUD4rbfeGttvv32Da0xB8xQ6LdSleerUqVln9bSVkksvvTS++MUvxpw5%0Ac/LON3UjL9SRvNACA3/+85//1wm9rlK49+abb671/hQ6Tx2nU32lYOONN4777rsvOnXq1NKltArp%0A9+bkk0/O/t41ldNOOy2bewp1WJ8+fXr2+582AAAAAAAAAAAAAABoSu2bdO8AAK1YCmi3b18Z3K64%0AnRobz5gRbUKqs6IRc6o/nUfF7XR+NF7qMv7CCy/EVlttVZT9pXDpoYcemoWZGxM+r+igftVVV8Vv%0Af/vbrPN2OUgduVOH8dTNvSFSmDp1hz/ooIOKWlfqSv3iiy9mHefbut69e8c555wTTzzxRNZlu9yl%0A4PmOO+4YzzzzTJx33nnZ903p1FNPjbvuuisGDx5c1P1aSAAAAAAAAAAAAAAAgLoSQAcAylbv3hFr%0Arpm73aVLxPDhlfe98UbEkiXRqqX6Up0VUv3pPJKRI3PnR3Gst9568Z///CcefPDB+MpXvtKgIGef%0APn3iyCOPjNdeey3rWD5gwICihuRfeeWV2GeffbKAe0Okrt0nnnhitAV77LFHPPXUU7H22mvX63kb%0AbrhhPP7443HYYYcVpY4uXbpkP/P7778/HnvssRgxYkS0Rel3Zo011oivf/3rWYf3CRMmxE9+8pPs%0A/MpJ+jmk8P2KK64YX/jCF7Lfk4svvjg+/PDD7O/+pptu2my1fPnLX44333wz64Tev3//Bu8nzVW7%0A7bZbtmjDX//616LWCAAAAAAAAAAAAABA6erY0gUAALSkHXeMeOutiMWLI1ZaKWLKlIiZMyPmzYsY%0ANy5i9dWj1Ur1pTqTPn1y9ScdO0bssEOLllayUhfktE2bNi0eeOCBrEP0f//73xg3blw2Nnfu3Kw7%0Aco8ePbLuxauttloWek7dsVO386YM9K655ppx++23Z7WksGkKRafO7bNnz857bKpx5ZVXjvXXXz92%0A2mmn2H333Ysanv7Sl75U7ftid3Ku6IQ+ZsyYuOOOO+L666/PAuDTp0/Pe1w6z/SzP+CAA2KXXXap%0A1r168803j4suuqja49daa61aj7nCCivE4YcfHquvvnoWRk7PT3/WxZL2W/Nnl8bqIv0cFixYUPC+%0AxYsXx7yKyeL/pbr79u0bvXr1ikGDBkXXrl0bUXnEdtttF8uWLYtia8w+m6KezzJs2LCiHjOF4c8+%0A++wshH733XdnXdGffvrpeOutt2Lp0qUFnzNkyJAYOXJkjBo1KnbYYYfYZpttivo7CgAAAAAAAAAA%0AAABAeRBABwDK2sCBubD2v/6VQrm5jujPPx+Rsn0ffhjRr19EERtVF83Uqbn6ktTwOtVdkatN55PO%0Ai6aTOhKnbtFpa22GDx8ep5xySrYlEydOjMmTJ2cB5BSAT4HjFAjv3r17k9Vw3333RXN1rN5vv/2y%0ALQVy07lOnTo1C2L37NkzC+Om861NCuqmra4222yzbGsqBx10ULY1xEYbbVTrfSmAXnMhgvTz6ZhW%0Aq6DV69atW3z1q1/NtmTRokXx0UcfxcyZM2PhwoXZ3+X0ez5gwABhcwAAAAAAAAAAAAAAikLiAAAo%0Ae5tvHvHaa7lAd8rkDh8e8c47uftefTV1Ws51GG8tZszI1VUh1VuRJV555dz5QIUUNm+KDuStTQqj%0Apw7laYNS1qlTp6zbOgAAAAAAAAAAAAAANJX2TbZnAIA2InUQ33vviIpmwCutFDFoUO526oT+yisR%0AM2dGq5DqGDMmV1eS6kz1Jqn+vfbKnQ8AAAAAAAAAAAAAAABAQ4gnAQBExMCBETvumLvdrl3EWmtF%0A9O+f+37JkoiXX46YOrVFS8yOn+pI9SSpvlRnqjdJ9afzAAAAAAAAAAAAAAAAAGgoAXQAgP+3+eYR%0Ao0blbqcu4uusUxlCTx3HU+fxt9+uDIA3l3S8t96q3vk81ZXqq+h2nupO9QMAAAAAAAAAAAAAAAA0%0AhgA6AMD/S53E99gjF+xOOnSIWHfdiEGDKh/z4YcRzz8fMWNG89SUjpOO99FHlWOpnlRXqi9J9aa6%0AKzqhAwAAAAAAAAAAAAAAADRUxwY/EwCgBKWO4vvum7v96qu579deOxc8Hzcu14F83ryIl16KWHHF%0AiFVWiejSpfh1LFgQ8f771YPnqZbhwyNWWqkybJ7C56neik7oAAAAAAAAAAAAAAAAAI0hgA4AUEPq%0ALL7ffrlg+ejRubD3yitHDBgQ8cYbETNn5h6XwuETJuTGUxi9b9/GdSFftizX8Tztd8qU6vf16ROx%0A5poR3btXjo0alet8LnwOAAAAAAAAAAAAAAAAFIsAOgBAASnU/ZWvRAwaFPHvf0csXpwLf2+4YfVu%0A6Ck0nsLiaevWLWLw4IhevSJ69qxbZ/TU6Xz27IhZsyImTcp1V69ZR82u5x07Ruy4Y8Tmmzcu8A4A%0AAAAAAAAAAAAAAABQkwA6AEAtUrh7iy0iRoyI+PvfIz74oLIb+nLLRXz8ca4D+sKFucen8Pj48ZXP%0A79w5F0bv2jUXJE9bCq2nbf78iE8/rXxuTSm8vsIKua1qkD0de6+9IgYObOKTBwAAAAAAAAAAAAAA%0AAMqSADoAwOdIYe9vfzvi6acjHnoo1w09hcKHDYsYOjTX/fyjjyJmzKj+vBQunzq1fsfq2zdixRVz%0Ax6za3Tx1Pd9hh1zX8xRkBwAAAAAAAAAAAAAAAGgKAugAAHWQQt9bbhmxxhq5EPrrr+c6maeQ+KBB%0AuS11NZ81K9fZfPbs3NcUVq9NCpWnDuk9e+a+9u6d65Ze87gjR+bC57qeAwAAAAAAAAAAAAAAAE1N%0AAB0AoB5SCHz//XNB8xdeyG0pbJ6k8Hjalluu8vHz5kUsWpQLqy9blgusp1B5p04R3brVfpwUSt94%0A49yWgukAAAAAAAAAAAAAAAAAzUEAHQCgAVIofPvtI7bZJtcNffToiPffz4XNq0oh888KmleVQumr%0ArBIxalSu63mHDk1SOgAAAAAAAAAAAAAAAECtBNABABohhcTXWSe3pS7nU6ZETJgQ8fHHua+TJ0cs%0AWJDrfl4hdUHv0iVi0KCIIUMiVlgh9zV1V0/d0QEAAAAAAAAAAAAAAABaigA6AECRpPD4csvltg03%0ArBxP4fMUTl+8OKJjx9zjUggdAAAAAAAAAAAAAAAAoLURQAcAaGIpbJ46pacNAAAAAIC6a9++fXTv%0A3j273TGt8FlFt27dsvvSYwAAAAAAAACA4hFABwAAAAAAAKBVSiHzL3zhCzFt2rSYOXNmtfvWX3/9%0A6N+/f4vVBgAAAAAAAAClylLwAAAAAAAAAAAAAAAAAAAAZATQAQAAAAAAAAAAAAAAAAAAyAigAwAA%0AAAAAAAAAAAAAAAAAkBFABwAAAAAAAAAAAAAAAAAAICOADgDUSbt27fLGli5d2iK1AABAa1XoNXKh%0A19IAAAAAAAAAAAAA0FoJoAMAddK+ff7LhiVLlrRILQAA0FoVeo3coUOHFqkFAAAAAAAAAAAAABpC%0AAB0AqJNCoZnFixdnGwAAUPvr40KLOQEAAAAAAAAAAABAa+XqVwCgTrp06VJw/NNPP232WgAAoDWq%0A7bVxba+lAQAAAAAAAAAAAKA1EkAHAOqkd+/eBcdnzZrV7LUAAEBrVNtr49peSwMAAAAAAAAAAABA%0AaySADgDUSadOnaJr165543Pnzo3Zs2e3SE0AANCaup+n18Y1devWLXstDQAAAAAAAAAAAABthQA6%0AAFBntXVu/Pjjj2PevHnNXg8AALSW8PlHH31U8L5evXo1ez0AAAAAAAAAAAAA0BgdG/VsAKCspPDM%0ApEmT8saXLVsWU6dOjS5dumQdHtMGAAClbPHixVnwfNasWQU7n3/eIk4AAAAAAAAAAAAA0FoJoAMA%0Adda5c+fo169fTJ8+veD9CxYsyLYZM2ZkgfSOHTtG+/btm71OACotXbo0C0lWNW3aNPMzQCPm1SVL%0AluTNrYWk186dOnVqlroAAKBUzZs3L8aMGZMt/DR58uRq973yyivRvXv3WG+99SyMCgAAAAAAAABF%0AJIAOANTL4MGDs69VQ+ipA3oK4lQNM6ZATgrmANCyKuboqtIc3a5duxarCaAcpPB5xWtnAACg4dL7%0AGil8noLoNReCSmMVjwEAAAAAAAAAikcAHQColxRYrBlCTxf3zZkzJwugp67nOp8DAFDOKsLnFvsA%0AAAAAAAAAAAAAoC0SQAcAihJCrwiiL1y4MNt69uyZBdEBaFlLliyJ2bNnVxszRwM0HeFzAAAAAAAA%0AAAAAANo6iQMAoEFSoGb55ZePAQMGxMcff5wF0Tt16tTSZQEAQLPr1q1b9OrVK3r37u01MQAAAAAA%0AAAAAAABtngA6ANAoKWCTOummAHr79u2ja9eu0aFDhxg4cGB07tw5li1b1tIlApS1BQsWxKJFi6qN%0Apfm5S5cuLVYTQFtfiCm93k2vfdNcKnQOAAAAAAAAAAAAQKkRQAcAimbp0qUxd+7c7HbqjN6/f/+W%0ALgmg7E2bNi1ef/31amPrrruuORoAAAAAAAAAAAAAACiofeFhAAAAAAAAAAAAAAAAAAAAyo0AOgAA%0AAAAAAAAAAAAAAAAAABkBdAAAAAAAAAAAAAAAAAAAADIC6AAAAAAAAAAAAAAAAAAAAGQE0AEAAAAA%0AAAAAAAAAAAAAAMgIoAMAAAAAAAAAAAAAAAAAAJARQAcAAAAAAAAAAAAAAAAAACAjgA4AAAAAAAAA%0AAAAAAAAAAEBGAB0AAAAAAAAAAAAAAAAAAICMADoAAAAAAAAAAAAAAAAAAAAZAXQAAAAAAAAAAAAA%0AAAAAAAAyAugAAAAAAAAAAAAAAAAAAABkBNABAAAAAAAAAAAAAAAAAADICKADAAAAAAAAAAAAAAAA%0AAACQEUAHAAAAAAAAAAAAAAAAAAAgI4AOAAAAAAAAAAAAAAAAAABARgAdAAAAAAAAAAAAAAAAAACA%0AjAA6AAAAAAAAAAAAAAAAAAAAGQF0AAAAAAAAAAAAAAAAAAAAMgLoAAAAAAAAAAAAAAAAAAAAZATQ%0AAQAAAAAAAAAAAAAAAAAAyHTMfQEA2po5c+bkjY0ZM6ZFapk1a1a8/vrr1ca6du0avXv3bpF6AKhk%0AjgZonczPAK2XORqgdZk3b16MHTs2FixYEJ988km1++bOnRtdunSJpUuXRrdu3VqsRoBy5zU0QOtl%0AjgZonczPAK2XOZpSUihbUCiDAAC1EUAHgDbq3XffzRv77ne/2yK1AAAAAAAAAAAAAAAAbSuDAAC1%0AaV/rPQAAAAAAAAAAAAAAAAAAAJQVAXQAAAAAAAAAAAAAAAAAAAAyAugAAAAAAAAAAAAAAAAAAABk%0A2i1btmxZ7iYA0JZMmDAh7rrrrmpjq666avTo0aPZaxkzZkx897vfrTZ22WWXxXrrrdfstQBQnTka%0AoHUyPwO0XuZogNbJ/AzQepmjAVovczRA62R+Bmi9zNGUkjlz5sS7775bbWyPPfaIIUOGtFhNALQt%0AHVu6AACgYdJ//L7zne9Ea5XeaNliiy1augwACjBHA7RO5meA1sscDdA6mZ8BWi9zNEDrZY4GaJ3M%0AzwCtlzkaAChX7Vu6AAAAAAAAAAAAAAAAAAAAAFoHAXQAAAAAAAAAAAAAAAAAAAAyAugAAAAAAAAA%0AAAAAAAAAAABkBNABAAAAAAAAAAAAAAAAAADICKADAAAAAAAAAAAAAAAAAACQEUAHAAAAAAAAAAAA%0AAAAAAAAgI4AOAAAAAAAAAAAAAAAAAABARgAdAAAAAAAAAAAAAAAAAACAjAA6AAAAAAAAAAAAAAAA%0AAAAAGQF0AAAAAAAAAAAAAAAAAAAAMgLoAAAAAAAAAAAAAAAAAAAAZATQAQAAAAAAAAAAAAAAAAAA%0AyAigAwAAAAAAAAAAAAAAAAAAkBFABwAAAAAAAAAAAAAAAAAAICOADgAAAAAAAAAAAAAAAAAAQKbd%0AsmXLluVuAgAAAAAAAAAAAAAAAAAAUM50QAcAAAAAAAAAAAAAAAAAACAjgA4AAAAAAAAAAAAAAAAA%0AAEBGAB0AAAAAAAAAAAAAAAAAAICMADoAAAAAAAAAAAAAAAAAAAAZAXQAAAAAAAAAAAAAAAAAAAAy%0AAugAAAAAAAAAAAAAAAAAAABkBNABAAAAAAAAAAAAAAAAAADICKADAAAAAAAAAAAAAAAAAACQEUAH%0AAAAAAAAAAAAAAAAAAAAgI4AOAAAAAAAAAAAAAAAAAABARgAdAAAAAAAAAAAAAAAAAACAjAA6AAAA%0AAAAAAAAAAAAAAAAAGQF0AAAAAAAAAAAAAAAAAAAAMgLoAAAAAAAAAAAAAAAAAAAAZATQAQAAAAAA%0AAAAAAAAAAAAAyAigAwAAAAAAAAAAAAAAAAAAkBFABwAAAAAAAAAAAAAAAAAAICOADgAAAAAAAAAA%0AAAAAAAAAQEYAHQAAAAAAAAAAAAAAAAAAgIwAOgAAAAAAAAAAAAAAAAAAAJmOuS8AAHUzc+bMGD16%0AdLz55psxY8aMWLJkSfTu3TuGDx8eG264Yay44ootXSJA2SqVOTqdx/jx4+ODDz6ICRMmxJw5c2Lu%0A3LnRuXPn6NOnT/Tt2zfWXHPNWGeddaJjR/+tBdqGUpmjly5dGuPGjYvXXnstJk6cmJ3LwoULs7m5%0AX79+sfLKK8fGG28c3bp1a+lSAcpqfgZoSem14X//+9/s//CzZ8+Orl27xqBBg2KttdaKjTbaKDp1%0A6hRtRXq9+/LLL//v9W56P6J79+4xePDg7H2I9ddfP9q3t8Y70HaU0hwNUEpKYX6eNWtWdh7vvPNO%0ATJ8+Pfs+nUd6n7h///7Za+f0/gpAW9PW5+j03sb777+fbemaizRHp2suFi1alL33nT7TS+9zjBo1%0AKjsvgLairc/PAABtlSv1AYDPtWzZsrj99tvjkksuicceeywWL15c62PXW2+9OPzww7OtZ8+e0VZd%0AeeWVccQRRxS8b+jQoVkwEqA1aOtzdAr5PPXUU/Hkk09mwZ8xY8ZkH4LWRfog4Qtf+EIcfPDB8fWv%0Afz169erV5PUClNMcnaSLUdIc/fDDD8dDDz0UL7zwQhbC+SxpcZANNtggm5sPO+ywGDBgQLPVC1Au%0A83OhIH2ao6tu6QLwdK5VHXLIIXHNNde0WJ1A6Uj/d//DH/4QN910U3bBX23S/9X33HPP+P73v5/9%0AH761Gjt2bPz+97+P2267LaZOnVrr49Jr26997Wtx/PHHx8iRI5u1RoBynKNTeCYtFlXxGvf555+P%0AF198MbvQvKa0YN6wYcNapE6AcpifU/3//ve/s/eK0/spdblmIgUct99++zjqqKNi2223bZY6Acpp%0Ajk7v/6ZA5hNPPBFPP/10vPLKK9n38+bNq9Pz08LSX/nKV7LP89IC0wCtTVudnxti/vz52SJOb731%0AVsH7r7766jj00EObvS4AgHbLal59BABQRXpT+tvf/nY8++yz9Xpe6hB26aWXZm9StzUff/xxrL32%0A2lkoshABdKC1aOtz9Ntvvx1rrLFGXiimIVIY6Mwzz8wuANcVHWgN2vIcnULnDzzwQPz1r3+NO++8%0As9bXxXVdLOTYY4+Ns88+O7sN0NLa8vxcIXUUS8GbzwubFyKADhQjCHjuuedmr+/qejFzhbSA3EUX%0AXRR9+vSJ1mLBggXxk5/8JKtryZIldX5ehw4dsosZzznnnOjSpUuT1ghQTnP066+/XqeweSEC6EBr%0A1Zbn5/feey/+8pe/ZO8VP/fcc43aV1rk77LLLostttiiaPUBlPMcXVHDDTfcUJR9pYVC0nvgqZMw%0AQEtr6/NzQ6T3qX/961/Xer8AOgDQUgTQAYBa3XPPPVnXwrpe2FFTu3bt4qyzzorTTz892pL99tsv%0A64RWGwF0oDUohTk6XUxY7A8vR40aFXfffXcsv/zyRd0vQDnN0Y8//nhsvfXWRd3nmmuumV2omFbs%0ABmgpbX1+rnDCCSdkXXobQgAdaIx0oV/q/p3+391QI0aMiPvvvz+GDx8eLS11Ot9tt90aFaRJ3XTS%0Avy+pMzpASyqFOTotgNevX78GP18AHWiN2vr8vNNOO2Vdz4ulffv28cMf/jBbyCm9zwLQktr6HJ18%0A4xvfiFtvvbVo++vcuXOcf/75cdxxxxVtnwDlOD/XV1qAL73XvHjx4lofI4AOALQUbeEAgIIefvjh%0A2HfffbMOMIWkYF96kyZ1mX3//fezTls1pXVufvazn0WnTp2y1fnagr/97W+fGT4HaA3KZY5OF2+n%0ATpO9evXKuuZ++umnMXHixKzbQm1Gjx4d22yzTTz00EOx0korNWu9AOU0R6cuj+lclltuuWyenj59%0AenYuqStvIW+88UbsuOOO8cgjj8Q666zT7PUClMv8DNBUUnfwtHDnvffeW/D+NDeuvfbaMXDgwOz/%0A76+99lrBBT/eeuut2GGHHeLJJ5+MFVZYIVpKqm3nnXfOLuwrpFu3btn59O3bN3utm85n/vz5eY97%0A9tlnY5dddonHHnssevTo0QyVA5T+HA1QKsplfk71p/eJ07Zw4cLss7x33303ex+lUCfL1NUxvY98%0AySWXtEi9AOUyR6dzSE1W0nsbvXv3jkWLFmXz79tvvx1z5swp+Jw0j3/ve9/L7v/xj3/c7DUDlMP8%0AXFMKnR9++OGfGT4HAGhJ7Vv06ABAqzRhwoSsI1ihi7J33XXXeOaZZ+Ljjz/OLqpLAb/0xnTqKpBW%0AP00rVtf005/+NP71r39Fa5c6K9RcwbXQ+QC0pFKdo9OHnl/5yleyi05S593UhWzKlCnx8ssvZ98/%0A+OCD2bmNHz8+m69vvvnm2HbbbQvuK32IcPDBBxe8sAWgKZXqHF0hdUU/99xzsw9p04e5aU5OgZvU%0AASctADJt2rTsHL/1rW9Fhw4d8p6f5vXUMSc9DqA5lfr8DNAc0gIchS76S/+fv+CCC2Ly5Mnx0ksv%0A/e//7+k132233RZrrLFG3nPS68hvfvOb2cWELeW73/1uwfB5WggvdZJJ70s8//zz2fm88MIL2fdX%0AXnllDBkyJO856bVw2h9ASym1ORqgVJTq/JwWkE6vf9NndR9++GF2Hq+++mq2+N8TTzyRva8yadKk%0AuOyyy2L11VcvuI9LL700fvWrXzV77QClPEevv/76ceyxx8Ytt9wSb775ZsydOze7duK5557LPstL%0A73+nc0oh9FdeeSVbZLVPnz4F95XuS/M6QHMrxfn58/z2t7+t9l61a5YBgNam3TJX5AMANXz1q1/N%0AOoHXdMYZZ8SZZ575mc+9++67sxUIa17UnVZUHTt2bNY5prU67LDDsosLK6SVDzfbbLO48847884l%0AvTkF0BJKaY5OnSXPO++82HvvvbMweVqltr6uv/76OOKII7KVuGu65ppr4pBDDilStQDlM0enhT9S%0A2DxJXWvSPPvtb3+71osFC0kXGqaw50cffZR333e+853s4kOA5lIq83OFE044IX7/+99XG+vVq1ds%0AtNFGsckmm8TGG2+cbWm+TRcVVpVeH6fXyQD1kRaHS/NKzQv1hg8fnl3ot+qqq9b63NQxK82j999/%0Af959f/zjH7MLo5vbXXfdlS2CV1M6x/vuuy/rnlObdIHjl770pYLh9fRvxu677170egHKZY5OC4/2%0A69ev2li7du2y9yMqXuOm17spMLPXXnvlPT8tIjVs2LBmrBig9OfntKBoCi0m6XVweq94zz33jM6d%0AO9fp+fPnz48TTzwx/vSnP+Xd17Vr16xjZfqZADSnUpmjk9/97nfZnJxeH6+88sr1fv4nn3wSBxxw%0AQMGw+WqrrRZvvPFGwUWnAZpCKc3PdZUWDNlggw2y180VjjnmmLjkkkvyHpuubT700EObuUIAAAF0%0AAOAzwiY1w9mpw0tdXHfddQUDf7/85S/j1FNPjdYofWiaPjyt6q9//Wt2MeK1115bbVwAHWgp5TpH%0Af540X++///5541/84heznxlAcyilOTqdy7777hs/+tGPsg83u3fv3qD9pGBmmounT59ebTyt2J06%0ALnzWB8QAxVJK83OF008/PR599NFqYfM111wzC+dUtd1222WPq0oAHWhs6KRCjx49sg7hI0eO/Nzn%0Ap45bX/jCF7KuiFX1798/3nvvvejZs2c0l6VLl8Zaa62VXdhXVVqMNHXOSQswfZ6JEyfGhhtumF2k%0AXVWai1OARocaoDmV0hw9c+bMaq9x0+1Ro0bldWV85JFHYvvtt897vgA60JqUyvy88847Z8HGs846%0AK5uXG+qoo44quChpCtBUbRIA0BxKZY4ulnnz5mXvob/wwgt59z3wwAN519MBNJVym59TjCt9lld1%0AMekURk8d3UeMGJH3eAF0AKCl+PQbAKjm3HPPzRtLF91dcMEFdd7Ht771rWz165pSd66qK/W1FumN%0Ap9QVrKo99tgj65AG0JqU4xxdF1/72tdil112yRt/8skns4vCAZpDKc3R6667bnbR9sknn9zg8HmS%0Agj3nnHNOwdDPHXfc0cgqAcpvfq7wi1/8IrsYJXW3OfDAA7OLbmqGzwGKJV3cV/Oiv4rFMOpy0V+S%0AXlP++c9/zhufNm1aXH755dGcbr/99rzweZL+XahL+DwZPHhwwX9HUlewO++8syh1ApTjHJ2C5mnB%0AultuuSV++MMfZiHzmuFzgLaglObntIjd3Xff3ajweXLhhRcWXCTk73//eyxevLhR+wYo1zm6WLp1%0A6xYXXXRRre+jADSHcpyf0wJNVcPnaWHTVGfHjh1btC4AgJoE0AGA//nwww/j3nvvzRs/6aSTonfv%0A3vXa15lnnpk3NmnSpFZ5Ad5pp50W7777brVVEy+++OIWrQmgpnKdo+vqm9/8ZsGVYtMFiwBNrdTm%0A6L59+2aviYvhiCOOyFYUr+mee+4pyv4Byml+BmgJhS7MGzBgQHzve9+r13622GKLgot5FLogsLnP%0AJy2ctP/++9drP1//+tez59Vl/wBNpdTmaIBSUUrz84orrliU/XTt2jW+//3v541Pnz49nnrqqaIc%0AA6Dc5uhiSudTaKGQQov4ATSFcpuf02eYP/7xj6uNHXvssVkHdwCA1kYAHQD4n1tvvTXrRlhVWk3v%0AsMMOq/e+Nt9886xzYk033XRTtCbPPvts1rGsZiexVVZZpcVqAiikHOfo+lhnnXUKjn/88cfNXgtQ%0AfszRtevQoUPssMMOeePvvfdei9QDlBfzM0DjpE6Et912W974gQcemHWTqa8jjzwyb+z111+P0aNH%0AR3NIC4c89NBDBetq165dvfaVHn/44YfnjT/44IMxefLkRtUJUI5zNECpMD/Xbpdddik47r1ioLmY%0Aoz/b2muvnTfmegugOZTj/Hz00UfHrFmz/vf9SiutFL/85S9btCYAgNoIoAMA/1OoK9jWW28dgwYN%0AatD+vvrVr+aNpQv8Fi5cGK3BokWLso6MVS9G33jjjQuuvA3Q0sptjq6vPn36FBxv395/e4GmZ47+%0AbIUWd/rkk09apBagvJifARrn6aefzjoS1rTffvs1aH9f/vKXo1u3bnWar5vCv/71r1iyZEne+L77%0A7lu0fxfS/tNxAJpaqc3RAKXC/Fy72poAeK8YaC7m6Ppfc+F6C6A5lNv8fMstt8Rdd91VbeyPf/xj%0A9OrVq8VqAgD4LP5nCABk0sXSTzzxRN74jjvu2OB9FnrunDlz4plnnonW4JxzzokxY8ZU6854+eWX%0AZ18BWpNynKMb0sWskBVWWKHZawHKizn683Xq1ClvzAUrQFMzPwM03sMPP5w3ljrObLHFFg3aX9eu%0AXWPLLbfMGy/Ulby5zmf11VePoUOHNmh/6XmrrbZai50PUN5KbY4GKBXm5/q9T5x4rxhoLubo+l9z%0A4XoLoDmU0/w8derUvAZZ++yzT+y1114tVhMAwOfx7h0AkPnvf/8b8+fPzxvfbLPNGrzPUaNGFQxz%0Av/DCC9HSXnvttfjlL39Zbez444/PagZobcptjm6I//znP3ljXbp0iY033rhF6gHKhzn6840fPz5v%0AzAUrQFMzPwM03nPPPZc3ttFGG9UaHKmLL3zhC3ljo0ePjpY6n8b8u1Db+fh3AWgOpTZHA5QK83P9%0A3idOvFcMNBdz9Gcv6Prss8/mjX/xi19skXqA8lJO8/MJJ5wQkydP/t/3qev5RRdd1KI1AQB8HgF0%0AACDzyiuvFBxfd911G7zPtAph6iBT08svvxwtaenSpXHEEUdkb55X7Vbz85//vEXrAqhNOc3RDTFv%0A3rz485//nDf+ta99LQuhAzQlc/Tnv/Z+5JFH8sYLnR9AMZmfAZpmLm3MPJqsv/76eWMzZsyI9957%0AL5rSokWLYuzYsc1yPmnx08WLFzdqvwDlNEcDlBLzc+1q6zjpvWKguZija3f11VfHp59+Wm2sffv2%0AccABB7RYTUD5KJf5+b777osbbrih2tivfvWrWHHFFVusJgCAuhBABwAy77zzTt5Yz549Y/nll2/U%0AfldbbbW8sXfffTda0h//+Md46qmnqo1dfPHF0aNHjxarCeCzlNMc3ZBg41FHHRXjxo2rNt61a9f4%0A6U9/2mJ1AeXDHP3Z7r333pg4cWLe+Je//OUWqQcoH+ZngMZJi3d+8MEHRQ+HFJpHm2Muff/99wuG%0AwpvifFLYvdDPDqBYSm2OBigV5ufPDzfWNHjw4Nh4441bpB6gvJija/fCCy/Ej3/847zxgw8+OEaM%0AGNEiNQHlo1zm59mzZ8d3v/vdamObbbZZHHPMMS1SDwBAfQigAwCZ8ePH540NGTKk0fsttDpfoWM1%0Al7SCYc1A4v777y8AA7Rq5TJH11fqXLbLLrvEddddl3ffhRdeGCNHjmyRuoDyYo6u3bJly+Kss87K%0AG+/QoUPsueeeLVITUD7MzwCNky76S4u+1dTYbiy1Pb+p59La9t9Wzwcob6U2RwOUCvNz7e666654%0A/vnn88b32muvrMMuQFMzRxcOfV500UWx/fbbx8yZM6vdl661+P3vf99itQHlo1zm51NOOSVbJLVC%0Ax44d4/LLL/daGABoEzq2dAEAQOswefLkgqtNN1ahzmKFjtVc0iqCaTXBCn379vWGOdDqlcscXbWG%0Amh0rU4hxzpw5MXXq1BgzZkw8/PDD8eSTT+Y9t3Pnzln4vOaqsQBNpdzm6Pq49NJL47nnnssb/8Y3%0AvhErrbRSi9QElA/zM0Dj1Da3NXYure35TT2XNtX5FPp34bOOB1AMpTZHA5QK83Nh6fqM73//+wUX%0AKj3xxBNbpCag/JTbHP3iiy/GggUL8gLnn376aYwbNy7rev6Pf/wjpk2blvfcTTfdNLuvT58+zVgx%0AUK7KYX5O17ddcskl1cZ+8IMfxPrrr9/stQAANIQAOgCQKfSGcjHeSO7du3fe2Lx587KtW7du0ZxS%0Ah9z777+/2ti5555b60WCAK1FOczRVd19993x7W9/u97P+9KXvhTnnXeeN+iBZlVuc3RdjR07Nn70%0Aox/ljXfv3j1+9atftUhNQHkxPwMUfx4txlyaQiY9evTIFpmrKi041xbPp9C/C81xPkB5K7U5GqBU%0AmJ8LS+HzFHas6aijjso67AI0h3Kbo/fZZ59477336vWcQYMGxcknnxwnnXRS1pkXoDmU+vycFgM5%0A4ogjqnV5X3XVVeOMM85o1joAABqjfaOeDQCUjKpdwSv07Nmz0ftNb+IUUvONnaY2adKkvNWzv/jF%0AL8Z3vvOdZq0DoCFKfY5urL322ivrin7fffcJnwPNzhydL3VP2HfffQvWmsLnq6yySovUBZQX8zNA%0A8efRppxLm3oebarz8e8C0BJKbY4GKBXm53x//vOf4+qrr84bHzp0qIVKgWZljq7dwIED409/+lOM%0AHz8+W1xa+BxoTqU+P5999tnZ4v1VpW7oFrUGANoSAXQAILNo0aK8sWK8odypU6eC4wsXLozmXlW7%0A6mqJqa7LLrss2rVr16x1ADREqc/RjfX3v/89dt555/jZz34WkydPbulygDJjjq5uyZIl8fWvfz1e%0Af/31vPt23XXX7HU5QHMwPwMUfx5tyrm0qefRpjof/y4ALaHU5miAUmF+ru6RRx6JY489tuDP44Yb%0AbojevXu3SF1AeTJH127KlCnZfL333nvH/fff39LlAGWmlOfn1Ezl17/+dbWxAw44IL70pS81Ww0A%0AAMUggA4ATeTDDz/Mws2tYTv00EPrFBSpqUOHDo3+OdS2j8WLF0dz+ec//xm33nprtbG0Yus666zT%0AbDUArYs5uvXM0cXyySefxC9+8YtYc8014+abb27pcoBGMEe37Tn66KOPjnvvvTdvfNiwYXHjjTda%0AAAraMPNz256fAeqr0DzalHNpU8+jTXU+/l0AWkKpzdEApcL8XD1ss++++xYMFKUQzlZbbdUidQHl%0Ayxz9+T+fBx54IFtMes8994xJkya1dElAmSjV+Tmd1+GHH17t9XD//v3jggsuaJbjAwAUkwA6AFDr%0AioHFeLOltn3U1hmm2GbNmpWFYKoaMWJEnHbaac1yfIBiKNU5ujYpULRs2bJqW6o1rbw9duzYLMCY%0A3qTv2bNn3nOnT5+erRZ77rnntkjtQPkptzn6s6RFnv785z/njQ8cODALpacPVAGai/kZoHFq6zDT%0AVHNpU8+jTXU+/l0AWkKpzdEApcL8nPP2229nXR3TZ3Y1HXfccXHSSSe1SF1AeSu3OXr8+PF511zM%0Anj07Pvroo3j44YezxUBGjRpVa6OXL37xi9mitABNrVTn5wsvvDCee+65amO/+c1vYrnllmuW4wMA%0AFJMAOgCQ6dKlS97YwoULG73f2vZR6HhNFYJJb55X9ac//Sm6du3aLMcHKIZSnaPruyrtgAEDYuTI%0AkVnA/IorrogJEybECSecEO3b5//X9pRTTolbb721RWoFyos5OufMM8/MPjCtqW/fvvGvf/0rm78B%0AmpP5GaBxapvXmmoubep5tKnOx78LQEsotTkaoFSYnyPee++92HHHHePjjz8uuAD1H/7whxapC8Ac%0AHdGjR48YMmRIbLfddtn1dC+88EI88sgjscYaaxRcTOTLX/5yUX4+AOU2P7/77rvxs5/9rNrYtttu%0AG9/+9reb/NgAAE1BAB0AyPTq1Stv7NNPP230fmvbR6HjFdujjz4al19+ebWxQw45JHbYYYcmPzZA%0AMZXiHF0Mqc4LLrgg/vKXvxRcEfeYY44p2F0BoJjM0RHnnHNOnHXWWQVrve+++2KjjTZqkbqA8mZ+%0ABmic2ua1pppLe/fuHW3xfGp7flOfD1DeSm2OBigV5T4/p8YA6VqM999/P+++b3zjG3HllVdGu3bt%0AWqQ2gHKfo2uTApGjR4+OrbbaKu++V155JfsMEKApleL8fOSRR8bcuXOrhd4vu+wyr4UBgDYr/wp9%0AAKBoq4YeeOCB0RpsueWWn/uY1FW2phkzZjT62IX2kd7E6dSpUzSl+fPnZ2/kLFu27H9jAwcOjN/+%0A9rdNelygbTBHt+wcXWz77bdfnH322fGTn/yk2vi0adOyhUh+/OMft1htQP2Zo9vWHP273/0uTj31%0A1IJ/jvfcc09sttlmLVIXUHzm57Y1PwM0VqF5tBhzaXrfdsGCBXU+XnOcz+DBgxu839p+Hk19PkB5%0AK7U5GqBUlPP8/Mknn2Th89TtsaZ99903rr/++mjfXq8koOWU8xxdl/f+77rrrlhzzTVj4sSJ1e77%0Awx/+ED/84Q+je/fuLVYfUNpKbX5Oiy499NBD1cZOOeWUbI4FAGirBNABoIn069cvbrjhhmgrll9+%0A+YIfEjZWoX0UOlaxnXnmmfHWW29VGzv//POzEDqAObpl5+imcOKJJ8bFF18cH3zwQbXxm2++WQAd%0A2hhzdNuZo9NFJz/4wQ/yxrt16xb//Oc/C3ZLANou83PbmZ8BiqG2ua2xc2ltz2/qufSzzqcxF/+1%0A1PkA5a3U5miAUlGu8/OkSZOy8Pmbb76Zd99XvvKVuOWWW6JjR5epAi2rXOfouurTp092rd3RRx+d%0At+j/v/71r9h7771brDagtJXS/Pzxxx/HySefXG1s5MiRWQAdAKAt884eAJAZPnx43thHH30US5Ys%0AiQ4dOjR4v++//36djlVst956a7Xv00WEa6yxRjz99NP12s/kyZPzxtLKiIX2M2jQoFhttdUaUC1A%0Aec3RTaFz585ZB4Xf//731cbHjBkTs2bNyrpSAjSFcp2jL7nkkjj++OPzxrt06RJ33nlnbL/99i1S%0AF0C5z88AxTJkyJDstV3NLjGF5sH6qO35TT2X1rb/tno+QHkrtTkaoFSU4/ycrqdI4fOxY8fm3bfr%0ArrvGX//61+jUqVOL1AZQ7nN0fX3ta1+L4447LnsPvarHH39cAB1oMqU0P6cFO2p2bj/ssMNi9OjR%0A9Q6yF/LOO+8UvG55o402yn6GAABNRQAdAMiMGDEib2zRokUxfvz4RoWqa3Yhr+1YxbZs2bJq37/x%0AxhuxxRZbFGXfaXXEQvs65JBD4pprrinKMQBKeY5uKptsskne2NKlS+PDDz+Mtddeu0VqAkpfOc7R%0Al112WXYBSqHFQG6//fbYZZddWqQugHKfnwGKqV27dtl8+dprr1UbL9TVsLHzaLL66qtHU1phhRWi%0AZ8+eMXv27CY/n169esXgwYMbtV+AcpqjAUpFuc3PU6ZMiR133DFeffXVvPt22mmnuOOOOwRhgFaj%0A3ObohhgwYEAMGzYsCzgWMwQKUC7zc81rlpMf/ehHRdv/2WefnW01jRs3Lpu/AQCaSvsm2zMA0Kak%0AVfAKefnllxv1gWMK/dW04YYbNnifAOXIHF03gwYNKjg+ffr0Zq8FKB/lNkdfeeWVcfTRR+d9eJq6%0A2KRuNrvvvnuL1QZQzvMzQHPNpY2ZR5MXX3wxb2yllVaKgQMHRlNfyLjBBhs0y/mk46TjATSlUpqj%0AAUpJuczP06ZNi5133jnGjBmTd9/2228f//jHP6Jr164tUhtAuc/Rxb7mwvUWQFMzPwMAtG4C6ABA%0AJq0imFYyrenJJ59s8D6feuqpguObbbZZg/cJUI7M0XUzZ86cguOpIy9AUymnOfraa6+N73znO3nh%0A844dO8att94ae+65Z4vVBlDO8zNAUyk0v6VONDNnzizqXNpc82ih4zz99NMFO9PURXreM888U6fj%0AABRbqc3RAKWiHObnGTNmZOHzl156Ke++bbbZJu66667o1q1bi9QGUO5zdFNcc+F6C6CpmZ8BAFo3%0AAXQAIJM6suy444554/fff3+D91noucsvv3ysu+66Dd4nQDkyR9dNoW6UyeDBg5u9FqB8lMscfeON%0AN8Zhhx0WS5cuzQuf33zzzbHPPvu0WG0A5Tw/AzSlnXbaKW9syZIl8eCDDzZof5MmTSrYeabQcZpC%0AoeNMnjw5Ro8e3aD9vfDCCzFlypQ6HQeg2EptjgYoFaU+P8+aNSt22WWXgq+hv/jFL8bdd98d3bt3%0Ab5HaAMp9jm6stNDeRx99lDfuegugqZmfAQBaNwF0AOB/vvKVr+SN/fe//81WE6yvxYsXx2233Van%0AYzSF8ePHZ2+MN3Y75JBD8vY9dOjQgo+95pprmuXcgPJUSnN0UykUCOrVq1estNJKLVIPUD5KfY5O%0A3c3T6+Ka4fMOHTrEDTfcEF/96ldbrDaAcp6fAZraWmutFauttlrB14cN8Ze//CWv23haMGSPPfaI%0A5rDddttl7xMU63xuueWWvLG0/3QcgKZWanM0QKko5fn5008/jV133TWee+65vPu22GKLuPfee6Nn%0Az57NXhdAXZXyHF0Mzz//fEybNi1vfO21126ReoDyUSrz86GHHlqUa5bHjRtXcP9XX311wccPGzas%0ASc8LAEAAHQD4n9S1sEePHnnjf/jDH+q9r3RR9sSJE/PGDzrooAbXB1DOzNGf7Z133im48u0222wT%0A7dv7ry/QtEp5jr799tuzY6cVxmuGz6+77rr4+te/3iJ1AZT7/AzQXArNc3feeWd88MEH9dpPuhDu%0A4osvzhtPYe3mWjiuW7duse++++aNX3XVVTFnzpx67Ss9Pl3wV1NanKlr166NqhOgHOdogFJSivNz%0Aev27++67x1NPPZV332abbRb33XdfwcWeAFqbUpyji+Wyyy4rOG6hPaA5mJ8BAFovV+EDAP+TLspO%0Aq/AVugDvzTffrPN+FixYEKeffnre+Prrr58FAesqdRRPKw/W3HQaB8qROfqzu1EeffTRsXDhwrz7%0ADjjggGavByg/pTpH/+Mf/4hvfOMb2TxbVVrYI+3LHAu0dqU6PwM0p+985zvRuXPnamOLFi2K0047%0ArV77SWHt119/PW/8uOOOq/M+UieXmnNofbu7FDre1KlT47zzzqvXfn79618X7ApWn/MBaKxSm6MB%0ASkWpzc/z5s2Lr3zlK/H444/n3bfpppvG/fffH717967XPgFaSqnN0cXyyCOPZO+b17TGGmvEJpts%0A0iI1AeXF/AwA0HoJoAMA1fzwhz+MLl265L2Rc+CBB2YfLNbFiSeeGG+//XbeeH3fDAKgdOfoO+64%0AI84888yYMWNGozsupO67DzzwQN59q622Wuy///6N2j9AOc7RSepY87WvfS07h5rh8/ShrY6/QFtR%0AavMzQHMbMmRIHHbYYXnj1113Xfz1r3+t0z7Soh8nnXRS3vi6664be++9dzSndNH0rrvumjd+zjnn%0AxJNPPlmnfaTgzbnnnps3njpCjho1qih1ApTjHA1QKkppfk6L8qXjPfzww3n3bbzxxvGvf/0r+vTp%0A02z1ADRWKc3RhxxySBYcb6wHH3wwW2gkdQ2u6ZRTTmn0/gHKbX4GACg1AugAQDVDhw6NH//4x3nj%0Azz//fOyxxx4xZcqUWp+bOiOecMIJcemll+bdt+2222YBFgAarpTm6JkzZ8ZZZ52VrRCbupf/+9//%0AjiVLltT5+XPnzs0+ZFhrrbXi9ttvz7s/rT77pz/9KTp27FjkygFKf45OgZp99tknFi5cmHffkUce%0AmXU7ePrppxu9zZo1q1nPCyhPpTQ/A7SUX/ziF9G/f/+88YMPPjhuvvnmz3zuiy++GDvuuGP2PkBN%0Af/jDH7IFjprbBRdcULCbzpe//OV46KGHPvei7PTvR82FmtL+fve73zVJvQDlNEcDlIpSmZ/322+/%0ALGRe06BBg7JzTN0lG/s+8WuvvdZs5wNQSnP0o48+Gttvv31sscUWcdFFF8WECRPq9fw0/6YQ+y67%0A7BKzZ8/Ou3+bbbaJb33rW0WsGKA85mcAgFLjSnwAIM9Pf/rTrOPhs88+W208XXw3cuTI7OLrPffc%0AM0aMGJEF+z744IPswrsLL7wwxo4dm7e/fv36xbXXXtuMZwBQukptjk5v/KegeNpSLalT2IYbbpgF%0Ay9P3ffv2zS7iTh94psemC1leeuml7JwKfQhaIXUi22mnnZr1XABKZY5ONc2fP7/gfZdddlm2FUPq%0AmrPddtsVZV8A5TA/V5Xmz3SBYX2luj+v9jPOOCPOPPPMRlQHlJqBAwfGlVdemS1SVLMb4gEHHBDX%0AX399fPe7343NN988e+ynn34aL7/8ctx4441xzTXX5IW1kxNPPDG7SLolpLn/vPPOy+b/qmbMmJG9%0Al/D1r389vv3tb2fd0lM3xzT+3HPPxdVXX5112ynUEew3v/lNrLnmms14FgClOUenDo4NPfbw4cM/%0A9zGF5nCAplAq8/Pdd99dcHzy5Mmx++67F+UYaZG/YnTwBSi3ObpCxYIexx9/fKy99trZ9RZpW3HF%0AFbP3NXr37p3VnBaG/vjjj+OVV16JJ554Ivv6Wa+tb731VoFNoFmV2vwMAFAqBNABgDwp6Je6yW69%0A9dYxbty4avdNnTo1Tj/99Gyri27dusXf/va3rOMYAI1XynP09OnTs07oaWuoTp06ZRd9pw9XAZpb%0AKc/RAG2Z+Rmg8fbee+/41a9+Faeeemrefffee2+21VXqIP7rX/86WlJ63yB1+rr88svzgom33HJL%0AttVVuujx+9//fhNUCVCeczRAqTA/A7RepThHp/c0Xn311WxLYcyG2mijjeKf//xnLL/88kWtD6Bc%0A52cAgLbO0mQAQEFpFdTUSSu9qdxQgwYNyt7wsYIgQHGZowvbcsstY/To0cLnQIsyRwO0TuZngMY7%0A5ZRT4oILLogOHTo0eB8HHXRQ3HbbbdkCci3tT3/6U5x88smN2sePfvSjuPTSS4tWE0BDldocDVAq%0AzM8ArZc5On/x1XPOOSeeffbZ7P10gJZifgYAaF0E0AGAWq288srx5JNPxk9/+tPo2rVrnZ/Xrl27%0A2H///eOll16KbbfdtklrBChXbX2OTqvMpgu099xzz+jZs2eD95M+KNhrr73ijjvuiMcffzzWXXfd%0AotYJUI5zNECpMj8DNN4JJ5wQTzzxRGy88cb1et4KK6wQ119/fbZ16dIlWoM0v//mN7+Je+65J0aM%0AGFGv56bHp0VJUgedtB+A1qCU5miAUmJ+Bmi92vIcfe2118ZJJ50Ua621VqP2M3z48DjjjDPijTfe%0AiJ/85CfRsWPHotUIUI7zMwBAqWm3bNmyZS1dBADQ+k2ePDmuvvrq+Mc//hHPP/98LFiwoNr97du3%0Az97Q3m233eKwww5r9JvbrcWdd96ZXWBeVd++fbM3uABai7Y+Ry9evDj++9//xjPPPBMvv/xyjBs3%0ALsaPHx9Tp06N2bNnx8KFC6NHjx7Ru3fvbEsfgKbOlWnbZpttYuDAgS19CgAlO0cDlKq2Pj+/9tpr%0A/8feXUDJUaX/474QNEBgg7u7BHe3IIvD4rro4g6LBHe3BRZ3WNzdNcHdNbjrAov8z3u//+yPTbqq%0Ae2a6e3pmnuecPsBUT3VNd/Ut4X7eN33zzTcNWfckk0ySHwDV3Hnnnemiiy7K/3z//feHWR73URdZ%0AZJG05pprprXXXrulJ/z9+uuv+Zhw2WWXpXvuuScfJ4Y27rjjpiWWWCKts846uaBeRzrwADRaVx2j%0A4xw3znUbZf7552/YugG68/gM0BN05TE67mPEfItBgwalV199Nc+3GDx4cPr222/T999/n+9hDJlv%0AMfbYY6dZZ501zTnnnGmeeeZJc889t+J6QEvryuNze3z11VfphBNOGObnq666app99tk7ZZsAgJ5N%0AAB0AaNdkvPfeey/f6Ih/j5vT0UWsLd3DAGgMYzRA6zJGA7Qm4zNAx8UY+sEHH+RJzTF+RrG46DbT%0AVX322Wfp448/Tj/88EPq3bt3Gn/88RXAA7qs7jZGA3QXxmeA1mWMBmhNxmcAgOYTQAcAAAAAAAAA%0AAAAAAAAAACAb/v/+AQAAAAAAAAAAAAAAAAAAQE8ngA4AAAAAAAAAAAAAAAAAAEAmgA4AAAAAAAAA%0AAAAAAAAAAEAmgA4AAAAAAAAAAAAAAAAAAEAmgA4AAAAAAAAAAAAAAAAAAEAmgA4AAAAAAAAAAAAA%0AAAAAAEAmgA4AAAAAAAAAAAAAAAAAAEAmgA4AAAAAAAAAAAAAAAAAAEAmgA4AAAAAAAAAAAAAAAAA%0AAEAmgA4AAAAAAAAAAAAAAAAAAEAmgA4AAAAAAAAAAAAAAAAAAEAmgA4AAAAAAAAAAAAAAAAAAEAm%0AgA4AAAAAAAAAAAAAAAAAAEAmgA4AAAAAAAAAAAAAAAAAAEAmgA4AAAAAAAAAAAAAAAAAAEAmgA4A%0AAAAAAAAAAAAAAAAAAEAmgA4AAAAAAAAAAAAAAAAAAEAmgA4AAAAAAAAAAAAAAAAAAEAmgA4AAAAA%0AAAAAAAAAAAAAAEAmgA4AAAAAAAAAAAAAAAAAAEAmgA4AAAAAAAAAAAAAAAAAAEAmgA4AAAAAAAAA%0AAAAAAAAAAEAmgA4AAAAAAAAAAAAAAAAAAEAmgA4AAAAAAAAAAAAAAAAAAEAmgA4AAAAAAAAAAAAA%0AAAAAAEAmgA4AAAAAAAAAAAAAAAAAAEAmgA4AAAAAAAAAAAAAAAAAAEAmgA4AAAAAAAAAAAAAAAAA%0AAEAmgA4AAAAAAAAAAAAAAAAAAEAmgA4AAAAAAAAAAAAAAAAAAEAmgA4AAAAAAAAAAAAAAAAAAEAm%0AgA4AAAAAAAAAFRxyyCFpuOGGG+ax2WabdfamAQAALejLL79Mffv2HeYaonfv3untt9/u7M0DAAAA%0AgJoJoAMAAAAAAADAUN599910+OGHD/PzUUYZJR100EGdsk0AAEBr+9Of/pT22muvYX7+73//O+2y%0Ayy6dsk0AAAAA0B7D/f7777+36zcBAAAAAAAAeqjPP/88Pfroo2nQoEHpzTffTG+99VYaPHhw+u67%0A79IPP/yQfvzxxzTSSCPlsHIEECaccMI08cQTpxlnnDHNMsssaf7550+TTjppZ/8ZeVufeuqp9MQT%0AT6Qvvvii8HmLL754fvQka665ZrrqqquG+fkee+yRjjzyyKZsQ/zv/FdffTXvZ2+88Ub+70rGGmus%0AtNNOO6Wu6Kijjkp77rln1ecNGDAgHXDAAakn+Omnn9JDDz2U7rvvvvTSSy/lfeCTTz5J3377bQ4u%0AjTrqqGm00UbLY8uUU06Zpp566jTDDDOk+eabL/Xr1y+NOOKITd/mV155Jd1zzz3pscceS6+99lp6%0A55130ldffZW3N8bCMcYYI4033nh5O2ebbba0zDLLpHnnnTcNP3zn9E2IMfqGG25It912W3ryySdz%0AN9J4f3v16pU7lk4zzTRpgQUWSKuuumr+ZzO9+OKLafbZZ0//+c9//ufnk08+eV4W3VMBgNYW50DT%0ATTddvkYc2u23357PhQAAAACg1QmgAwAAAAD/47zzzkubbrpp4fIIFTQzfDTFFFPk8EIliy22WLr3%0A3nubti0AwP+Kc4IISHbUyCOP/N+g9gQTTJADlTPPPHOae+6500ILLZRGH3301Aqee+65dOWVV+ZQ%0A8gsvvNDh9cXfueyyy+agc7yXI4wwQmqkCDPG3xBh5iGP+Dt+/fXXqr/bk8K/4c4776wYColgagTB%0AI/DdqK7rf/x8Hn/88fTNN99U/b0IpkaAtquJ93LWWWfNAZ2evg/G1I24tjnzzDPTddddV9N7UkmE%0A06PAxQorrJD+/Oc/58B3o3z99dfp7LPPTmeddVYOyrfV+OOPnzbffPO0zTbb5AIdzRDj4AknnJCL%0ASEQhkVpEqP+II45Iyy23XGqGJZZYouJ17jXXXJMD8d1dXP9HUYXOtvHGG+f9GwDaK44jca4ztDg/%0Ae/bZZzulaBAAAAAAtEVjZzAAAAAAAAAA1NDtNx4RZowQbXQWHyJC2UsttVTacMMN01prrZU76TbT%0Ab7/9lkN/Rx99dO7sW0/RNf2MM87IjyFBzC233DJNNtlkddnul19++X/CzM8880x+nykXgfwdd9yx%0A4rLofl6v8Hl0tP7j5xOPTz/9NPUkW2+9dbuD1t3JXXfdlfet6MTdUfF+RtGweOy+++55fIlxpd4h%0A7pNPPjkddNBBedxur48//jgdeuih6bjjjkt77bVXfg+iGEkjg82rrbZaeuqpp9r0ezF2Lr/88nmM%0APvXUUxt6HLrkkksqhs+joEBPCJ8PKcZQS2GURmuFbQCga9tkk03SUUcdlV599dX/+Xlcp8W51C67%0A7NJp2wYAAAAAtRi+pmcBAAAAAAAAdIJffvkl3XbbbWmDDTZIU001VQ5TRri6WaHQWWaZJXcor3f4%0AvCiIOc000+SwaAQl22vbbbdNY445Zu4iH6GHCEwOHDhQ+LxGF154YXrxxReH+Xm8p9GpuaNif46O%0A5VF0IDpUH3jggenmm2/uceHz888/P3ea78m+/PLL9Je//CUtvfTSdQmfV/Lzzz/XdX2vv/56WmCB%0ABdKuu+7aofD50KH56HA/33zzpTfeeCM1wmuvvZY7w7c1fP5H0el9xRVXbNhY+u2336bddtttmJ+P%0APPLI6aSTTmrIawIAjdOrV69cEKiSww8/PB/7AQAAAKCVCaADAAAAAAAAXcL777+fOyYvuOCCHQpo%0AV/PVV1+lddZZJ4dCX3rppdRM0Vn4n//8Z5phhhlyILM93aFfeOGF9N133zVk+7q7eP8jEF4U7O/T%0Ap0+HX+PDDz9M7777burJImwfAeaeLIpazDbbbOlf//pX6iruv//+NPfcc6cnnniiIet/9tln8/of%0AffTRuq43xsPlllsuffTRRx1eVxRNqHdH+SFizI/xYWjRGX7qqaduyGsCAI214YYbpgknnHCYn3/2%0A2Wfp+OOP75RtAgAAAIBaCaADAAAAAAAAXS64OddcczWkK3kEK+ecc850+eWXp870448/poMOOijt%0At99+nbodPU2E/99+++1hfj7qqKOmHXfcsVO2qTvaaaed0ueff556quh4v+SSS6bBgwe3+XeHG264%0A1Bnuu+++1L9//7p1PS8rABJh8ccff7xu64xiB2+++WbFZRNPPHE66qij0ssvv5y+//779Mknn6S7%0A7747bbDBBoXv9QUXXJCuvvrqVE/PPfdcOvnkk4f5+RRTTJH23nvvur4WANA8I488ctp5550rLjvu%0AuOPSl19+2fRtAgAAAIBajVDzMwEAAAAAAADaoFevXlWf8/vvv6fffvutzeuO8GqEISMU2a9fv1QP%0AN954Y1prrbVy+LtW0cF44YUXTvPNN1/uUBthwTHHHDP17t37v513I7D5xhtvpNdeey139o1tjv+u%0AxS+//NLuv4e2ic/90EMPrbhs0003TeONN17Tt6k7uvXWW9Mll1wyzM8j7BvjQXd3yy23pFVWWaXq%0Ad3ukkUbKY9wSSyyRC27E+NK3b99cDOGHH37IQe0vvvgivfDCC+npp5/OxTOiQ/lPP/1U922OcHZs%0Acy1j4wILLJBWWmmltNRSS+Vwd3xvfv755/Txxx+n119/Pd10003p2muvTe+++27hOmLMjNd78skn%0A0/jjj9+hbY/35Mwzz6y4bOmll87FRuJ9HSLG7njP47H++uunNddcMwfTh7bVVlulZZZZJo0xxhip%0AHrbddtuK+8SJJ56YP3MAoOuK84a4zhi6kE/8dxTCOfzwwztt2wAAAACgjA7oAAAAAAAAQN1NPvnk%0AOUxX7fHrr7/mifdvvfVWuv3229M+++xTc6A8fm/11VevS0feK6+8Mq+rloBlBCoPPPDAHKZ85pln%0A0qmnnpo22mijtNBCC+XA5eijj56GH374/OjTp0+adNJJ0+KLL5622GKLdPbZZ+ffi0BndDeP96mz%0ARYBynnnmST3deeedlz744IPCcGhnFnKYeeaZ09hjj526ugjybr311hWXbbbZZqm7i5B4FLkoC59H%0AGPqwww5LH374Ybr++utzx8xFF100jy1DgsgRkp5ooonSLLPMktZee+0cWorxMwpzXHXVVbl79yij%0AjFKXbY5A+zrrrFN1nJ111lnTXXfdlR5++OHcsXveeefN2zziiCOm0UYbLU011VRp2WWXzYHqGAOP%0AOeaYXKyjSHwX11133Q4XJTj22GMr/jy+U9HF/I/h86FFJ/aLLrqo4rLPPvssnX/++akeLrzwwvTA%0AAw8M8/MVV1wxrbzyynV5je5kwIABeb+oxwMAmiGuCTfccMOKy+Ja8ptvvmn6NgEAAABALQTQAQAA%0AAAAAgE6fkB+dw6Ob7CGHHJK7+UaX5Nlnn73q77755ps5tN4R9957b1pvvfXSf/7zn9LnRYgyOtS9%0A/fbbaf/9988didtr+umnTwcddFAOYkb4cKaZZkrNEAHW+eefP22//fbpggsuSC+++GLupHzFFVek%0AniyCiBGMrWTBBRds2ucTXcCnnXbaHLw97rjjcvfmCP4+//zzOWzc1e27777pnXfeGebnM8wwQ9pj%0Ajz1SdxbdylddddWK3bSHiG7br7zySg5wlwWjy8aoKKQRY8rgwYPzeBUh8I6IdUShjTJrrLFGevzx%0Ax9OSSy5Z0zojlL7rrrumgQMHpskmm6zweffcc08uDNFe0WU9Oq4Xhb1q6V4en1l8LpWccsopHQ4x%0Ax/e70r4fBQROOumkDq0bAGgdUYyskm+//TYXKQMAAACAVjRCZ28AAAAAAAAAwND69++fFltssbTN%0ANttUDSCefvrpuUtwewLhEQCP8GS18HmEti+77LK6dywfYYQRcrfi6DAcYcYDDjigLh3dh4Q8oyvx%0A3HPPnTucxz8jxByvyf+6+eabc1f6SrbccsuGvW6Eb4d8NkP+WdYVuisbNGhQYaA2vsMjjTRS6u6h%0AowiFFznwwANzYYt6GXvssdPuu+/eoXV8/PHH6cgjjyx9zl/+8pd0ySWXpF69erV5/dNNN1166KGH%0A8vj6/vvvV3zOnnvumcfoKFTSVv/617/Sr7/+OszPF1lkkXx8qVWMy1deeeUwP49iAVEwZY455kjt%0Atd9++6WPPvpomJ/vtddeuWs8ANA9zDbbbGneeefNBXiGFufIO+ywQ7vOpwAAAACgkXRABwAAAAAA%0AAFpSdIA999xz01prrVX6vAgYnnDCCW1e/y+//JLWXnvt3Jm4THRHjy7p9Q6f/1GEwnfaaafckXzx%0AxRfv0LoidPrYY4/lbnpPPPFEOuOMM9Lmm2+eO8oLn1d2/PHHV/x5hMEjYFtP8803X+7K/Mknn+Ru%0A4BFsjbDpUkst1W3D5/FdiwD2b7/9NsyyTTbZpE1h4K7oiiuuSFdffXVpwLme4fN6+cc//lHasT3G%0AxH/+858dCktNMskkucjIcMMNV3H5p59+mruVt8cjjzxS8ecx7rfFzDPPnIt5tOU1ahGdT7hY8AAA%0AadNJREFU5U877bRhfh7B8wjeAwA9owv622+/na699tqmbw8AAAAAVCOADgAAAAAAALS0CCdW6wQb%0AAc9K4dYyRxxxRHryySdLnxOdyS+88MI08sgjp2aYaKKJ0l133ZXDqEWBzGpWXHHF3F2vWdvc1b30%0A0kv5Pa8kih+MOuqodX29GWecMa2wwgpp3HHHTT3FMccck8O2lbp0H3300ak7+/HHH9Mee+xRuHy1%0A1VZLAwYMSK3m999/z+HyMhGebk9n8qEtvfTSadNNNy1cHgVG4n1sq0cffbTw9dqqf//+dQ2gx/u7%0A7bbbVuzQHl1QowALANC9RBGcomu0k08+uenbAwAAAADVCKADAAAAAAAALa13797p73//e+lzopv0%0AwIEDa17nm2++mQ4++ODS58w///zpggsuSMMP39z/rRqvd+CBBzY1+N6TxWdcZPXVV2/qtnRHr7/+%0Aet6fK4nw+TjjjJO6swgTRaf7Svr27ZvOOOOM1IoivP3BBx8ULp9hhhnS8ssvX7fX23nnnUvH92uu%0AuaZN6/vmm2/S+++/P8zPI9g9zTTTtHn7ijqgRwGL9jj//PPTQw89NMzPV1555VxEpCdrazEZAOgq%0AxhhjjLTssstWXHb//fcXnjMCAAAAQGcRQAcAAAAAAABa3kYbbZT+9Kc/lT6nLZ1oo8P4zz//XLh8%0ArLHGSpdffnkaccQRU2dZf/3183bSONGF+OKLL664bMwxx0xLLbVU07epu9lqq60qdq9ebLHFSrte%0AdwcxxkT37iJ77713GnfccVMruv3226t+rsMNN1zdXm+WWWZJiy66aLsKRVTy5ZdfVvz5pJNOmnr1%0A6tXm7Zt66qnb9Dplvvrqq7THHnsM8/NRRx01nXjiiamnq9QVHgC6izXWWKPwuuSiiy5q+vYAAAAA%0AQJkRSpcCAAAAAPRAERR5/PHH0/PPP59efvnl3NXu3XffzV304vH999/nMFoEBMYbb7w0ySSTpJlm%0AminNOeecackll0yTTTZZZ/8JXdp7772Xbrjhhtx18YUXXsidC+N9/89//pM7BU044YRpxhlnTIss%0AskjuDtieDoaVRJfZN954ozAQs+aaa6ZGi8mmRxxxRPrpp58qLu/fv39aYIEF2rTO6Bj54osv5scr%0Ar7ySBg8enB8fffRR+u6779IPP/yQ39vRRx89v799+vRJU0wxRe7yONtss+UgUOzj1Obf//53euyx%0Ax/K+O2T8GLIPf/vtt/n9jm7GMX5MMMEEOQQ188wzp7nmmiuHHGNMoWtwrGi+eD9jTLruuusKn/Pc%0Ac8/VtK74vC699NLS5xx00EEt8TmNNtponb0J3dq9996bzz0qWWmlldJII43U9G3qTs4999x09913%0AD/PzeF9PP/301N1ddtllhV3Eo8jF3/72t9SqBg4cWLq8EcUZ4vgY3T8rueOOO3LYu1ohkmrB8DjX%0AbY84T27L65TZZ5990qefflqxIEGch/d0Auhd3y+//JKvieKa/qmnnkpvv/32f8+T43ooilfEdzEe%0A448/fr6+j0ecJy+00EL5eom2i/c5xtAoyPTaa6+lt956K49RcV0S9xrinLJv375pyimnzPc44r1e%0Aeumlax5XmynGyBtvvDE9+OCD+do6ukLH9XQUtIl7F3F9FftM3B9ZYYUV8r2LVvDZZ5/lbY79P+7B%0AxHZ/+OGH+TOIbY9rwyH3XeJziL8hrhHjs4h/p2dYeeWV87Vt3IurdG8yzhMAAAAAoFUIoAMAAAAA%0ApJQDhDfddFMOyMRk0ZgUXW1SfEwejcm8Eeq96667/rusX79+afPNN08bb7xxYVChI2ICa1EHvkaK%0AMMTrr79e03PPO++8wo6W8b7E8qHdeeedOXz9x/dyaPF+xyMm8l511VVpp512Sosvvnjac88903LL%0ALZc6IjoRHnjggRWXjT322DmE1uiJ8BGC+/vf/164fL311qu6jmeeeSZ3rIzJ/jHxPCY71+Lrr7/O%0AjxDv780335z/PcIBCy+8cFpnnXXyZxoTpushPrf77ruv4rJ77rknL6+HvfbaKx155JGFyyeaaKK8%0AHR0pZBCTy2+99dY8fsT7XtZROcT4Eo/PP/88T6aP3x3yXscE+i233DK/3101eHHAAQcUfpcGDBiQ%0AlzdCM/aprnSs6K4inFEWQI9jZC1OPfXU9NtvvxUun3766Vs6GEr9lHUZXHXVVZu6Ld1NFMHZbbfd%0AKi6L7s8zzDBD6u7OOeecwmUbbbRR6t27d2pVcT5YJI5bUUCn3soKLcUxNY6jtRaFikJLlbT3XLao%0AGEgEItsiwriVii/EuWilrug9UbUA+vDDD5+6kjjHLxKh4HqJfTHOX6pd/0VhkE022SQ1Qlx/nnnm%0AmflcrVpxhgjqxuPNN9/MvzdEjIuLLbZYDmjG9W97ikbE9ynC2K2iLfdS2vO5n3322fl85oknnqh6%0AzyMe8Z7HeHriiSfmgjBR6G7nnXdOSyyxRN3vbxStMz7jWD60QYMG5ftC1157beG5+pB7FxGyv/76%0A63PxjiheEOcccR1d9p1rhLjeu/jii/MjCgCUjWFxbIpHfE/j+nDIvYAQxenis4i/IQqytPXvaM/7%0A3V7xOc0333xVx7AogtCewirxO0XXde1dZyXxWUUxwLiPVqbe9zGi6EMUVqt0/zP2i3h/55lnnrq9%0AHgAAAAB0RNf6vzIAAAAAAHUUk24PO+yw3Ok5HhFUjeButUBhNTFxcfvtt88h8WoBt/aICZ4xSbLZ%0Aj+hi1qhw0lprrZWWWWaZ0vB5kZhEu/zyy+du6LWGrdsaAoqg8NVXX50a7Z///GfhspgwPN1001Vd%0Ax8EHH5zDK7G9HXk//ri/PfDAA2nbbbfNr3/++efXfZ9ulP322680fB7d9iJI3J7weQSRoyvVVFNN%0Aleaff/48GTkmm1cLn1d7rx9++OEcCInwyOWXX97udVE/XfVY0V1NOOGEpcsjyFTNv//97xwQKbP7%0A7runXr16tXn76Fpi3L3hhhsqLovQT72KofRUO+ywQ/riiy+G+XmMez2hs2N0Po9zqCJx/tuq4tx/%0A8ODBhcujeEAjQsDVQu233XZbzeuKDrlFx4D2iO61lbSliEyMOVHcpNIx/6STTuqyxYeaHUAfYQS9%0ANio56KCD6nL91x4PPfRQLhK04IIL5mJz1cLnZeIc+5ZbbknbbLNNLhYWBZs+/vjjNq0j7l10xj2T%0AZt5LievOuEaZfPLJc3i8Wvi8bD1xLhSB5zjvKSs+0kgRyo7xMULNcS+jrddGTz75ZC5YEPtgBHib%0AIbpXH3/88fkziP00ip5VG7/KvPfee+mss87KXenj3sspp5ySWlEcy7bbbru6FtDoLFEQplr4vFHi%0AO1ckCisAAAAAQKsQQAcAAAAAeqyY7BfhlwiSNsKnn36aJ2Uuu+yyOWTNsGJy89xzz52uvPLKDq8r%0AOnbPPvvsOQTcHmOOOWbuNNWecHg9VAu5b7HFFqmzRRApwtHRlatSoKyVRBD/kEMOKVw+7rjj5oIH%0AEfRujwgix4T/6L7VCNHtK/bHddddtzDwRHM4VrSWscceu3R5LYUBYkJ/dH8s0rdv37TBBhu0a/vo%0AWiKsFd/BSmaZZZaq+xvFbrrppsJCKv/4xz/SKKOMkrq7sgBd7FsRkmtV0Vm2LDAZ42QjREfQMlGo%0Ap6PramvH8mq/N9ZYY9W8juhS/Oijjw7z81VXXTUX1OL/dRMuo0DMsCJwG92smy2+F3F9uPDCC7fp%0A+1mruA6K781LL71U93V3ZY8//njq169fvkbpSNh/aPfdd1+aY4450mmnnZaaXbAlChjE+UFHQ80x%0AxtbrHlO1z2C22WZLu+yyS0Ou4V5//fV0zDHHpFZ07rnnpoEDB6auLgqXRdHCzlJW6CqKcAAAAABA%0AqxBABwAAAABosAi5xoTsd999t7M3paW8/PLLaZFFFsldnuolJv4ut9xy7Z6sufXWW5d2Wo9JwI1y%0A4YUXpp9++qkw5LPmmmumVnHnnXemJZZYomVD6EcddVTaf//9C5fH+xl/Q7Uum63gsssuyx3QysKy%0AdA+OFbWpFkqJrtXV3HjjjaXLV199dV1oe4iy8wXdzzvexbSSKKyyzDLLpJ4yrhdZYIEFGtJBvF6q%0AdQlvS+i6LXr37l06/sb1Q62FeYoC6HGcbWtn3fDmm2+26XWGFufNe++9d8W/+YQTTmjz9nRn1YrJ%0A6IA+rB122CF3Y26mCIVH0Pf8889v6uv2dNFhPq4ZYjxshOiIvu222+Z9qhmiu338Pc8++2xdz0PW%0AXnvtdM4556RGiIB+BOYb9Rm0sihQU+lY1hXVu4BDW80zzzxptNFGq7jsySefVJwOAAAAgJbRuv9H%0AEwAAAACgG3nttdfSCius0O6Oe91NBDD+/Oc/1xRgriVMOHRgJsLagwYNatcE0DnnnLMw9NjILuhl%0A695www0bFoZs6/s7REwQb8UOwRHg2XPPPUsDU3fccUfuVtZVRBe3NdZYo7QTKd2DY0V1n3/+eeny%0AUUcdtXR5hA5vvfXW0ue0UsEPGqtsXxBA71igp1IxjTgGH3/88akniPPG+++/v3D5fPPNl1pZRzvQ%0ANkqM4c8880xNz+3Tp0+acMIJK3bXfuONN9r82i+88ELFn88444w1/f7f//733G210vdl8sknb/P2%0AdGfVCiAIoP+va665Jt1+++1Nfc0nnngiF5N79dVXm3oN2tOddNJJadNNNy0sXFdPJ598csND6PF3%0ArLrqqumtt96q+z4Tx4stttgiXX/99ameDjjggBzQj6B+TxSF/rpDMDrGsLPOOqtTt2HEEUfMhQyK%0AzsNuu+22pm8TAAAAAFTi/8oAAAAAAAxlzDHHzEHkOeaYI80+++xphhlmyJ3t4ucRnInOYtElJwIE%0ATz31VBo4cGC69tpr0+DBg6uGFqIbZHS67um22267isGPXr165WD6aqutluadd940xRRT5DBhhBDe%0Afvvt/F7HBPvoXvvrr7+Wds1beeWVc0h63HHHbXMX9C233LKw29ghhxySJ4rW08MPP5xefPHFwuVF%0A21OLkUYaKc0666xprrnmyh2/4z2NxwQTTJC7LUXXxQg2R+A1wmLPP/98DmjHRO1qXbejc+zll1+e%0Au4u1glNPPTXtvPPOpUGkCGcUFRmoh9jfhowf8Zhmmmn+O3bEPyP0FONHTNp+/PHH02OPPZb36Wqh%0A2rvvvjsdeOCB6eCDD27YttM2jhWd46OPPipdXm3Mj/e3UgBwiBjfI1BF9xfnFvG9LBJdXWm7eE9P%0AOeWUissOP/zwNP7446ee4JVXXikttDTTTDMVLnv//ffzue6DDz6Yz8s++OCDfJ4W4bs4d4v3cMop%0Ap8zHnwUXXDAXS6h3oaJqxTyqnSO2V5zDVwtWRuA1/u5azD///Pk8q1J3+mmnnbZN23bnnXcWvkY1%0Acc5XqdjUdNNNl3bbbbc2bUdPUC2AXm3/7Eni2mKXXXZp+vi2zDLL1NQ5ePTRR08rrbRSWmKJJfKY%0AFdehca4c1/3RSTnGyQ8//DB/R6KAXIx7lQqYkNK5556bdtxxx6rPG2eccdLyyy+fz2fjWiXOjcce%0Ae+xcuOHTTz/N59JRICWK8MS1cQS1y0LocbyKeySNENe3UWytkiWXXDKttdZaebyfaqqp8r4U+3tc%0AS0V36LhfceWVV5YeM+JvW2+99XLYePrpp+/w9h511FF5m2sR9wEiXB/d3eO1J5lkknwMj2vE2O/j%0A+xPHs9jvh+z7cQxsZXFOEt3fu7oId2+//fal+36zxH26ogIi9957by5GCQAAAACdTQAdAAAAACCl%0A1Ldv37TKKqvkCa5LL710acA4Ah4R3o3HLLPMkicERtflmAAbne1efvnlwt+96KKL0kYbbZQnbDdC%0AdM+LoHYru++++ypu47LLLpsDS5XCIBEyiO6C8dh4443T66+/nrtOlXV6i4nV0fEqAp9tEROUIwjy%0AzTffDLMsQsPxOUc36mZ1P48J12UhpUqB85jkHO9n7GcxobVaYD6Wx3cgHhGkjc7mMfk59utDDz20%0AdCL00Ucf3RIB9HgPYxJxkZiwHoH5mIRfbxNNNFFaffXVc9fkmOg//PDDFz439uV4xO/Ee7355pvn%0Aif0R5I8OmBE6K3LkkUemddddt037A/XVXY4VXVmEM8pU6yIbgZUyETqOwhx0f08//XQuwFJJhOMm%0Am2yypm9TVxehqjiuVQr0REi3IwV1upoIaVULplU6R45wW5yvFHUgj3OyCBDG+m+44Yb/FtiJ85AI%0AoUbRoXqIdUbgvWg7ysL1HVFLoPXNN9+seX0LLLBAxQD6v/71rzYFKqNwVgQYi16jTHwforBMpe9F%0AnAPGuTv/q1oIM87r+X/XB828/o/iEyuuuGLV72qEnuN8N8b9ovOqKNwUj6mnnjpfvw4RgeTLLrss%0APz7++OO6/w3RbTuC8PUWn0MUB2mERx55pOqYFa+955575vslo4wySsXnTDjhhPkRxQAizB6FmeIa%0A9Lrrritc70477ZQLnUSxrXqKezoPPfTQMD+P6/V//OMf+T7G0OLviuNnPP7yl7+kY445Ju26667p%0AkksuKXyd77//Pt/fiPcwQvjtFddwe+21V9Xnxf2ACKlH0YVKYswfco0Y97fi2nLIdsZrxH2Bm266%0AqfActTPtsMMOLbldbXXBBRfk/aEVlJ23RWEOAAAAAGgFxTOgAAAAAAB6gJikG5Nbo7PgOeeckztF%0Atae7dXTwiq7d0eU2JmWW2X///VNPVmmC/H777Zc7cNXaiTAmHMfz4/fKxETq6CDZFtGVKiYotycs%0A3h4RdL/iiisKl0eIvi0iuPrAAw/k9ybCXu3t1h5BgQgNRHf2CEsXiTDOO++8kzpTdKbfaqutCkNS%0A8bfEJO5au2W2ZbLwpZdemt57770cIFpsscVKw+dFYiJ9BAUiTBYT6cuCfQcddFAHt5r2cKxoDfEd%0AiPGtTIT9y8R7X6Zfv37t2ja6nqIwaS37EcVFaZ577rlhfh6BrzPOOKNdx8iuKkJ9ZSaeeOL//nt0%0A/43CJhHwu/nmmwvPZ8rOJeNcaLbZZsuFlOJY1VFxjCvrVh8dkBvROfTFF1+sKTxaqygaVWm/u/vu%0Auwu77lZSdP4Vwdk555yz9Hfj2iG621batigYReWQc7XrNVK+BosAejNFaDkKMpSJghhRaCmCy+0p%0A6hPXsFG0Ke4bxDVWTy8IEwUZopDVzz//XPicKFz17LPP5mviovB5JTPPPHMu2Hf88cfn65RKosN4%0AW+9J1CIKrw0dZt5ss81yKL1S+LySCHFffPHFVc8xIsh7+umnt3tboxDhX//619LjcxQfi9eI7vJF%0A4fNq41oUm4vPI46x8Z7HOltF3LO65557UlcX50y1FBJoljh3KzuX/Pe//93U7QEAAACASnrO/+EF%0AAAAAABjKqaeeml599dXcSapeEztjsu+JJ56Ydt9998LnRNghQr38n3333TeHOqLLYlvE8+P3omNX%0Amehm3taATEzcLnLHHXfUNXAdE6aLuvxFB9ayQHIl9Q53RRgzOnEVTUgPAwcOTJ0lup2VTQaPbuPR%0AIXTRRRet6+tGcYNnnnkmrbPOOnV7z8caa6wcaC/rKB8dOwcPHlyX16M2jhWt1a2uWsfNCC2ViUBH%0AtSAOPUNZV8F6dZHuSWKcPPjggysuixBiWcCmO4rOrkXinCq6/oYI2kWA+corr6zL68Z5RBRQiMI7%0AHVWpS/sfA1y1hMXbqpaOpG3piDzVVFOl/v37V1y2zTbbVO20PeTcPwo8VRKdzcuuYT7//PNc0KlS%0A0DACn7QvgK4D+v/ZeeedC8OJ44wzTt1fL74LcS5W7do7xrO+ffvW5Xx5u+22y+NprYHk7uiAAw4o%0ADf0fdthh6fzzz+/Q9yKO02Wf7YMPPpgLpDRShOzPOuusdhX52nLLLXMIvdr7GMeu9n7XPvvss8Ll%0AY4wxRi5sUnYfqS3i2HXmmWe2TJfuOFbGd7uoo3v8/V1F7AcfffRR08bNaqaffvrCewy//vpr1eJp%0AAAAAANAMAugAAAAAQJtEJ5+YZN+sRyM7K6+44oq5I2MjHHXUUWmZZZYpXF5t4nZPsfTSS3e4o3OE%0AnZZaaqnSsGF0kWqLCEktsMACFZdFmP3ss89O9VLWUX399ddvV9e4eosJ/9HJrsi7776bOkOEsaPb%0AW1GBgZjIG5/9kksuWffXXnnlldtcNKEWEWa/8MIL04wzzlhxefytRSEoGsOxIrVM8OHwww8vfc64%0A446b5p133tLnvPfee6XLo5stPUMUESkLg1C7KAIT4a8ff/xxmGXRuTbCPj1NdDUv0qdPn3y8j7Ba%0AHAOKglDtFYU6VlpppXTaaad1aD3VAp933XVXqrd4T6qJUHdbg4OVPP3002nNNdcsDTtHJ9soBlXp%0AXDMKB2266aalrx1dVr/44ouKBbgmnXTSmra/J6oWQI/vUE8XYfBrrrmm4rIFF1wwrbDCCnUf56t1%0ADY7rsqOPPrru10gRSO5KAdd6dwmPLvBlHen33nvvurzWeuutl9dXpNp5eEfMNNNMOXDdkX1n8803%0Azx3Uy44dEXBvqzhWRHGXInE8j+9ifO/qrR6FHOrh0EMPLbyG2nXXXVtmO6uJwjlF36cI/Udhw2aL%0A+wzx2mX7HwAAAAB0NgF0AAAAAIAGOe644wq7Rt94442pp4uJlieddFKHJ6jH78d6ygKisbytottx%0AkXPOOSd3I+qoJ554orSjUYS5WsVCCy1UuOynn35KzRbB8pgkX/Q5RCeuq6++Oi277LKpq4mQxbHH%0AHlu4PDq60304VtQmAgFl3R/DWmutVfheDjF48ODS5RNMMEG7to+u56233ipcNvHEEzd1W7q6KMxz%0A3333VVx2yimn5G7PPU1ZAD0K5Dz77LM5JF7UvbgeYdFtt902nX766e1exyKLLFK6vFq32fYEw4r2%0Ao44E0CPkH511K7nllltSv3798rH41VdfzZ9HrP+BBx7IYcYovlYUho4Q25BO9pU89thjFYtWRYGL%0AXXbZpU1/Q09TLYA+9thjp57sP//5T9phhx0Kw7Ax7tY7BH7rrbemJ598snD5FFNMkV+X+jryyCMr%0AFncJUbDsmGOOqfvrTTTRRIVd0F9++eXUCCeccELueN9RRxxxRBpzzDELl8e4HcfHtojgfdnvRPf4%0AsoKIXV1cfxXdm5hkkknSPvvsk7qKGDd/+eWXisuOP/74uuyD7VF23VF2vQIAAAAAzSKADgAAAADQ%0AILPMMkthaDc6WUVn7p5sm222Kezy3J6OWVtttVVp98JqXW+HFt0Oizo5xecXgZVGdj+fZ555ciCm%0AVRRN1O2MEMhNN92U1l577cJtigD3FVdcUffOf820/PLL566xlQwaNCh99913Td8mGsOxolwUuNhi%0Aiy3SZZddVvq8CFxFAKRaYOvrr78ufc7444/fru2k64Uby/aFCNRQm+jevfvuu1dcttpqq+WQdU9U%0AFpKO85fovP3DDz9UXD7OOOPkLq5RbOell17KHbQjGB0hpAgARkf52Wefvabt2H777dM999zTrr+h%0Af//+OSxfJLYtQqn1EiHwWnz77bdtXncUoyr6Xr/77ru5g2sEw3v37p3f/0UXXTSHxyt1Pg/x+W2w%0AwQaFrxe/97e//a1iaDFCulEoiWKffvpp6fL4jHqy2J+LgsBRwGyOOeao+2tWK2Zx7rnn9tgu5Y0S%0A4/4FF1xQGtouK8LXHjHm77bbboXLL7/88lRvcZ4QhULqYdxxx0377rtv4fK33347PfzwwzWv7+OP%0AP87dzYvEcSO6g3dncX1VVHAwCiB0lSJDV111VbrrrrsqLltuueXSyiuvnDpL2XXHO++809RtAQAA%0AAIBKBNABAAAAABpoxRVXLO1+3ZNFV8ZmrS/CH9ENuy2i+9HGG2/crvB4Lb7//vt0ySWXdInu50O6%0AOBaZYYYZmrYdt912W1pjjTXSzz//XHF5TMKP93WVVVZJ3XX8iBBtdE6l+3CsqCxCAgsuuGA666yz%0Aqj43QurTTjtt6XOKwp5/NProo7dpG+maqoU5dEBvWzfJSt2K47sUIcmeqqyz+WeffZZee+21YX4e%0AoeQ999wzB80j/BznMnGOFV2247w0OgxHwZIBAwakp556KofippxyytLtiLB7nM9WK75RSXyGq666%0AaulzImTdnkD40O6+++50zjnn1PTconPAMmONNVa6+eab61I0aeGFF07nnXde1bBupW7Ra621Vlp6%0A6aU7vA3d3Ycffli4LL4nffr0ST256MdBBx1UcVkUTzvkkEPq/ppffvllLgBWJMalxRdfvO6v29NF%0AEZKisTsKWC277LINed1NNtkkF3YquhZv9ftCm2++eWnxlCuvvLLmdUVRu7j2LhJh/c7qmt0Mcdy8%0A8cYbKy5bbLHFclHArnJOFoVmio4pJ554YupMZdcdAugAAAAAtAIBdAAAAACABpptttkKlz333HOp%0Ap5pzzjlzt6h6im7qZd0gI9jSVmVd1WMS/gcffJDaK7qHFQV2onvcOuusk1rF888/nyfAVxIBkAUW%0AWKAp2xGfYXRTLerA1atXr9wlLrpSdgfGj57DZ/1/HW2jC+2dd96Z9t9//3yciJBepQDf0CabbLJ0%0A2GGHVX3ejz/+WPU53TlEwv8T+1qZCSecsGnb0pXdcMMN6V//+lfFZQcffHCP7iRfy3jzR2OOOWbu%0AVH7EEUfUXAgjwuFRkCZCYGXee++93DW9PbbbbrvS5RGWj/Plok7htYjz6Qg8VuoWXq8Aeph11lnT%0AI488kmaaaabUXuutt166/fbbSzu+RvfuSh1443Ottcv7r7/+mrvLR4GH+eefP4033ng5UBlBuejw%0AO9988+XPJsKB8dzuGLIuEn9/T7bHHnukb775puKyCJ/Xo8jC0G655ZbS/azeAWL+T1HwN6y77roN%0Ae90oetKvX7+KywYNGlR4Ld4eMbbVuyhHFBxZfvnl63JfKM5zyl4njgndVRxro/t50X2Xk08+OXUV%0Ahx9+eGGQO/7G6aabLnWmsusOAXQAAAAAWoEAOgAAAADQJtEJKSYbNuvR1cWE2iI9eSLhX/7yl4as%0Atyy0/cADD7R5fRGSX2KJJSoui0n45557bmqvsg7qMaG8VbrwRrAoQt9Fnb8i/BJhmEaLz2+llVYq%0A7CgaY1N8Ho2cjN9sxo+eo7t+1rHtI4wwQtVHHO+jmMXkk0+elllmmRxcje6+tYix8qqrrspdP6up%0AJTAz4ogj1vS6dG2VOnb/cR+wH9RWNCK6X1cyxxxzpO233z71ZGUdU4cWYea77rorLbjggm1+nRgD%0AIxxarfvwP/7xjzR48OB2dftebrnlSp9z6aWX5hBeW/7mIV5//fXcPTlC8rVqz+sMMe200+bCJnGc%0AifBgrSK0Hh3nL7744jTqqKOWPje62EfH6KFFcZVaijJEd/Wpp546Bygj4PfYY4/lUHuEAeNv/+yz%0Az9LAgQPTqaeemlZcccU01VRTdeiapBV9/PHHhct6cmGLhx9+OF100UUVl0UhtrLiaR0RxYHKwspr%0ArLFGQ163p4tiF0VWXnnlhr52UYG5X375JRenq5fVV1+9Iff9yu4LRXGvsvPAIWLMvf/++wuXr7/+%0A+ql3796puzr22GPTa6+9VnFZnP9FUZeuIO5nHX300RWXTTTRRGm//fZLna3s3t/XX3/d1G0BAAAA%0AgEoE0AEAAACANolwREw6bdYjwmhdWUzILvLhhx+mniq69jXCvPPOW7gsgiBtCbcMsfXWWxcuO+us%0As2ru1vhHMWn70UcfLVy+xRZbpM4W378zzjgjzT333DkcVEmEY6ILX6NFt8oVVlgh/fDDDxWXDzfc%0AcDnQv+GGG6buxPjRc3TnzzqKdVR7tLdzbnQMjuBljFO1qKVYRkeCjXQdRceTUC1cyv/5+9//XjHQ%0AHAVh4vyhOxSS6oi2/P3R9XyuueZq92vFPnvhhRfmMbGsAMfpp5/ervWfcMIJVb8Xl19+eT4Pjy7u%0AtYix9sQTT8y/8/bbb7dpezpa+Cg6iUeH8vfffz9dcsklaeONN06zzTZbDqTH5xbrH3/88XMwftdd%0Ad0333XdfPnePjvO1BIQjQF4pwF7USXaIL774IvXv3z9tuummbSo+8+6776bNNtssFwqoJVTZ6j75%0A5JPSLveTTjpp6oniXCkKexRde0axghh/G+GJJ54oXDb//PM3pRhZT/Pmm2/mYhOVRJGcKJTXSDEG%0AFnn55Ze79H2h+A5FCL2aF154obR41aKLLpq6qzg+HnrooRWXjTvuuOmggw5KXcXOO++cfvzxx4rL%0AjjrqqJYo/Fh2jhXb3t5rZQAAAAColxHqtiYAAAAAgG4kuiw//vjjubtcTLB944030kcffZQnAX//%0A/fd5UnwEdDuiUme8nqJfv36dst6YRNzW0EJ0/47uxBGGGFoEZu6444607LLL1q37eXQNrTVMWS+x%0AL0cn09jHI2ATnb6uvvrq9MEHHxT+zjjjjJOfUxZ2qodBgwblQM13331X+Jy99947B29axTfffJPH%0Ajtj2V155JQcIYv+J8SNCjzF+ROi2I3ry+NFKHCs6T4yVV1xxRZpmmmlq/p1agsURNBGk6v4E0Dsm%0AiuicdtpphV0x55lnntTTxThSy/gfXWa33XbbDr9edIU+8sgjSwsnRZfs6PwdhXvaIoKO0Qm1qOP9%0AEE8//XRacsklcyf36M671FJLpYknnjiH1eJ4GOdC0U315ptvzt3Ei0LWUYAszvs+//zzistHGWWU%0AVA/RuXbdddfNj3qIc7v4LCsFhE855ZQcGi0SHc4XW2yx9NJLL7X79W+77bbcsf7ee+/N5+ldVZw3%0Al5lssslSTxTXj08++WRhJ+b47BshikW8+OKLTQ8Q93RPPfVU4bJpp522dDyph7IxJMLJrX5faIop%0Apkh9+vTJ1+VF94UWWWSR0nU888wzpcu7876/22675WvZSg477LBcsKUriOPiddddV3FZjJkxdraC%0Aatcecd3SCkF5AAAAAHouAXQAAAAAgP9fBCMiUHvxxRfnTu8RLGykoi483V0EwMu6/XZE3759cwCn%0AUkfO0J4O6DG5O8LN0Z2yKAzQlgB6fO7RpbIzup9HsL2sg12tZp111nTllVem6aabLjV64n10giya%0AOD7EVVddlfbZZ58cJOosEZS69NJL02WXXZYD/B0NHXfX8SO6pR1yyCENWXdHQ/21cqzoXBNMMEHu%0AvBxByLZ2WK4lWBzf5THGGKMDW0hXIIDesTDi5ptvXrEb44QTTljYMbMnBtDL9rMhdtlllzYHwots%0AsskmubN3UdfcKCwUAdb2dFvfZpttcjg6uizX0gU8Hu3tTv6vf/0rrbTSSl3uOxpFGSKEP7R11lkn%0ALbHEEqXnL6usskqHwud/DFVG8azo2t6obtiN9tZbb5Uu74kB9C+++CJf61QS5yzRxbdRImxcdl1T%0A1mma9otiHUWiIMAIIzR2ul+lQhpDfPzxx3V5jfgbZp555tQIcVydbbbZ0oMPPtju+0JRbLBIFCiM%0AYindURw/4p5G0f2kVir8V+2afccdd6y4LK4hazmfaRYBdAAAAABaXdf8P04AAAAAAHUUE6qjK11M%0AII0OeDfeeGPDA4VDuqz2RBNNNFFD1x/hpyIffvhhu9a55ZZbFoY4oqNSpe7oZWHpoo7GEaBulS5M%0ARcUDjjvuuBxeanT4/Nlnn03LLLNMTd2fo8v47rvvnjpDTAaObqJR+CD2k7vvvrvh4fOuPH5EmCGC%0AVo14NJpjReeJgEqMB+edd14Og2y//fZtDp8PCYRGN8Qy0cGenq0sdEXKBXki5FrJiSeeWPU71lPU%0AUsgiCmqsuuqqdXvNCG9vuummpc+58847273++Hy322671CgxRsd58jzzzJODY0XGHnvs1GoikLnf%0AfvtV3A+ie3yZ6Fz/yCOPFIbSdt111zRo0KD01Vdfpa+//joXk4rutEWBtQhcVnvNrtwBvdHXIK0o%0ACkt8/vnnFZfFftfI6+tqQd24PqT+igrqDdGo66khj0pFZoao1/VPjOUx7rfqfaGyfb+77vfx2cd1%0AVlGoP66Fu0pxkxNOOCHfJ6pkq622SrPPPntqFa49AAAAAGh1XeOuIAAAAABAg8SExPnnnz9Psmx2%0A6KynTjJsdGfZsuBTLWHmSqaccsrCLufRCfT888+veV3RMb3I2muv3XLBrZgUHl3Zb7rpptyRcOed%0Ad254x7Xo6rb00ksXBi2Kuk7edtttqZkee+yx1K9fv7T//vvnQFAz9dTxo7M4VjTekHB4BPyjm2aM%0AhwceeGC6+eab89h9++23p4033jgHLDsiikWUEUDvGUYbbbTCZc0oLNGVx8KiDufLL798WmuttZq+%0ATa2qlpB0FNao9znVCiusULr88ccfb/e6I3wWHUPj0dGxuNL7FeP9iiuumP/722+/LQ3ut5oohFTp%0AXHDAgAGl4eDochzHukqmmGKKHDw/5phjctfZMcccMx8n55xzznT00UengQMHFnYDj1BytSB3q3r1%0A1VdLl88wwwypJ3n66afTGWecUXHZ9NNPn3baaaeGd18vM9ZYYzX09XuqthS4a7Yff/yxR9wXKtv3%0Au+t+H/dUnnvuuYrLNtlkkzTffPOlruCDDz7IRQKLzjeKlnWWatceZdctAAAAANAMAugAAAAAQI/1%0A0EMPpQUWWCB3kaN5Gh2wLlt/RyZLb7311oXLzjrrrJrWESGT++67r3B5dNBuNdGB8qKLLsodpC64%0A4IKmBPN23HHH9Omnn7b59zbbbLOqIYl6ufrqq9Piiy+eXn/99aa8Hp3HsaL9IkweAfpaHtHpPcJ7%0A0eE8ijtcdtllubhDhFpHH330um1TtY6Fb7zxRt1ei9bVu3fvwmUC6JXF9zTOU+K7OrToxHzqqad2%0AynZ15QB6I4JcEVQu6076/PPPd/g1ogt6HBOXXHLJVK/Q/JNPPpmWWmqp/N/R6fuXX35pV1fbzhAd%0Axy+88MJhfj7zzDPnc9oy0U22Urf3OO7deOONeR1FZplllnT99ddXHM/iexrr7oqKwo9hlFFGyecW%0APUkUPyrqRn3iiSemEUccsaGvX+36ubsGcTvbDz/8kFpVWXf07nRfqOw53XG/j/svce1VSRRAOeKI%0AI1JXsccee6Tvvvuu4rIopNS3b9/USqpde5RdtwAAAABAMwigAwAAAAA90gsvvJA77LW3I/YfRcij%0AV69ehQ+aO3myrDtQpYBHrf785z8Xds6NTn1lwfJaguoRIokOy60oJsTecccdOeA98cQT586X9Zp4%0AXklZ6GiDDTbI4ZOiTldbbbVVarS77747rbvuunXp/lY2fpQFyGgOx4ruJ7qFlnnxxRebti10nrJz%0AhXp19uxu/vnPf6b777+/4rIILE055ZRN36ZWNv7441d9TnSyrrcILpeNc4MHD67L60Qw+q677kr3%0A3HNPWn311dvVEX2JJZbIXc9vuumm/+nkXa3z7zTTTJNaxa+//pq23XbbisuiKENZh/vvv/8+nX/+%0A+RWX7bnnnqXh8yH69euXdt1114rLzj333JYOsRa9ny+99FLh8ti3e9L5cRQBiwIHlayyyiqpf//+%0ADd+GSkVH/khn3sboCecirX5fqGzfr2dxrFax99575wIwlRxwwAFpvPHGS11BjJkXX3xxxWVzzDFH%0A2mKLLVKrKQugR5Gn4YYbrqnbAwAAAABDK/6/XQAAAAAA3VRMJI3waHRarWaMMcZICy+8cJprrrnS%0AdNNNl6aYYoo88TK6GsaE1gjClk0GjE6uAjn/q9FBiAhzFBlppJHavd4IiG6++eZ58m1RMGuxxRYr%0A/P3//Oc/6bzzzitc3oyJsBGCqRR0jbBHrSKIu8MOO6RLL700XXfddWncccdNzewAeNJJJ+XA1i67%0A7FLxOVdeeWXu1L7RRhs1ZBs+//zztP7669c0aX2cccbJ40dMdJ522mlzx8YIpEUHsRhbYn8sGz/u%0AvffeHM6iczhWdE/xfSzzzDPPNG1b6Dx/+tOfSo/X8f1vT6C2O4ugcCURki0KwPZktYzpjTqHivUW%0AhXijI2g86hWeW3zxxfPj22+/zcWKHnnkkfTss8/m41oEyeO8/Pfff8/HyehcHvtLHC+jsNNUU01V%0AcZ1vvvlm6WvWEsxulijKFH/v0NZbb73S64Jw6623VjzHiPOGnXfeueZt2G233dIxxxwzTIAtgoS3%0A3XZbWm211VJX8frrr5cGb+M8q6eI71R08a0kziuPP/74pmxHtevn+I53xzBuZ+sJhRZa/b5Q2XOK%0Aumt3VYMGDUrnnHNOxWUzzTRT2m677VJXEPe1irY1rsVPOeWUlvxule1PY401VlO3BQAAAAAqEUAH%0AAAAAAHqc0047LT333HOlz4nQZ4RpoqtYWee6ahrZJbqr+uabbzpt/UWds2sVAfSDDz64YmD7qquu%0AyiGUolDb9ddfX9jRMbZrww03TI326KOPFobt4n377LPP0vPPP5+eeOKJ/PdEZ/ciETBacMEF0wMP%0APJAmmGCC1GjR2TzC52GnnXZKN954Y+5EXhRUjzDUH7tp1stBBx2UPvroo9LnRCfQCOkvuuiiHepW%0A1R3HjwEDBhQWceio+Mzvu+++uq3PsaJ7qtZxOAIYEYhpdFdGOle148MHH3ygKESNXnzxxdydsRni%0AGHzIIYcULt9xxx3Tsccem1pBLftPo0JF1dYbY1y9A6MRMI/zn3jUI4RcZpZZZkmt4MMPP8znNUPr%0A06dPDoRXE+fSlaywwgpt6iodr7fccsula665puJrdKUA+sCBA0uX96QAelxzxj5Wye677960Y1S1%0A8T0KHQigN/d9n2+++Qqv67uSVr8vVPYZFHUK74qiSEzcP4l/VhL3uDpyndtMZ5xxRmExsQ022CDf%0Av2pFcd1RJIoYAgAAAEBna72yjgAAAAAADRTB4bJAQEysjG5iEWxdccUVOzzRMrpFM2w3t86aaFzW%0A8bQWE088ce7YWEl067vwwgsLfzc6pBdZc801O7xtHTHiiCPmTs3TTz99WmONNdJhhx2WXnnllRzm%0AnWeeeUoDQmuvvXabOqi3x6abbpr+8Y9//Pe/I9Qd3eSjk3jRPrDxxhvXPdQb3+czzzyzcHmEL6Iz%0AfIT3o+tlR8LnQ16PzuFY0X1FcDHGuyJRkCMKa9C9VQtzvP/++03blq4uAksxZtbr0dHXahXTTTdd%0A1ec0KrQZYfAyP/30U2plTz31VOGyOF+u5b1thug8Xum648ADD8zd3tsbQF966aXbvC3LLrtsxZ93%0AtZBq0XvS0wLocR12wgknFBZQ2WuvvZq2LWXnTN0tiNtKorBEkS+++CJ1B61+X6hs3+9O+33cV3ns%0AsccK71MtueSSqSv4/PPP03777Vd4XnTkkUemVlV23SGADgAAAEArEEAHAAAAAHqUO++8s7S7zNFH%0AH527K9dLd5kcXE9l7389FHWKC7WEQarZeuut2xwyf+edd9Idd9xR+HtbbrllakXRwTsmI++yyy6F%0Az7n//vvTWWed1bBtiE5Vsf6hw9yTTjppOuWUUwp/7957703HHXdcXbfliiuuyIUGikQBgnXWWadu%0Ar2f86DyOFd3X8MMPnzvFlrnyyiubtj10jgiilIWPBNDpqNlnnz2PN2W+++67Tgn1jTzyyKmVDRo0%0AqPTctNr72gxRpOmSSy4Z5uezzjpr2m677Wpax0svvVTx5zPPPHObt6fod1588cXUXQLo0bE4vlc9%0AwY477pgL4lRy7LHHpt69ezdtWyaZZJLS5YMHD27atvQkca3b3a8bIjDcyIIoHb0vVLbvd5f9/uuv%0Avy4saBEd4GO86Sr22Wefwu/G/vvvX5d7gY0igA4AAABAq+v8/zMHAAAAANBEZSHg6PQck73r6bPP%0APqvr+rqD9957r2HdfmPCadlk4LKJ3LXq379/mnLKKSsue/755ysGJ84+++zCbtwzzDBDWmSRRVKr%0AiuB3TDz+29/+Vvicww8/vO7dxkN0V4+OXEVBowinr7XWWoW/v++++6bnnnuuKeNHdAdbddVVUz0Z%0APzqPY0X39uc//7l0+dVXX93yHYLpuKJjeXcKFtG5RQ6qdepuVAfVausdbbTRUqv6+OOP8/l0kVbo%0AxPrLL7+kbbfdtuKyU089NY0wwghV1/H777/n4F9bx6YiU089deG+EK/VFcR1XNl5+wILLNDyxRPq%0A4dprr0233XZbxWVLLbVUvuZopoknnjiNOOKIhcuLOifTMVNMMUXhsriXUlYUrauIsbRRRTJi3Hv2%0A2Wc7dF+obCyOY1UUGezqBgwYkD755JOKy/bee+802WSTpa7gySefLCwGGffb6n3t3swAenvOCQAA%0AAACg3gTQAQAAAIAe5fHHHy9cttFGGw3TZbmRHfx6smeeeaZT1tuejoJDi32krGP50BNff/3113TO%0AOecUPn+LLbZIXcExxxxT2DUqJl8/9dRTdX291VdfPV100UWpV69epc87/fTT00QTTVRxWQRII6T+%0A888/N3z82HjjjVO9GT86j2NF97byyiunMcccszQEF+MP3VtZJ91XXnmlqdtC97TggguWLv/0008b%0A8rpFYbLQp0+flg6g33LLLYWB6Tj2rrHGGqmznXjiiemFF14Y5ucbbrhhzUWlvvnmm8LiTfEZtafg%0AQSVxHfLtt9+mrlL8J7a3yOKLL566uwgV77LLLhWXRWGDk046qenbFOHzmWaaqXC5AHpj9OvXr3BZ%0AjB3d5X1v1H2ht99+O4+zHbkvVPYZhK7+GcRxLIqmVDLVVFOl3XffPXUFcc6w3XbbFR5TY9wsK6LR%0A2f7zn/+kN954o13XKwAAAADQLALoAAAAAECPUjaxb4kllqj76z344IN1X2d38OijjzZkvWWTgMca%0Aa6y6dEAPm222WRpppJEqLrviiiv+Z7JzBGmKOhpFF78Is3YFo446alp//fULl99///117U582WWX%0A1dRBsm/fvqUB/+h8Fp3Q6zEx+L333mvq+PHQQw/VfZ3UxrGie+vdu3fpeBaOPvro0iAcXd/cc89d%0AuKysCy/Uaplllild/sQTT9T9Nb/77rv06quvFi6ffPLJUyu78MILC5dFuDu6MXemDz74IB1wwAHD%0A/DyKmsRxo1ZlofA4527Pca09r9VKbr311tLlSy65ZOrujjrqqPTWW29VXLb99tuXBsE763gZ1/X1%0AKvbF/4ZOy0Kz9bz27mn3haKYySyzzFJ1HRFSH2WUUbrtZ7DDDjvkLvSVHH/88aV/e6udNzzyyCMV%0Al6222mpVz8U628svv5zvNVUS98ME0AEAAABoBQLoAAAAAECPEl1NixR1UW6vzz//vO5dobuLCGk3%0AQoSWi9TakbAW4403Xp7MWsn333+fLrnkksKO6H8U6xhnnHFSVzHnnHOWBnLqZdddd21Tl6r+/fun%0Av/3tb4XLjz322A5PEP/qq69KO1XWu5toBOfLOpjSWI4V3V+MGcMPP3xpB+zTTjutqdtE6wTqnn/+%0A+cIuzD3Vtddem9+TRj6KgpdDDBgwoPT3TzjhhNRKIvRUNs4MHDiw7q/5+OOPF56vhFYOMr322mvp%0AnnvuKVy+6aabps4W3akj5D+0gw46KI0//vg1r2f00UcvXPbvf/+7zdv1ww8/tOu1WkVs//XXX1+4%0AfOyxx04LLLBA6s7eeeeddMQRR1RcFvtWpcIHzVIW4Pzyyy/TVVdd1dTt6QmiUF3Z/YvbbrstdQdX%0AX311YQi6UfeFInz+pz/9qeo64n7E4osvXrj84osvbtd43Qr+9a9/pbvvvrvisuWWWy6tvPLKqSuI%0AAit77rlnxWURoD/uuONSqysrelWtCAIAAAAANIsAOgAAAADQo/z000/t6hzXHqeffnpDJtN2BxG2%0AjE4/9fTSSy+lZ555pnD5UkstVdfX23rrrQuXDQmdRyj7pptuKnzeFltskbqSsonaEdDuTNF1crrp%0Apqu4LIJYG2+88f90pm/lsSOcfPLJdV8ntXOs6P5iQv+6665b+pz9998/vffee6mzRWET6q9fv35p%0ApJFGqrgsAqbVwtBQTYRmy84/b7/99sKul+1Vdt4Z5ptvvtSqDj744MLCDxNMMEHVMbvRIqx3+eWX%0AVxxLtt122zatKzqmFxUnaM/5alGX83iNKJTU6s4777zS4j8rrrhi6tWrV+rOorhBUZg1gumd+TlG%0AILWsOJiCPY2x6qqrFi576KGHSrt8dxWffvppuvPOO+u6zrgvccstt9TlvtBKK61U+jp/LDzYVUTB%0Ajyj4V0mcF5944ompq4jCHB999FHFZRFMn2KKKVKri8KD7SmWBQAAAADNJIAOAAAAAPQoZQHaenYb%0A/vnnn9Opp55at/V1R6ecckrT1jfccMOl1Vdfva6vF92wZphhhorLnnzyyfw499xz06+//lrxOdNM%0AM01aYoklUlcyePDgwmWjjjpq6kwRCr7ooovSCCOMUHH522+/nXbYYYeGjB2fffZZXTvlxvrib6Hz%0AOFb0DAceeGBhAHlIsOQvf/lL3QOibRHdFaOzLvUXn/38889f2kkaOmqjjTYqXPbxxx/nzvL1LJ4S%0A555lVlhhhdSKBg0alMe7InEOFx2BO0scB7bbbruK1xhxHG9rODp+L0LolbSn+MWbb75Z8edjjTVW%0Afq1WFh20jzzyyNLnrLLKKqk7iwBudIIuKhoRhbQ6U+yrZUHcBx98MN1///1N3aaeYO211y4d9w47%0A7LDUHdT7vlAUA4xrrCJrrLFGzeuK64Cyz+DYY48tLVzWimK/KSqwtdNOOxUW9Ws1UYCyqGjf5JNP%0AXtgZvdU88cQTpfccAQAAAKAVCKADAAAAAD3KuOOOWxp8qJcBAwakDz/8sG7r647OOOOM9MILL9Rl%0AXc8//3xeX5FFFlkkTTrppKnettxyy8JlsT1nn3124fLNN9+85QMhQ7vjjjsKl0044YSps80zzzxp%0A3333LVx+/vnnp2uuuaZd6x5ttNEKQ/bRvfqpp55K9RIhqx9//LFu66PtHCt6hqmnnrp0zAiPPvpo%0ADn799ttvqZni9SIgv+GGG3a5YEtXEl1di9x7771N3Ra6pwi6jTPOOIXLjz/++LoVsYnw+eeff164%0AfI455khTTjllajXR9XnTTTctHGcnmWSStOOOO6bOdNxxx+WwW6UCAwsttFC71jn99NMXXte0VdE1%0A1Ywzzpha3SabbJLefffd0muMsvBzVxfFDYqKZEUH+wjntsI149Zbb131c/zuu++atj09wXjjjZcD%0A0EVuuOGGdl/btpKbbrop3X777XVZVxQKO+SQQwqXRzC5LWN2HL/LAutxXKh2LdFK3njjjXTMMcdU%0AXDbRRBOl/fbbL3UVMW4WFQmLY3ZnF0isRWz/ww8/XHFZjPv9+/dv+jYBAAAAQCUC6AAAAABAj1IW%0AQr7sssvq8hr33XdfOuqoo+qyru4sQrsxabSjoZv4/VhPUafx0JHO19Um2o8yyigVl0X4vKiD4Ygj%0AjpiDNl3Ja6+9VjrBfaaZZkqtYJ999knzzjtvadGAjz76qGXHjwsvvDBdeumldVkX7edY0XPsvffe%0Aac455yx9TnwnI2RY1k2xnj744IO09NJLpwMOOKBuwVQqW3755QuXCaD3DNFdMkI+RY+O7gcRgCo7%0AD33kkUdyB+2OGjx4cNprr71Kn/O3v/0ttZoY46LQRllRquiO3bt379RZ4r09+OCDK3YX78hxfIEF%0AFijshl2vIlFFr9Eq14JbbbVVuv7666vut3Ht1F1FB99KxQ3CZpttluaee+7UCpZZZpncjb1IXPc2%0A6pq7J4tr2xFGGKFw/Izz0xdffDF1dVFkpB4F2PbYY4/0zTffFC7ffvvt21zQ4e9//3suBlEkws5d%0A5Zxx5513LixsFcez0UcfPXUFV199deGxMq6hVl999dQVDBw4MP3www8Vl80111ylRfEAAAAAoJkE%0A0AEAAACAHmXJJZcsXHbllVfmEEhHPPHEE2mttdZqeqfUruruu+/Ok6o7In7/nnvuKe0uuNpqq6VG%0A+NOf/lTYlawsEL/yyivnjmZdxbfffpvWXHPNwg5TvXr1SosuumhqBTFBP0LcRUGlzz77LP31r3+t%0A+/gR4ZGiggO1uvXWW6t2F6Q5HCt6jhgzoqhA3759S5938cUX56DqO++807BtiePGSSedlAt6lB3X%0AqJ9+/fqlCSaYoOKyCARGJ03oqAi8lY0xERyP40JHOohHiPvrr78ufE50EV9//fVTK4nzyg022CBd%0AddVVhc+Jztfrrbde6uzA3vfffz/Mz6PLbkfO54vC4bfcckubOknHeXr8Tlteo7N9+umnacUVV0xn%0Annlm6fOiW3F8f7qzAw88sPA687DDDkut5Igjjihdfu655+bCPo0YK2I/74niXkZZ8ZAYK6KYzpNP%0APtnQ7bj//vvTEkss0bD1v/zyy2nzzTfvUOGlGE/OP//8wuVxHN5iiy3avN6ZZ545B/2LxPXcqquu%0Amh577LFUb1988UXd1vXUU0+lG264oeKyhRdeuOXOEdozbkaxkriW6irKChcst9xyTd0WAAAAACgj%0AgA4AAAAA9Cj9+/cvXBaTXaNTzuuvv96udd9+++15Um5MqKd2hx9+eNp3333bPNk4nh/h8/j9Mkcf%0AfXRpx6qOak9gOLpw11t09d5vv/1y59x6iu9DhFeeffbZ0smxEZJoFdNNN13+3IvcfPPN6fTTT6/r%0A+BEd2yJIEwH39rjgggtyYYKiDlg0l2NFzzLttNPmwgLVOqxG4YEIoRx77LF16dL4x+B5BNwjDB0d%0AIMtCpNRXdMGMsbeIQgDUQ3TKLgtuRrh5qaWWaldxk/jdOP+o1n310EMPzd3Y2yu6tMf5a1Gn5rZ6%0A8803c/GiSy65pPA5URzinHPOSZ0pOovH8WFoc8wxR9pmm206tO44fx5jjDEqfqZxnKlVPLfS+eOY%0AY45Zej7TGSJIHNsbx904HyoTBa7i2Bh/R3dW1K35oIMOarnut1GIJ0LCZWKsW3vttdOXX37Z4deL%0ATs2nnXZammaaaTpUpKOri0IE8R4Ueffdd9NCCy2UzjrrrLq+bpzrxhg9//zzp8UWW6zhXb7j+77Z%0AZpuln3/+uc2/G9f21cbkAw44IPXp06dd23bMMcek8ccfv3B5nLvH9+Pss89O9RCF7bbaaqu6FhEp%0AGmtirD3llFNSV1L0t+ywww5pxhlnTF1F2XVG2fUJAAAAADSbADoAAAAA0KPMPvvsae655y4N8c47%0A77x5om2tgejohrrOOuvkCf5Dd+aaaqqpOrzN3c2UU05ZMRSz7LLLpldeeaWmdcTz4v2u1hVulVVW%0AyZ0TGykmBc8222w1P3+KKaZIyyyzTN23IyaIRyfGWH/sj1dccUWHJv7Hd2HXXXdNs846a3rhhRdK%0An7vbbrulVhOd4sq6RsU2v/baa21aZ6xv4oknLlweoaw555yzaqDmj55//vm872+88cbDdJg3fnQe%0Ax4qeJ4oCRPClWgg9goExfsRYe/DBB+cQZXu9+uqracCAAWnqqafOXYCrjbU0Rrz3Ra699tqmbgvd%0AV4Q2I8BXFl6LcSiKK9VajCY6mcY5aLVCCdEdt6x7a61d1v/5z3/mIhxxHhtBx/YUUnn//ffT7rvv%0Antfz6KOPFj4vwvLXXHNNGmeccVJniRDkdtttV7FwRYRiO1rgKsLn0bm+kiikFOeI1cRzIhhZySab%0AbJJGG2201AriPYvHSCONlI+htRRaieIs0ZV3yO826lEmuikX/d7bb7+dGiW+1x0tcNAoUUAgin2V%0AievQCIGefPLJeexoq0GDBuXr0DjX2nbbbXPAuieL7/Gll15aWkQk7gVEd++4hrnsssvy96c94vO6%0A8cYb87qiCEh0xW5EZ+8wySSTDHPefd5556UFF1wwDRw4sKZ1RPG9ddddN39fohN5kbnmmqtD36mx%0Axx47nXvuuaXjfnwGcayPY/l9993X5teIY398d6LQWXzHoqN7FGFotAi6RxGsri721/333z91FXGv%0A7v7776+4bPrpp0/zzDNP07cJAAAAAIqMULgEAAAAAKCbipBuWTA1JgLGRNvoOhZhjZj4HhOoo3th%0ABA0/+eST9PHHH6eHHnooBz9icunQwdEhE4Vj0ujSSy/d4L+oa4luh9Gh66KLLvqfn995551ppplm%0Ayl0cV1tttRzunHzyyfNE65gIHeHNmIgcYZSbbrqpdILxkAmoEZRphuiCHoHnWvz1r3+tGnboiNgX%0AL7/88vyIblbxPsaE69iH4zHZZJPlwEs84r2NSc3fffdd7twdAeoIstx66625C2e19zj85S9/yd2+%0AWlF0zYwA/eeff14xRBqhn/gex/tUi1FGGSV3mS/rev/ee+/lgHG85zGOxAT66FgX40d8NjF+xET5%0A6CAX40eEryq9zxNNNFEOH62xxhpt/KupF8eKnmettdbK3/P4Z7XAR3y2EXKIR4R94vOfb775cpg8%0Ajl3RsbV37955X4jx5quvvsph9QidR5An9ofXX3+9oX9PHG8iPFcvsa/H96Itfvnll9Tq4rOLkFul%0AMGGcb8S+MPLII9f9dWMfiK7XbVEWKIvzpBFGGKHNx8mOBpOpTZz7RYAwCtVEEZNKYl+L4koR7l51%0A1VVzIaUIIUXX1RibYtyJAHd05Y7z4Vo6Asd5X4Tm6iXGtDhnj0ecD0Vn3DjXjL8rzrkiMN63b998%0AjhlhvDi/jII/ESiN37n77rurBiPjvGxI193OFMHuGLOHtummm9Zt27bffvt8DjD0WBnHjT//+c95%0ADIqwfiVRtCSeE88dWgS9K4Xn6RpOOumkmq9Pmi06SEdAOb4DX3zxReHzYryKbsRRVCPGsrhejPOl%0AON7GOVL8fVGIIM6n49roySefTI8//nh68MEHO1Tcp7uKwlgRLI9wctkY+swzz+RA9k477ZTf8yh8%0AEtelMTZHiDo+v7i3Euel8Yjr5Lj+j/c/HvHv7elA3h5xzhyFMoY+t4xjW5xTR5B7zTXXzAX/4rmj%0Ajz56Pq4MHjw4Pyeur6666qqq2xvXWlFkqq3nSJWKucT1eRRHKBPX+fHeR4g87mvF/YAZZpghF7KL%0Aa4MY72O/j+9PHB9jv49HhJHjvkwzxT4RBbW6gyOPPLLdHe47w/XXX1/x3kC14lgAAAAA0BkE0AEA%0AAACAHifCoRHqqNbVMrpsx4Tp9oZMItQTE2WpPKk+AnhDd6COIG5MJI5HR0To5brrrkvjjjtuaoaY%0AILrHHntUnTAcE+0322yz1CwxOT2C5PEo2k9r7d5cSYSiIjTTqiaccMJ0+umn5zBpJbEPHnrooW3q%0AlBWf39lnn52DVGViUnwtwbBKImTWkc511IdjRc+00kor5fBTjBu1djd9+umn8+OUU05pyDbFmNAe%0AMYbUcxyJ40V3HJfiexjH8Urh+m+//Tbdfvvteb+ot0a8n21dXy2FZqjveUkEx5dddtm8bxWJAiZx%0AftXRc6wIlt1yyy05wN4Isb9FkZV41OscM8a7COrH8bczRcflOEcc2p/+9KcccquXCCXGOcSBBx5Y%0AsahEdECNDtDrrLNOmnbaafP7GsVL4j2KY05Rd+kDDjggF0Ci64nPOkLDrSz2xSiEEWNZpUJffxRj%0AXRSeG7r4XEevQ3uilVdeOReZiwJYtRRKGlKUrpVFcbcoTPLwww8Ps+yee+7Jj46IjuURPo/7FvWw%0Ayy67pG+++abimD20KGAy9PGi1fb7OM5F0ZiuLooURHHBruTqq68uvS4BAAAAgFYyfGdvAAAAAABA%0AZ7jwwgtTv379Grb+E088MXeGprIIb0TntAjG1FuEz6MTVnRjbJboJh6dxqqJ7u7R2bpVdGTyc3R6%0Ajsni0cGulUXXtLIJvNHxKzqO1WrEEUfMxQ0mmWSS1AjRmS26fi6yyCINWT9t41jRc7tMRhfIzv5s%0A4thy7LHHtrnrOG1XFlopCohAe0TX4FtvvbXh50/RaTW6qc4000ypq5xjRkA/Qq2dHT4P0T34hx9+%0AqBjWi07C9bTvvvvm404lETCPTuyxPPaZ6O4a3eajC29R+Dy67UZhLLqe6NQcn21XEPvhfffd1+4i%0ASq0Uwu1K1lhjjVwYZ4IJJkjdwUgjjZSLfTWiGFeEz6OQyyqrrFLX9UaBjyio2J6O6q20388xxxxp%0Aiy22SF1dfM4nn3xyDm53FVG4Mr7HlcR9oCmmmKLp2wQAAAAAZQTQAQAAAIAeafTRR0833XRTnjhd%0ATyOPPHLusLT99tvXdb3d0XTTTZe7zE4++eR1W+d4442XbrvttrT88sunZtt6662rPmfLLbdM3UGE%0A7aN7eCuF6ctEh8jJJpus4rJffvklB9SLQjxFAakIj0011VR13MqUxhprrLze1VZbra7rpf0cK3p2%0AoZToGhnhgOhQ20y9e/dOu+22W3rjjTdyp8X2BFxo+zlJ//79Ky6Lojbff/9907eJ7isCwoMGDUqz%0AzDJLQ9a/5JJL5uI6nRU+b48InT/77LNp4YUX7uxNyedi0al+aHPNNVfaaqut6v56McZff/31delY%0AHgWiIszZq1evumwbzbXPPvs0rMhVI8w888x5rOnsgj09zaKLLprHy9VXX72pr1t0Pd1R4447br4v%0ANPvss9f1Gu6KK65If/3rX1MjxDXcvffeW/f7Ac0SYe24RxLh7a5u8803z8fnriT2zR9//LHisu22%0A267p2wMAAAAA1XT9O4kAAAAAAB3oDPjQQw/VrevPAgsskAYOHJjWW2+9uqyvJ4hQX0xaX3vttTu8%0Arugu/vTTT3da5+gIqBZ1LwyTTjppWm655RraPSxCi40Uf1+EcqJDd3Tm7SqiY+R5551X2BXrlVde%0ASbvvvnubAxdPPPFEWnnlleuyjbH/PvXUU2mppZaqy/qoH8eKnm2ZZZZJzz//fA4KzDfffA19reh2%0Ad/jhh6d33nknd0CNQA7Ns/POO1f8+bfffpsuvfTSpm8P3du0006bjwUDBgxIo446al3WGWNGdHuN%0ALuL17o4b55mNMNtss6VbbrklB77r3Vm8PX766aeKxWHiHPLUU09tWFgvihs9/PDDafHFF2/3OpZe%0Aeukc4uxKx454XyMs36qPZoYzowBBFJ3paqKAVhTsie/xrLPOWvf1x7gQRXlirOD/ie95FMi56667%0AGnp+GvcXoljbnXfemd56662GvU4cs2L8ivBtRztZx7VWXKdHt/hGWmihhdILL7yQj+N9+vSp+/oj%0AVH3IIYekRojPNIrhdIeCYYceemjqav75z39W/HkU52x2YQkAAAAAqIUAOgAAAADQo40yyig5qBEB%0AkOg63J5J5hF4vvLKK3NAceiJ0dHRLiYRVnp0pe5mjRSTyi+77LJ0zz33pGWXXbbNE46XWGKJ3PX8%0AxhtvzOGNzvLbb7+lTz75pHD5Zptt1tBuhNGN/IsvvsjvRYTo+vXrV5fXi67yse33339/7tZZ1CG2%0A1cV+UhQuDKeddlp+79oauLjuuuty0Cu6jbZVjDcRPI/fj/03wqdDj09F40e9g2WUc6zo2WIsXWut%0AtdKjjz6aO07ut99+dessHIVYInAW+8Wbb76Z9tprr5YIYfZEcXwr+lyLgiLUVxxXI8hV9OhIOLcV%0ARfD8gAMOSK+//nrufBznXO0Rx5ToZPr222/nYimNCM3usMMOefw77LDDcpfyjgTS45i65pprpttv%0Avz0Xj2pkgaa2Ouqoo/LnMbTootvoIiQRKL377rvTGWeckQtX1Sqee9ZZZ+X3s2/fvqkr2X///dMv%0Av/zSso+zzz67ae/FCSeckEYeeeTUVcX3OMaIm2++OQco43vekVBpjBEXX3xxGjx4cC7K09X27WaJ%0Aa9A4P41HdIKuRwGKODeNIPi1116bPv7443ThhRfmImmNLsgw2mijpZNPPjkXKIzz7rbey4hieXFf%0AKYp5TDfddKkZYj+P4/h7772Xjj322DTHHHN0+L3faaed8n2XeB8iKF5vUUjwyCOPTN3BwQcf3OWu%0Am6KwWXxfK4kCOI28ZwgAAAAA7TXc77///nu7fxsAAAAAoJuJCc7RReree+/NE6g///zz/Pj3v/+d%0AJ8TGZM0pp5wyTwydf/75c1ip2eHAr776Kk9QLwruxITVzhbdpjfddNOKyzbeeOO8vMgHH3yQbrjh%0AhjwpMzpKvf/+++mbb77JIYD4DCJkHgGx6DgV4d2pp546tYIIfRSFs2OydoSC2hImqYfvv/8+d/+K%0AR4RpomtZbEfsQ99991364Ycf8vMi7BD7dkzejW2MDnyzzDJL3scj1NTRLmQ9xWuvvZaDQ/fdd196%0A8cUXc0GAGD9+/vnnvO9GJ/bYX2P8iPBWFFzoahOm6TrHChrvs88+S4888kgOiLzxxht5jI1j1pDx%0ANTrpRnGBCKdEcCoKhcQYG8ew6BIanQfHH3/8zv4zGCpovuWWW1Zc9swzz+jASkP9+uuvudBJFKaJ%0AY8vLL7+cixt9++23+VwiAutxrh/FSaaffvociI7wYXRTb7YY35588sn02GOP5e384zlmnH/G8TDG%0AvjgeRrA+woAzzjhjWnTRRXNBlo6EUxsltj/G59j2P4rx+9VXX01jjz1207YlrnuiMFKEeSOIGO/v%0A119/nWJ6T5xPxjnGPPPMk6+F4hwjjjWtrOhaIgpLRHizVZVd08ZnMnTxKP6fGLceeOCBfJ703HPP%0A5fcrrvNjfIjxI8azGB/iEefIMT7EI7o+zzvvvB0OYcb9khiPKon7JTGWdsf7NFEUL85LY2yOMTqK%0AG0U4+ssvv8znpnGcGX300fP7Hl2741o0jifx3sd1y+yzz17Xon5xrRSF4CpZbLHF8vIicW0VY2Ds%0AR3Ff6N133833hWL/ieutOLbENkfH8+WXXz6fW7eC2NfjfkB8BnHsiGNL3BeIfT/G8CHvf4zlcd8l%0A3vs49sSxMY7vdG877rhjOumkk4b5eewXcY8h9gsAAAAAaDUC6AAAAAAAtFQAvatae+210xVXXFFx%0A2QorrJBuuummpm8TAFC7CDVFGCgCIEOLztJnnnlmp2wXQFcmgA49U0cC6NDdRJGyySabLBeEGNoe%0Ae+zRbTrTAwAAAND9DN/ZGwAAAAAAAN2hC+61115buDxCawBAaxt55JHTPvvsU3HZBRdckD766KOm%0AbxMAANC1nXHGGRXD53369El77rlnp2wTAAAAANRCAB0AAAAAADronHPOST///HPFZRNOOGH685//%0A3PRtAgDa7q9//WuacsopK3ZHP+GEEzplmwAAgK4p7hcef/zxFZftvPPOqW/fvk3fJgAAAAColQA6%0AAAAAAAB0wK+//po7GZUF2UYYYYSmbhMA0D4jjjhiGjBgQMVl//jHP9LXX3/d9G0CAAC6posuuii9%0A//77w/w8gue77LJLp2wTAAAAANRKAB0AAAAAADrg8ssvT2+++WbFZb169UpbbLFF07cJAGi/DTbY%0AIM0000zD/Pybb75Jp512WqdsEwAA0LX89ttv6eijj664bO+99059+vRp+jYBAAAAQFsIoAMAAAAA%0AQDv95z//SQcffHDh8tVWWy1NNtlkTd0mAKBjooDMSSedVHFZBEi+/PLLpm8TAADQtZx//vnp5Zdf%0AHubn0003Xdphhx06ZZsAAAAAoC0E0AEAAAAAoJ2OPPLIihNJh9h9992buj0AQH0stdRSaY011hjm%0A5xE+P/zwwztlmwAAgK7hxx9/TAMGDKi4LIpdjTTSSE3fJgAAAABoKwF0AAAAAABoh0svvbRwImlY%0Adtll07zzztvUbQIA6ue4445LvXv3HubnJ598cho8eHCnbBMAAND64prhvffeG+bnq666aurfv3+n%0AbBMAAAAAtJUAOgAAAAAA1ODXX39NH330UbrhhhvSaqutltZbb73022+/VXzucMMNlw477LCmbyMA%0AUD+TTTZZ2nvvvSt2M9x///07ZZsAAIDW9tVXX6XDDz98mJ+PMsoo6fjjj++UbQIAAACA9hihXb8F%0AAAAAAADd3AgjjDBMAL1Wm266aZprrrkasFUAQDPtu++++QEAAFCLscYaK33xxRedvRkAAAAA0GEC%0A6AAAAAAAUEFbAud/NPHEE6ejjz667tsDAAAAAAAAAAAAzSCADgAAAAAAdTLyyCOnyy+/PPXt27ez%0ANwUAAKDT/f777529Ce2yySab5AcAAAAAAEBPNXxnbwAAAAAAAHQHffr0Sddcc01aaKGFOntTAAAA%0AAAAAAAAAoN0E0AEAAAAAoAOGG264tMoqq6Tnn38+Lb/88p29OQAAAAAAAAAAANAhI3Ts1wEAAAAA%0AoGeFzccYY4zUt2/fNPPMM6cFF1wwrbPOOmmqqabq7E0DAAAAAAAAAACAuhju999//70+qwIAAAAA%0AAAAAAAAAAAAAAKArG76zNwAAAAAAAAAAAAAAAAAAAIDWII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ABAJoAOAAAA%0AAAAAAAAAAAAAAABAJoAOAAAAAAAAAAAAAAAAAABAJoAOAAAAAAAAAAAAAAAAAABAJoAOAAAAAAAA%0AAAAAAAAAAABAJoAOAAAAAAAAAAAAAAAAAABAJoAOAAAAAAAAAAAAAAAAAABAJoAOAAAAAAAAAAAA%0AAAAAAABAJoAOAAAAAAAAAAAAAAAAAABAJoAOAAAAAAAAAAAAAAAAAABAJoAOAAAAAAAAAAAAAAAA%0AAABAJoAOAAAAAAAAAAAAAAAAAABAJoAOAAAAAAAAAAAAAAAAAABAJoAOAAAAAAAAAAAAAAAAAABA%0AJoAOAAAAAAAAAAAAAAAAAABAJoAOAAAAAAAAAAAAAAAAAABAJoAOAAAAAAAAAAAAAAAAAABAJoAO%0AAAAAAAAAAAAAAAAAAABAJoAOAAAAAAAAAAAAAAAAAABAJoAOAAAAAAAAAAAAAAAAAPx/7dsBDQAA%0ADMOg+Vf9vDrABwOAJ6ADAAAAAAAAAAAAAAAAAAAQAR0AAAAAAAAAAAAAAAAAAIAI6AAAAAAAAAAA%0AAAAAAAAAAERABwAAAAAAAAAAAAAAAAAAIAI6AAAAAAAAAAAAAAAAAAAAEdABAAAAAAAAAAAAAAAA%0AAACIgA4AAAAAAAAAAAAAAAAAAEAEdAAAAAAAAAAAAAAAAAAAACKgAwAAAAAAAAAAAAAAAAAAEAEd%0AAAAAAAAAAAAAAAAAAACACOgAAAAAAAAAAAAAAAAAAABEQAcAAAAAAAAAAAAAAAAAACACOgAAAAAA%0AAAAAAAAAAAAAABHQAQAAAAAAAAAAAAAAAAAAiIAOAAAAAAAAAAAAAAAAAABABHQAAAAAAAAAAAAA%0AAAAAAAAioAMAAAAAAAAAAAAAAAAAABABHQAAAAAAAAAAAAAAAAAAgAjoAAAAAAAAAAAAAAAAAAAA%0AREAHAAAAAAAAAAAAAAAAAAAgAjoAAAAAAAAAAAAAAAAAAAAR0AEAAAAAAAAAAAAAAAAAAIiADgAA%0AAAAAAAAAAAAAAAAAQAR0AAAAAAAAAAAAAAAAAAAAIqADAAAAAAAAAAAAAAAAAAAQAR0AAAAAAAAA%0AAAAAAAAAAIAI6AAAAAAAAAAAAAAAAAAAAERABwAAAAAAAAAAAAAAAAAAIAI6AAAAAAAAAAAAAAAA%0AAAAAEdABAAAAAAAAAAAAAAAAAACIgA4AAAAAAAAAAAAAAAAAAEAEdAAAAAAAAAAAAAAAAAAAACKg%0AAwAAAAAAAAAAAAAAAAAAEAEdAAAAAAAAAAAAAAAAAACACOgAAAAAAAAAAAAAAAAAAABEQAcAAAAA%0AAAAAAAAAAAAAACACOgAAAAAAAAAAAAAAAAAAABHQAQAAAAAAAAAAAAAAAAAAiIAOAAAAAAAAAAAA%0AAAAAAABABHQAAAAAAAAAAAAAAAAAAAAioAMAAAAAAAAAAAAAAAAAABABHQAAAAAAAAAAAAAAAAAA%0AgAjoAAAAAAAAAAAAAAAAAAAAREAHAAAAAAAAAAAAAAAAAAAgAjoAAAAAAAAAAAAAAAAAAAAR0AEA%0AAAAAAAAAAAAAAAAAAIiADgAAAAAAAAAAAAAAAAAAQAR0AAAAAAAAAAAAAAAAAAAAIqADAAAAAAAA%0AAAAAAAAAAAAQAR0AAAAAAAAAAAAAAAAAAIAI6AAAAAAAAAAAAAAAAAAAAERABwAAAAAAAAAAAAAA%0AAAAAIAI6AAAAAAAAAAAAAAAAAAAAEdABAAAAAAAAAAAAAAAAAACIgA4AAAAAAAAAAAAAAAAAAEAE%0AdAAAAAAAAAAAAAAAAAAAAPYOf8CtccNltD4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 descr="Рисунок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956" y="1354098"/>
            <a:ext cx="6843486" cy="61869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80228" y="7791450"/>
            <a:ext cx="1750172" cy="34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Рисунок 9" descr="photo_2025-06-04_15-08-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50" y="1915166"/>
            <a:ext cx="5603958" cy="55086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9" name="Рисунок 8" descr="photo_2025-06-04_15-06-5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60000">
            <a:off x="4109195" y="1985183"/>
            <a:ext cx="5486535" cy="54865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8" name="Рисунок 7" descr="Cancell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66725" y="1885392"/>
            <a:ext cx="5486400" cy="55757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 t="1835" r="38410"/>
          <a:stretch>
            <a:fillRect/>
          </a:stretch>
        </p:blipFill>
        <p:spPr bwMode="auto">
          <a:xfrm rot="180000" flipH="1">
            <a:off x="14463991" y="7427161"/>
            <a:ext cx="146032" cy="706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0"/>
          <p:cNvSpPr/>
          <p:nvPr/>
        </p:nvSpPr>
        <p:spPr>
          <a:xfrm>
            <a:off x="793790" y="46783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Представление Результатов: </a:t>
            </a:r>
            <a:r>
              <a:rPr lang="ru-RU" sz="445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Примеры графиков</a:t>
            </a:r>
            <a:endParaRPr lang="en-US" sz="44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2761</TotalTime>
  <Words>391</Words>
  <Application>Microsoft Office PowerPoint</Application>
  <PresentationFormat>Произвольный</PresentationFormat>
  <Paragraphs>96</Paragraphs>
  <Slides>12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Roboto Slab</vt:lpstr>
      <vt:lpstr>Calibri</vt:lpstr>
      <vt:lpstr>Roboto</vt:lpstr>
      <vt:lpstr>Roboto Bold</vt:lpstr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bublX</cp:lastModifiedBy>
  <cp:revision>56</cp:revision>
  <dcterms:created xsi:type="dcterms:W3CDTF">2025-05-30T18:53:24Z</dcterms:created>
  <dcterms:modified xsi:type="dcterms:W3CDTF">2025-06-18T18:54:47Z</dcterms:modified>
</cp:coreProperties>
</file>